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8" r:id="rId1"/>
  </p:sldMasterIdLst>
  <p:notesMasterIdLst>
    <p:notesMasterId r:id="rId51"/>
  </p:notesMasterIdLst>
  <p:handoutMasterIdLst>
    <p:handoutMasterId r:id="rId52"/>
  </p:handoutMasterIdLst>
  <p:sldIdLst>
    <p:sldId id="256" r:id="rId2"/>
    <p:sldId id="343" r:id="rId3"/>
    <p:sldId id="344" r:id="rId4"/>
    <p:sldId id="342" r:id="rId5"/>
    <p:sldId id="274" r:id="rId6"/>
    <p:sldId id="275" r:id="rId7"/>
    <p:sldId id="299" r:id="rId8"/>
    <p:sldId id="300" r:id="rId9"/>
    <p:sldId id="282" r:id="rId10"/>
    <p:sldId id="306" r:id="rId11"/>
    <p:sldId id="339" r:id="rId12"/>
    <p:sldId id="277" r:id="rId13"/>
    <p:sldId id="278" r:id="rId14"/>
    <p:sldId id="296" r:id="rId15"/>
    <p:sldId id="303" r:id="rId16"/>
    <p:sldId id="309" r:id="rId17"/>
    <p:sldId id="307" r:id="rId18"/>
    <p:sldId id="308" r:id="rId19"/>
    <p:sldId id="293" r:id="rId20"/>
    <p:sldId id="304" r:id="rId21"/>
    <p:sldId id="305" r:id="rId22"/>
    <p:sldId id="290" r:id="rId23"/>
    <p:sldId id="338"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40" r:id="rId40"/>
    <p:sldId id="341" r:id="rId41"/>
    <p:sldId id="330" r:id="rId42"/>
    <p:sldId id="331" r:id="rId43"/>
    <p:sldId id="332" r:id="rId44"/>
    <p:sldId id="333" r:id="rId45"/>
    <p:sldId id="334" r:id="rId46"/>
    <p:sldId id="335" r:id="rId47"/>
    <p:sldId id="336" r:id="rId48"/>
    <p:sldId id="345" r:id="rId49"/>
    <p:sldId id="337"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206876"/>
    <a:srgbClr val="296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01" autoAdjust="0"/>
  </p:normalViewPr>
  <p:slideViewPr>
    <p:cSldViewPr>
      <p:cViewPr>
        <p:scale>
          <a:sx n="40" d="100"/>
          <a:sy n="40" d="100"/>
        </p:scale>
        <p:origin x="-1368" y="-4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91434025292291"/>
          <c:y val="9.0513504315303084E-2"/>
          <c:w val="0.6078357193987115"/>
          <c:h val="0.77512361836140942"/>
        </c:manualLayout>
      </c:layout>
      <c:barChart>
        <c:barDir val="bar"/>
        <c:grouping val="clustered"/>
        <c:varyColors val="0"/>
        <c:ser>
          <c:idx val="0"/>
          <c:order val="0"/>
          <c:spPr>
            <a:solidFill>
              <a:srgbClr val="9999FF"/>
            </a:solidFill>
            <a:ln w="12700">
              <a:solidFill>
                <a:srgbClr val="333333"/>
              </a:solidFill>
              <a:prstDash val="solid"/>
            </a:ln>
          </c:spPr>
          <c:invertIfNegative val="0"/>
          <c:dPt>
            <c:idx val="0"/>
            <c:invertIfNegative val="0"/>
            <c:bubble3D val="0"/>
          </c:dPt>
          <c:dPt>
            <c:idx val="1"/>
            <c:invertIfNegative val="0"/>
            <c:bubble3D val="0"/>
            <c:spPr>
              <a:solidFill>
                <a:srgbClr val="993366"/>
              </a:solidFill>
              <a:ln w="12700">
                <a:solidFill>
                  <a:srgbClr val="333333"/>
                </a:solidFill>
                <a:prstDash val="solid"/>
              </a:ln>
            </c:spPr>
          </c:dPt>
          <c:dPt>
            <c:idx val="2"/>
            <c:invertIfNegative val="0"/>
            <c:bubble3D val="0"/>
            <c:spPr>
              <a:solidFill>
                <a:srgbClr val="FFFFCC"/>
              </a:solidFill>
              <a:ln w="12700">
                <a:solidFill>
                  <a:srgbClr val="333333"/>
                </a:solidFill>
                <a:prstDash val="solid"/>
              </a:ln>
            </c:spPr>
          </c:dPt>
          <c:dPt>
            <c:idx val="3"/>
            <c:invertIfNegative val="0"/>
            <c:bubble3D val="0"/>
            <c:spPr>
              <a:solidFill>
                <a:srgbClr val="CCFFFF"/>
              </a:solidFill>
              <a:ln w="12700">
                <a:solidFill>
                  <a:srgbClr val="333333"/>
                </a:solidFill>
                <a:prstDash val="solid"/>
              </a:ln>
            </c:spPr>
          </c:dPt>
          <c:dPt>
            <c:idx val="4"/>
            <c:invertIfNegative val="0"/>
            <c:bubble3D val="0"/>
            <c:spPr>
              <a:solidFill>
                <a:srgbClr val="660066"/>
              </a:solidFill>
              <a:ln w="12700">
                <a:solidFill>
                  <a:srgbClr val="333333"/>
                </a:solidFill>
                <a:prstDash val="solid"/>
              </a:ln>
            </c:spPr>
          </c:dPt>
          <c:dPt>
            <c:idx val="5"/>
            <c:invertIfNegative val="0"/>
            <c:bubble3D val="0"/>
            <c:spPr>
              <a:solidFill>
                <a:srgbClr val="FF8080"/>
              </a:solidFill>
              <a:ln w="12700">
                <a:solidFill>
                  <a:srgbClr val="333333"/>
                </a:solidFill>
                <a:prstDash val="solid"/>
              </a:ln>
            </c:spPr>
          </c:dPt>
          <c:dPt>
            <c:idx val="6"/>
            <c:invertIfNegative val="0"/>
            <c:bubble3D val="0"/>
            <c:spPr>
              <a:solidFill>
                <a:srgbClr val="0066CC"/>
              </a:solidFill>
              <a:ln w="12700">
                <a:solidFill>
                  <a:srgbClr val="333333"/>
                </a:solidFill>
                <a:prstDash val="solid"/>
              </a:ln>
            </c:spPr>
          </c:dPt>
          <c:dPt>
            <c:idx val="7"/>
            <c:invertIfNegative val="0"/>
            <c:bubble3D val="0"/>
            <c:spPr>
              <a:solidFill>
                <a:srgbClr val="CCCCFF"/>
              </a:solidFill>
              <a:ln w="12700">
                <a:solidFill>
                  <a:srgbClr val="333333"/>
                </a:solidFill>
                <a:prstDash val="solid"/>
              </a:ln>
            </c:spPr>
          </c:dPt>
          <c:dPt>
            <c:idx val="8"/>
            <c:invertIfNegative val="0"/>
            <c:bubble3D val="0"/>
            <c:spPr>
              <a:solidFill>
                <a:srgbClr val="000080"/>
              </a:solidFill>
              <a:ln w="12700">
                <a:solidFill>
                  <a:srgbClr val="333333"/>
                </a:solidFill>
                <a:prstDash val="solid"/>
              </a:ln>
            </c:spPr>
          </c:dPt>
          <c:dPt>
            <c:idx val="9"/>
            <c:invertIfNegative val="0"/>
            <c:bubble3D val="0"/>
            <c:spPr>
              <a:solidFill>
                <a:srgbClr val="FF00FF"/>
              </a:solidFill>
              <a:ln w="12700">
                <a:solidFill>
                  <a:srgbClr val="333333"/>
                </a:solidFill>
                <a:prstDash val="solid"/>
              </a:ln>
            </c:spPr>
          </c:dPt>
          <c:dLbls>
            <c:showLegendKey val="0"/>
            <c:showVal val="1"/>
            <c:showCatName val="0"/>
            <c:showSerName val="0"/>
            <c:showPercent val="0"/>
            <c:showBubbleSize val="0"/>
            <c:showLeaderLines val="0"/>
          </c:dLbls>
          <c:cat>
            <c:strRef>
              <c:f>'Question 1'!$A$4:$A$12</c:f>
              <c:strCache>
                <c:ptCount val="9"/>
                <c:pt idx="0">
                  <c:v>Transitional Care Coordination (TCC)</c:v>
                </c:pt>
                <c:pt idx="1">
                  <c:v>Supportive counseling/family stabilization (SCF)</c:v>
                </c:pt>
                <c:pt idx="2">
                  <c:v>Outreach for homeless youth (OHY)</c:v>
                </c:pt>
                <c:pt idx="3">
                  <c:v>Mental Health (MSV)</c:v>
                </c:pt>
                <c:pt idx="4">
                  <c:v>Medical Case Management/Care Coordination- NYC (MCM)</c:v>
                </c:pt>
                <c:pt idx="5">
                  <c:v>Medical Case Management- Tri-County (MCM)</c:v>
                </c:pt>
                <c:pt idx="6">
                  <c:v>Harm Reduction Readiness &amp; Relapse Prev (HRR)</c:v>
                </c:pt>
                <c:pt idx="7">
                  <c:v>Food and nutrition (FNS)</c:v>
                </c:pt>
                <c:pt idx="8">
                  <c:v>Early Intervention Services (EIS)</c:v>
                </c:pt>
              </c:strCache>
            </c:strRef>
          </c:cat>
          <c:val>
            <c:numRef>
              <c:f>'Question 1'!$B$4:$B$12</c:f>
              <c:numCache>
                <c:formatCode>0.0%</c:formatCode>
                <c:ptCount val="9"/>
                <c:pt idx="0">
                  <c:v>1.2E-2</c:v>
                </c:pt>
                <c:pt idx="1">
                  <c:v>5.4000000000000006E-2</c:v>
                </c:pt>
                <c:pt idx="2">
                  <c:v>1.8000000000000002E-2</c:v>
                </c:pt>
                <c:pt idx="3">
                  <c:v>0.09</c:v>
                </c:pt>
                <c:pt idx="4">
                  <c:v>0.28100000000000003</c:v>
                </c:pt>
                <c:pt idx="5">
                  <c:v>0.14400000000000002</c:v>
                </c:pt>
                <c:pt idx="6">
                  <c:v>0.20399999999999999</c:v>
                </c:pt>
                <c:pt idx="7">
                  <c:v>0.10199999999999999</c:v>
                </c:pt>
                <c:pt idx="8">
                  <c:v>9.6000000000000002E-2</c:v>
                </c:pt>
              </c:numCache>
            </c:numRef>
          </c:val>
        </c:ser>
        <c:dLbls>
          <c:showLegendKey val="0"/>
          <c:showVal val="0"/>
          <c:showCatName val="0"/>
          <c:showSerName val="0"/>
          <c:showPercent val="0"/>
          <c:showBubbleSize val="0"/>
        </c:dLbls>
        <c:gapWidth val="100"/>
        <c:axId val="76342016"/>
        <c:axId val="76313344"/>
      </c:barChart>
      <c:catAx>
        <c:axId val="76342016"/>
        <c:scaling>
          <c:orientation val="minMax"/>
        </c:scaling>
        <c:delete val="0"/>
        <c:axPos val="l"/>
        <c:numFmt formatCode="General" sourceLinked="1"/>
        <c:majorTickMark val="out"/>
        <c:minorTickMark val="none"/>
        <c:tickLblPos val="nextTo"/>
        <c:txPr>
          <a:bodyPr/>
          <a:lstStyle/>
          <a:p>
            <a:pPr>
              <a:defRPr b="1" i="0" baseline="0"/>
            </a:pPr>
            <a:endParaRPr lang="en-US"/>
          </a:p>
        </c:txPr>
        <c:crossAx val="76313344"/>
        <c:crosses val="autoZero"/>
        <c:auto val="1"/>
        <c:lblAlgn val="ctr"/>
        <c:lblOffset val="100"/>
        <c:noMultiLvlLbl val="0"/>
      </c:catAx>
      <c:valAx>
        <c:axId val="76313344"/>
        <c:scaling>
          <c:orientation val="minMax"/>
        </c:scaling>
        <c:delete val="0"/>
        <c:axPos val="b"/>
        <c:title>
          <c:tx>
            <c:rich>
              <a:bodyPr/>
              <a:lstStyle/>
              <a:p>
                <a:pPr>
                  <a:defRPr/>
                </a:pPr>
                <a:r>
                  <a:rPr lang="en-US"/>
                  <a:t>Percentage</a:t>
                </a:r>
              </a:p>
            </c:rich>
          </c:tx>
          <c:layout>
            <c:manualLayout>
              <c:xMode val="edge"/>
              <c:yMode val="edge"/>
              <c:x val="0.4735074001166521"/>
              <c:y val="0.92690551181102365"/>
            </c:manualLayout>
          </c:layout>
          <c:overlay val="0"/>
        </c:title>
        <c:numFmt formatCode="0%" sourceLinked="0"/>
        <c:majorTickMark val="none"/>
        <c:minorTickMark val="none"/>
        <c:tickLblPos val="nextTo"/>
        <c:crossAx val="76342016"/>
        <c:crosses val="autoZero"/>
        <c:crossBetween val="between"/>
      </c:valAx>
      <c:spPr>
        <a:noFill/>
        <a:ln w="25400">
          <a:noFill/>
        </a:ln>
      </c:spPr>
    </c:plotArea>
    <c:plotVisOnly val="1"/>
    <c:dispBlanksAs val="zero"/>
    <c:showDLblsOverMax val="0"/>
  </c:chart>
  <c:spPr>
    <a:noFill/>
    <a:ln w="9525">
      <a:noFill/>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dirty="0" smtClean="0"/>
              <a:t>N=60</a:t>
            </a:r>
            <a:endParaRPr lang="en-US" sz="1400" b="0" dirty="0"/>
          </a:p>
        </c:rich>
      </c:tx>
      <c:layout>
        <c:manualLayout>
          <c:xMode val="edge"/>
          <c:yMode val="edge"/>
          <c:x val="0.68614858953441626"/>
          <c:y val="0.93548387096774188"/>
        </c:manualLayout>
      </c:layout>
      <c:overlay val="0"/>
    </c:title>
    <c:autoTitleDeleted val="0"/>
    <c:plotArea>
      <c:layout>
        <c:manualLayout>
          <c:layoutTarget val="inner"/>
          <c:xMode val="edge"/>
          <c:yMode val="edge"/>
          <c:x val="8.138638060150738E-2"/>
          <c:y val="3.2258064516129031E-2"/>
          <c:w val="0.82919852923789938"/>
          <c:h val="0.82265261197189066"/>
        </c:manualLayout>
      </c:layout>
      <c:barChart>
        <c:barDir val="col"/>
        <c:grouping val="clustered"/>
        <c:varyColors val="0"/>
        <c:ser>
          <c:idx val="0"/>
          <c:order val="0"/>
          <c:tx>
            <c:strRef>
              <c:f>'Question 29'!$B$31</c:f>
              <c:strCache>
                <c:ptCount val="1"/>
                <c:pt idx="0">
                  <c:v>Mean</c:v>
                </c:pt>
              </c:strCache>
            </c:strRef>
          </c:tx>
          <c:spPr>
            <a:solidFill>
              <a:schemeClr val="accent1">
                <a:lumMod val="75000"/>
              </a:schemeClr>
            </a:solidFill>
          </c:spPr>
          <c:invertIfNegative val="0"/>
          <c:dLbls>
            <c:showLegendKey val="0"/>
            <c:showVal val="1"/>
            <c:showCatName val="0"/>
            <c:showSerName val="0"/>
            <c:showPercent val="0"/>
            <c:showBubbleSize val="0"/>
            <c:showLeaderLines val="0"/>
          </c:dLbls>
          <c:cat>
            <c:strRef>
              <c:f>'Question 29'!$A$32:$A$38</c:f>
              <c:strCache>
                <c:ptCount val="7"/>
                <c:pt idx="0">
                  <c:v>EIS</c:v>
                </c:pt>
                <c:pt idx="1">
                  <c:v>MSV</c:v>
                </c:pt>
                <c:pt idx="2">
                  <c:v>MCM-Tri-County</c:v>
                </c:pt>
                <c:pt idx="3">
                  <c:v>FNS</c:v>
                </c:pt>
                <c:pt idx="4">
                  <c:v>MCM-NYC</c:v>
                </c:pt>
                <c:pt idx="5">
                  <c:v>HRR</c:v>
                </c:pt>
                <c:pt idx="6">
                  <c:v>SCF</c:v>
                </c:pt>
              </c:strCache>
            </c:strRef>
          </c:cat>
          <c:val>
            <c:numRef>
              <c:f>'Question 29'!$B$32:$B$38</c:f>
              <c:numCache>
                <c:formatCode>General</c:formatCode>
                <c:ptCount val="7"/>
                <c:pt idx="0">
                  <c:v>3.71</c:v>
                </c:pt>
                <c:pt idx="1">
                  <c:v>3.33</c:v>
                </c:pt>
                <c:pt idx="2">
                  <c:v>3.91</c:v>
                </c:pt>
                <c:pt idx="3">
                  <c:v>3</c:v>
                </c:pt>
                <c:pt idx="4">
                  <c:v>3.84</c:v>
                </c:pt>
                <c:pt idx="5">
                  <c:v>3.12</c:v>
                </c:pt>
                <c:pt idx="6">
                  <c:v>4.25</c:v>
                </c:pt>
              </c:numCache>
            </c:numRef>
          </c:val>
        </c:ser>
        <c:dLbls>
          <c:showLegendKey val="0"/>
          <c:showVal val="0"/>
          <c:showCatName val="0"/>
          <c:showSerName val="0"/>
          <c:showPercent val="0"/>
          <c:showBubbleSize val="0"/>
        </c:dLbls>
        <c:gapWidth val="150"/>
        <c:axId val="99793152"/>
        <c:axId val="99688448"/>
      </c:barChart>
      <c:catAx>
        <c:axId val="99793152"/>
        <c:scaling>
          <c:orientation val="minMax"/>
        </c:scaling>
        <c:delete val="0"/>
        <c:axPos val="b"/>
        <c:majorTickMark val="out"/>
        <c:minorTickMark val="none"/>
        <c:tickLblPos val="nextTo"/>
        <c:crossAx val="99688448"/>
        <c:crosses val="autoZero"/>
        <c:auto val="1"/>
        <c:lblAlgn val="ctr"/>
        <c:lblOffset val="100"/>
        <c:noMultiLvlLbl val="0"/>
      </c:catAx>
      <c:valAx>
        <c:axId val="99688448"/>
        <c:scaling>
          <c:orientation val="minMax"/>
          <c:max val="5"/>
          <c:min val="1"/>
        </c:scaling>
        <c:delete val="0"/>
        <c:axPos val="l"/>
        <c:majorGridlines>
          <c:spPr>
            <a:ln>
              <a:noFill/>
            </a:ln>
          </c:spPr>
        </c:majorGridlines>
        <c:title>
          <c:tx>
            <c:rich>
              <a:bodyPr rot="-5400000" vert="horz"/>
              <a:lstStyle/>
              <a:p>
                <a:pPr>
                  <a:defRPr/>
                </a:pPr>
                <a:r>
                  <a:rPr lang="en-US" dirty="0" smtClean="0"/>
                  <a:t>Rating Average</a:t>
                </a:r>
                <a:endParaRPr lang="en-US" dirty="0"/>
              </a:p>
            </c:rich>
          </c:tx>
          <c:layout>
            <c:manualLayout>
              <c:xMode val="edge"/>
              <c:yMode val="edge"/>
              <c:x val="1.9877675840978593E-2"/>
              <c:y val="0.4124350182033697"/>
            </c:manualLayout>
          </c:layout>
          <c:overlay val="0"/>
        </c:title>
        <c:numFmt formatCode="General" sourceLinked="1"/>
        <c:majorTickMark val="out"/>
        <c:minorTickMark val="none"/>
        <c:tickLblPos val="nextTo"/>
        <c:crossAx val="99793152"/>
        <c:crosses val="autoZero"/>
        <c:crossBetween val="between"/>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Relevancy of indicators</a:t>
            </a:r>
            <a:endParaRPr lang="en-US" sz="1400" dirty="0"/>
          </a:p>
        </c:rich>
      </c:tx>
      <c:layout/>
      <c:overlay val="0"/>
    </c:title>
    <c:autoTitleDeleted val="0"/>
    <c:plotArea>
      <c:layout>
        <c:manualLayout>
          <c:layoutTarget val="inner"/>
          <c:xMode val="edge"/>
          <c:yMode val="edge"/>
          <c:x val="6.1969206974128235E-2"/>
          <c:y val="0.12214285714285712"/>
          <c:w val="0.93803079302587178"/>
          <c:h val="0.77468289678075952"/>
        </c:manualLayout>
      </c:layout>
      <c:barChart>
        <c:barDir val="col"/>
        <c:grouping val="clustered"/>
        <c:varyColors val="0"/>
        <c:ser>
          <c:idx val="0"/>
          <c:order val="0"/>
          <c:spPr>
            <a:solidFill>
              <a:schemeClr val="accent2">
                <a:lumMod val="75000"/>
              </a:schemeClr>
            </a:solidFill>
          </c:spPr>
          <c:invertIfNegative val="0"/>
          <c:dLbls>
            <c:numFmt formatCode="#,##0.00" sourceLinked="0"/>
            <c:showLegendKey val="0"/>
            <c:showVal val="1"/>
            <c:showCatName val="0"/>
            <c:showSerName val="0"/>
            <c:showPercent val="0"/>
            <c:showBubbleSize val="0"/>
            <c:showLeaderLines val="0"/>
          </c:dLbls>
          <c:cat>
            <c:strRef>
              <c:f>'Question 31'!$A$60:$A$65</c:f>
              <c:strCache>
                <c:ptCount val="6"/>
                <c:pt idx="0">
                  <c:v>EIS</c:v>
                </c:pt>
                <c:pt idx="1">
                  <c:v>FNS</c:v>
                </c:pt>
                <c:pt idx="2">
                  <c:v>HRR</c:v>
                </c:pt>
                <c:pt idx="3">
                  <c:v>MCM NYC</c:v>
                </c:pt>
                <c:pt idx="4">
                  <c:v>MCM Tri-County</c:v>
                </c:pt>
                <c:pt idx="5">
                  <c:v>MSV</c:v>
                </c:pt>
              </c:strCache>
            </c:strRef>
          </c:cat>
          <c:val>
            <c:numRef>
              <c:f>'Question 31'!$B$60:$B$65</c:f>
              <c:numCache>
                <c:formatCode>General</c:formatCode>
                <c:ptCount val="6"/>
                <c:pt idx="0">
                  <c:v>3.8571428600000002</c:v>
                </c:pt>
                <c:pt idx="1">
                  <c:v>3.25</c:v>
                </c:pt>
                <c:pt idx="2">
                  <c:v>3.5</c:v>
                </c:pt>
                <c:pt idx="3">
                  <c:v>4.1666666699999997</c:v>
                </c:pt>
                <c:pt idx="4">
                  <c:v>4</c:v>
                </c:pt>
                <c:pt idx="5">
                  <c:v>4</c:v>
                </c:pt>
              </c:numCache>
            </c:numRef>
          </c:val>
        </c:ser>
        <c:dLbls>
          <c:showLegendKey val="0"/>
          <c:showVal val="0"/>
          <c:showCatName val="0"/>
          <c:showSerName val="0"/>
          <c:showPercent val="0"/>
          <c:showBubbleSize val="0"/>
        </c:dLbls>
        <c:gapWidth val="150"/>
        <c:axId val="99942400"/>
        <c:axId val="99943936"/>
      </c:barChart>
      <c:catAx>
        <c:axId val="99942400"/>
        <c:scaling>
          <c:orientation val="minMax"/>
        </c:scaling>
        <c:delete val="0"/>
        <c:axPos val="b"/>
        <c:majorTickMark val="out"/>
        <c:minorTickMark val="none"/>
        <c:tickLblPos val="nextTo"/>
        <c:crossAx val="99943936"/>
        <c:crosses val="autoZero"/>
        <c:auto val="1"/>
        <c:lblAlgn val="ctr"/>
        <c:lblOffset val="100"/>
        <c:noMultiLvlLbl val="0"/>
      </c:catAx>
      <c:valAx>
        <c:axId val="99943936"/>
        <c:scaling>
          <c:orientation val="minMax"/>
          <c:max val="5"/>
          <c:min val="1"/>
        </c:scaling>
        <c:delete val="0"/>
        <c:axPos val="l"/>
        <c:majorGridlines>
          <c:spPr>
            <a:ln>
              <a:noFill/>
            </a:ln>
          </c:spPr>
        </c:majorGridlines>
        <c:numFmt formatCode="#,##0.0" sourceLinked="0"/>
        <c:majorTickMark val="out"/>
        <c:minorTickMark val="none"/>
        <c:tickLblPos val="nextTo"/>
        <c:crossAx val="99942400"/>
        <c:crosses val="autoZero"/>
        <c:crossBetween val="between"/>
      </c:valAx>
    </c:plotArea>
    <c:plotVisOnly val="1"/>
    <c:dispBlanksAs val="gap"/>
    <c:showDLblsOverMax val="0"/>
  </c:chart>
  <c:spPr>
    <a:solidFill>
      <a:schemeClr val="accent2">
        <a:lumMod val="20000"/>
        <a:lumOff val="80000"/>
      </a:schemeClr>
    </a:solidFill>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IPRO/NYCHSRO flexible</a:t>
            </a:r>
          </a:p>
        </c:rich>
      </c:tx>
      <c:layout/>
      <c:overlay val="1"/>
    </c:title>
    <c:autoTitleDeleted val="0"/>
    <c:plotArea>
      <c:layout/>
      <c:barChart>
        <c:barDir val="col"/>
        <c:grouping val="clustered"/>
        <c:varyColors val="0"/>
        <c:ser>
          <c:idx val="0"/>
          <c:order val="0"/>
          <c:invertIfNegative val="0"/>
          <c:dLbls>
            <c:dLbl>
              <c:idx val="4"/>
              <c:layout>
                <c:manualLayout>
                  <c:x val="2.9239766081871343E-3"/>
                  <c:y val="-1.984126984126984E-2"/>
                </c:manualLayout>
              </c:layout>
              <c:showLegendKey val="0"/>
              <c:showVal val="1"/>
              <c:showCatName val="0"/>
              <c:showSerName val="0"/>
              <c:showPercent val="0"/>
              <c:showBubbleSize val="0"/>
            </c:dLbl>
            <c:numFmt formatCode="#,##0.00" sourceLinked="0"/>
            <c:showLegendKey val="0"/>
            <c:showVal val="1"/>
            <c:showCatName val="0"/>
            <c:showSerName val="0"/>
            <c:showPercent val="0"/>
            <c:showBubbleSize val="0"/>
            <c:showLeaderLines val="0"/>
          </c:dLbls>
          <c:cat>
            <c:strRef>
              <c:f>'Question 31'!$A$80:$A$85</c:f>
              <c:strCache>
                <c:ptCount val="6"/>
                <c:pt idx="0">
                  <c:v>EIS</c:v>
                </c:pt>
                <c:pt idx="1">
                  <c:v>FNS</c:v>
                </c:pt>
                <c:pt idx="2">
                  <c:v>HRR</c:v>
                </c:pt>
                <c:pt idx="3">
                  <c:v>MCM NYC</c:v>
                </c:pt>
                <c:pt idx="4">
                  <c:v>MCM Tri-County</c:v>
                </c:pt>
                <c:pt idx="5">
                  <c:v>MSV</c:v>
                </c:pt>
              </c:strCache>
            </c:strRef>
          </c:cat>
          <c:val>
            <c:numRef>
              <c:f>'Question 31'!$B$80:$B$85</c:f>
              <c:numCache>
                <c:formatCode>General</c:formatCode>
                <c:ptCount val="6"/>
                <c:pt idx="0">
                  <c:v>3.4285714299999999</c:v>
                </c:pt>
                <c:pt idx="1">
                  <c:v>3</c:v>
                </c:pt>
                <c:pt idx="2">
                  <c:v>3.6875</c:v>
                </c:pt>
                <c:pt idx="3">
                  <c:v>3.4166666700000001</c:v>
                </c:pt>
                <c:pt idx="4">
                  <c:v>3.25</c:v>
                </c:pt>
                <c:pt idx="5">
                  <c:v>2.6</c:v>
                </c:pt>
              </c:numCache>
            </c:numRef>
          </c:val>
        </c:ser>
        <c:dLbls>
          <c:showLegendKey val="0"/>
          <c:showVal val="0"/>
          <c:showCatName val="0"/>
          <c:showSerName val="0"/>
          <c:showPercent val="0"/>
          <c:showBubbleSize val="0"/>
        </c:dLbls>
        <c:gapWidth val="150"/>
        <c:axId val="100243712"/>
        <c:axId val="100245504"/>
      </c:barChart>
      <c:catAx>
        <c:axId val="100243712"/>
        <c:scaling>
          <c:orientation val="minMax"/>
        </c:scaling>
        <c:delete val="0"/>
        <c:axPos val="b"/>
        <c:majorTickMark val="out"/>
        <c:minorTickMark val="none"/>
        <c:tickLblPos val="nextTo"/>
        <c:crossAx val="100245504"/>
        <c:crosses val="autoZero"/>
        <c:auto val="1"/>
        <c:lblAlgn val="ctr"/>
        <c:lblOffset val="100"/>
        <c:noMultiLvlLbl val="0"/>
      </c:catAx>
      <c:valAx>
        <c:axId val="100245504"/>
        <c:scaling>
          <c:orientation val="minMax"/>
          <c:max val="5"/>
          <c:min val="1"/>
        </c:scaling>
        <c:delete val="0"/>
        <c:axPos val="l"/>
        <c:majorGridlines>
          <c:spPr>
            <a:ln>
              <a:noFill/>
            </a:ln>
          </c:spPr>
        </c:majorGridlines>
        <c:numFmt formatCode="General" sourceLinked="1"/>
        <c:majorTickMark val="out"/>
        <c:minorTickMark val="none"/>
        <c:tickLblPos val="nextTo"/>
        <c:crossAx val="100243712"/>
        <c:crosses val="autoZero"/>
        <c:crossBetween val="between"/>
      </c:valAx>
    </c:plotArea>
    <c:plotVisOnly val="1"/>
    <c:dispBlanksAs val="gap"/>
    <c:showDLblsOverMax val="0"/>
  </c:chart>
  <c:spPr>
    <a:solidFill>
      <a:schemeClr val="accent1">
        <a:lumMod val="20000"/>
        <a:lumOff val="80000"/>
      </a:schemeClr>
    </a:solidFill>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Reviews reflect performance</a:t>
            </a:r>
          </a:p>
        </c:rich>
      </c:tx>
      <c:layout/>
      <c:overlay val="0"/>
    </c:title>
    <c:autoTitleDeleted val="0"/>
    <c:plotArea>
      <c:layout>
        <c:manualLayout>
          <c:layoutTarget val="inner"/>
          <c:xMode val="edge"/>
          <c:yMode val="edge"/>
          <c:x val="9.2521489462992587E-2"/>
          <c:y val="0.13299999999999998"/>
          <c:w val="0.90747851053700745"/>
          <c:h val="0.75403995333916596"/>
        </c:manualLayout>
      </c:layout>
      <c:barChart>
        <c:barDir val="col"/>
        <c:grouping val="clustered"/>
        <c:varyColors val="0"/>
        <c:ser>
          <c:idx val="0"/>
          <c:order val="0"/>
          <c:spPr>
            <a:solidFill>
              <a:schemeClr val="accent2">
                <a:lumMod val="75000"/>
              </a:schemeClr>
            </a:solidFill>
          </c:spPr>
          <c:invertIfNegative val="0"/>
          <c:dLbls>
            <c:dLbl>
              <c:idx val="1"/>
              <c:layout>
                <c:manualLayout>
                  <c:x val="-6.0606060606060606E-3"/>
                  <c:y val="-1.8518518518518517E-2"/>
                </c:manualLayout>
              </c:layout>
              <c:showLegendKey val="0"/>
              <c:showVal val="1"/>
              <c:showCatName val="0"/>
              <c:showSerName val="0"/>
              <c:showPercent val="0"/>
              <c:showBubbleSize val="0"/>
            </c:dLbl>
            <c:numFmt formatCode="#,##0.00" sourceLinked="0"/>
            <c:showLegendKey val="0"/>
            <c:showVal val="1"/>
            <c:showCatName val="0"/>
            <c:showSerName val="0"/>
            <c:showPercent val="0"/>
            <c:showBubbleSize val="0"/>
            <c:showLeaderLines val="0"/>
          </c:dLbls>
          <c:cat>
            <c:strRef>
              <c:f>'Question 31'!$A$114:$A$119</c:f>
              <c:strCache>
                <c:ptCount val="6"/>
                <c:pt idx="0">
                  <c:v>EIS</c:v>
                </c:pt>
                <c:pt idx="1">
                  <c:v>FNS</c:v>
                </c:pt>
                <c:pt idx="2">
                  <c:v>HRR </c:v>
                </c:pt>
                <c:pt idx="3">
                  <c:v>MCM NYC</c:v>
                </c:pt>
                <c:pt idx="4">
                  <c:v>MCM Tri-County</c:v>
                </c:pt>
                <c:pt idx="5">
                  <c:v>MSV</c:v>
                </c:pt>
              </c:strCache>
            </c:strRef>
          </c:cat>
          <c:val>
            <c:numRef>
              <c:f>'Question 31'!$B$114:$B$119</c:f>
              <c:numCache>
                <c:formatCode>General</c:formatCode>
                <c:ptCount val="6"/>
                <c:pt idx="0">
                  <c:v>3.5714285700000001</c:v>
                </c:pt>
                <c:pt idx="1">
                  <c:v>3.25</c:v>
                </c:pt>
                <c:pt idx="2">
                  <c:v>2.875</c:v>
                </c:pt>
                <c:pt idx="3">
                  <c:v>3.6666666700000001</c:v>
                </c:pt>
                <c:pt idx="4">
                  <c:v>3.5</c:v>
                </c:pt>
                <c:pt idx="5">
                  <c:v>4</c:v>
                </c:pt>
              </c:numCache>
            </c:numRef>
          </c:val>
        </c:ser>
        <c:dLbls>
          <c:showLegendKey val="0"/>
          <c:showVal val="0"/>
          <c:showCatName val="0"/>
          <c:showSerName val="0"/>
          <c:showPercent val="0"/>
          <c:showBubbleSize val="0"/>
        </c:dLbls>
        <c:gapWidth val="150"/>
        <c:axId val="100171136"/>
        <c:axId val="100172928"/>
      </c:barChart>
      <c:catAx>
        <c:axId val="100171136"/>
        <c:scaling>
          <c:orientation val="minMax"/>
        </c:scaling>
        <c:delete val="0"/>
        <c:axPos val="b"/>
        <c:majorTickMark val="out"/>
        <c:minorTickMark val="none"/>
        <c:tickLblPos val="nextTo"/>
        <c:crossAx val="100172928"/>
        <c:crosses val="autoZero"/>
        <c:auto val="1"/>
        <c:lblAlgn val="ctr"/>
        <c:lblOffset val="100"/>
        <c:noMultiLvlLbl val="0"/>
      </c:catAx>
      <c:valAx>
        <c:axId val="100172928"/>
        <c:scaling>
          <c:orientation val="minMax"/>
          <c:max val="5"/>
          <c:min val="1"/>
        </c:scaling>
        <c:delete val="0"/>
        <c:axPos val="l"/>
        <c:majorGridlines>
          <c:spPr>
            <a:ln>
              <a:noFill/>
            </a:ln>
          </c:spPr>
        </c:majorGridlines>
        <c:numFmt formatCode="General" sourceLinked="1"/>
        <c:majorTickMark val="out"/>
        <c:minorTickMark val="none"/>
        <c:tickLblPos val="nextTo"/>
        <c:crossAx val="100171136"/>
        <c:crosses val="autoZero"/>
        <c:crossBetween val="between"/>
      </c:valAx>
    </c:plotArea>
    <c:plotVisOnly val="1"/>
    <c:dispBlanksAs val="gap"/>
    <c:showDLblsOverMax val="0"/>
  </c:chart>
  <c:spPr>
    <a:solidFill>
      <a:schemeClr val="accent2">
        <a:lumMod val="20000"/>
        <a:lumOff val="80000"/>
      </a:schemeClr>
    </a:solidFill>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Reports timely</a:t>
            </a:r>
          </a:p>
        </c:rich>
      </c:tx>
      <c:layout/>
      <c:overlay val="1"/>
    </c:title>
    <c:autoTitleDeleted val="0"/>
    <c:plotArea>
      <c:layout>
        <c:manualLayout>
          <c:layoutTarget val="inner"/>
          <c:xMode val="edge"/>
          <c:yMode val="edge"/>
          <c:x val="0.1007937289088864"/>
          <c:y val="0.13341469816272969"/>
          <c:w val="0.89920627109111362"/>
          <c:h val="0.73209915427238259"/>
        </c:manualLayout>
      </c:layout>
      <c:barChart>
        <c:barDir val="col"/>
        <c:grouping val="clustered"/>
        <c:varyColors val="0"/>
        <c:ser>
          <c:idx val="0"/>
          <c:order val="0"/>
          <c:invertIfNegative val="0"/>
          <c:dLbls>
            <c:dLbl>
              <c:idx val="3"/>
              <c:layout>
                <c:manualLayout>
                  <c:x val="0"/>
                  <c:y val="-3.7037037037037035E-2"/>
                </c:manualLayout>
              </c:layout>
              <c:showLegendKey val="0"/>
              <c:showVal val="1"/>
              <c:showCatName val="0"/>
              <c:showSerName val="0"/>
              <c:showPercent val="0"/>
              <c:showBubbleSize val="0"/>
            </c:dLbl>
            <c:numFmt formatCode="#,##0.00" sourceLinked="0"/>
            <c:showLegendKey val="0"/>
            <c:showVal val="1"/>
            <c:showCatName val="0"/>
            <c:showSerName val="0"/>
            <c:showPercent val="0"/>
            <c:showBubbleSize val="0"/>
            <c:showLeaderLines val="0"/>
          </c:dLbls>
          <c:cat>
            <c:strRef>
              <c:f>'Question 31'!$A$97:$A$102</c:f>
              <c:strCache>
                <c:ptCount val="6"/>
                <c:pt idx="0">
                  <c:v>EIS</c:v>
                </c:pt>
                <c:pt idx="1">
                  <c:v>FNS</c:v>
                </c:pt>
                <c:pt idx="2">
                  <c:v>HRR</c:v>
                </c:pt>
                <c:pt idx="3">
                  <c:v>MCM NYC</c:v>
                </c:pt>
                <c:pt idx="4">
                  <c:v>MCM Tri-County</c:v>
                </c:pt>
                <c:pt idx="5">
                  <c:v>MSV</c:v>
                </c:pt>
              </c:strCache>
            </c:strRef>
          </c:cat>
          <c:val>
            <c:numRef>
              <c:f>'Question 31'!$B$97:$B$102</c:f>
              <c:numCache>
                <c:formatCode>General</c:formatCode>
                <c:ptCount val="6"/>
                <c:pt idx="0">
                  <c:v>3.1428571399999998</c:v>
                </c:pt>
                <c:pt idx="1">
                  <c:v>3</c:v>
                </c:pt>
                <c:pt idx="2">
                  <c:v>2.4375</c:v>
                </c:pt>
                <c:pt idx="3">
                  <c:v>3.5833333299999999</c:v>
                </c:pt>
                <c:pt idx="4">
                  <c:v>3.5</c:v>
                </c:pt>
                <c:pt idx="5">
                  <c:v>3</c:v>
                </c:pt>
              </c:numCache>
            </c:numRef>
          </c:val>
        </c:ser>
        <c:dLbls>
          <c:showLegendKey val="0"/>
          <c:showVal val="0"/>
          <c:showCatName val="0"/>
          <c:showSerName val="0"/>
          <c:showPercent val="0"/>
          <c:showBubbleSize val="0"/>
        </c:dLbls>
        <c:gapWidth val="150"/>
        <c:axId val="115738496"/>
        <c:axId val="115740032"/>
      </c:barChart>
      <c:catAx>
        <c:axId val="115738496"/>
        <c:scaling>
          <c:orientation val="minMax"/>
        </c:scaling>
        <c:delete val="0"/>
        <c:axPos val="b"/>
        <c:majorTickMark val="out"/>
        <c:minorTickMark val="none"/>
        <c:tickLblPos val="nextTo"/>
        <c:crossAx val="115740032"/>
        <c:crosses val="autoZero"/>
        <c:auto val="1"/>
        <c:lblAlgn val="ctr"/>
        <c:lblOffset val="100"/>
        <c:noMultiLvlLbl val="0"/>
      </c:catAx>
      <c:valAx>
        <c:axId val="115740032"/>
        <c:scaling>
          <c:orientation val="minMax"/>
          <c:max val="5"/>
          <c:min val="1"/>
        </c:scaling>
        <c:delete val="0"/>
        <c:axPos val="l"/>
        <c:majorGridlines>
          <c:spPr>
            <a:ln>
              <a:noFill/>
            </a:ln>
          </c:spPr>
        </c:majorGridlines>
        <c:numFmt formatCode="General" sourceLinked="1"/>
        <c:majorTickMark val="out"/>
        <c:minorTickMark val="none"/>
        <c:tickLblPos val="nextTo"/>
        <c:crossAx val="115738496"/>
        <c:crosses val="autoZero"/>
        <c:crossBetween val="between"/>
      </c:valAx>
    </c:plotArea>
    <c:plotVisOnly val="1"/>
    <c:dispBlanksAs val="gap"/>
    <c:showDLblsOverMax val="0"/>
  </c:chart>
  <c:spPr>
    <a:solidFill>
      <a:schemeClr val="accent1">
        <a:lumMod val="20000"/>
        <a:lumOff val="80000"/>
      </a:schemeClr>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1" i="0" u="none" strike="noStrike" baseline="0">
                <a:solidFill>
                  <a:srgbClr val="333333"/>
                </a:solidFill>
                <a:latin typeface="Microsoft Sans Serif"/>
                <a:ea typeface="Microsoft Sans Serif"/>
                <a:cs typeface="Microsoft Sans Serif"/>
              </a:defRPr>
            </a:pPr>
            <a:r>
              <a:rPr lang="en-US"/>
              <a:t>Agency Type</a:t>
            </a:r>
          </a:p>
        </c:rich>
      </c:tx>
      <c:layout>
        <c:manualLayout>
          <c:xMode val="edge"/>
          <c:yMode val="edge"/>
          <c:x val="0.41608814523184601"/>
          <c:y val="3.1372549019607843E-2"/>
        </c:manualLayout>
      </c:layout>
      <c:overlay val="0"/>
      <c:spPr>
        <a:noFill/>
        <a:ln w="25400">
          <a:noFill/>
        </a:ln>
      </c:spPr>
    </c:title>
    <c:autoTitleDeleted val="0"/>
    <c:plotArea>
      <c:layout>
        <c:manualLayout>
          <c:layoutTarget val="inner"/>
          <c:xMode val="edge"/>
          <c:yMode val="edge"/>
          <c:x val="0.15277803680087076"/>
          <c:y val="0.24705917833636595"/>
          <c:w val="0.39236177632950903"/>
          <c:h val="0.66470683695260357"/>
        </c:manualLayout>
      </c:layout>
      <c:pieChart>
        <c:varyColors val="1"/>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3175">
      <a:no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333333"/>
                </a:solidFill>
                <a:latin typeface="Microsoft Sans Serif"/>
                <a:ea typeface="Microsoft Sans Serif"/>
                <a:cs typeface="Microsoft Sans Serif"/>
              </a:defRPr>
            </a:pPr>
            <a:r>
              <a:rPr lang="en-US" sz="1600" dirty="0"/>
              <a:t>Agency Type</a:t>
            </a:r>
          </a:p>
        </c:rich>
      </c:tx>
      <c:layout>
        <c:manualLayout>
          <c:xMode val="edge"/>
          <c:yMode val="edge"/>
          <c:x val="0.30312242219722535"/>
          <c:y val="2.7155061499665473E-3"/>
        </c:manualLayout>
      </c:layout>
      <c:overlay val="0"/>
      <c:spPr>
        <a:noFill/>
        <a:ln w="25400">
          <a:noFill/>
        </a:ln>
      </c:spPr>
    </c:title>
    <c:autoTitleDeleted val="0"/>
    <c:plotArea>
      <c:layout>
        <c:manualLayout>
          <c:layoutTarget val="inner"/>
          <c:xMode val="edge"/>
          <c:yMode val="edge"/>
          <c:x val="7.400496812898387E-2"/>
          <c:y val="0.26582293121959805"/>
          <c:w val="0.7392821991001125"/>
          <c:h val="0.76666283497063403"/>
        </c:manualLayout>
      </c:layout>
      <c:pieChart>
        <c:varyColors val="1"/>
        <c:ser>
          <c:idx val="0"/>
          <c:order val="0"/>
          <c:spPr>
            <a:solidFill>
              <a:srgbClr val="9999FF"/>
            </a:solidFill>
            <a:ln w="12700">
              <a:solidFill>
                <a:srgbClr val="333333"/>
              </a:solidFill>
              <a:prstDash val="solid"/>
            </a:ln>
          </c:spPr>
          <c:dPt>
            <c:idx val="0"/>
            <c:bubble3D val="0"/>
          </c:dPt>
          <c:dPt>
            <c:idx val="1"/>
            <c:bubble3D val="0"/>
            <c:spPr>
              <a:solidFill>
                <a:srgbClr val="993366"/>
              </a:solidFill>
              <a:ln w="12700">
                <a:solidFill>
                  <a:srgbClr val="333333"/>
                </a:solidFill>
                <a:prstDash val="solid"/>
              </a:ln>
            </c:spPr>
          </c:dPt>
          <c:dPt>
            <c:idx val="2"/>
            <c:bubble3D val="0"/>
            <c:spPr>
              <a:solidFill>
                <a:srgbClr val="FFFFCC"/>
              </a:solidFill>
              <a:ln w="12700">
                <a:solidFill>
                  <a:srgbClr val="333333"/>
                </a:solidFill>
                <a:prstDash val="solid"/>
              </a:ln>
            </c:spPr>
          </c:dPt>
          <c:dLbls>
            <c:dLbl>
              <c:idx val="0"/>
              <c:layout>
                <c:manualLayout>
                  <c:x val="-0.2038555336832896"/>
                  <c:y val="-6.113571097730431E-2"/>
                </c:manualLayout>
              </c:layout>
              <c:dLblPos val="bestFit"/>
              <c:showLegendKey val="0"/>
              <c:showVal val="1"/>
              <c:showCatName val="1"/>
              <c:showSerName val="0"/>
              <c:showPercent val="0"/>
              <c:showBubbleSize val="0"/>
              <c:separator>
</c:separator>
            </c:dLbl>
            <c:dLbl>
              <c:idx val="1"/>
              <c:layout>
                <c:manualLayout>
                  <c:x val="-0.2153249203224597"/>
                  <c:y val="-0.18200637163255282"/>
                </c:manualLayout>
              </c:layout>
              <c:showLegendKey val="0"/>
              <c:showVal val="1"/>
              <c:showCatName val="1"/>
              <c:showSerName val="0"/>
              <c:showPercent val="0"/>
              <c:showBubbleSize val="0"/>
              <c:separator>
</c:separator>
            </c:dLbl>
            <c:dLbl>
              <c:idx val="2"/>
              <c:layout>
                <c:manualLayout>
                  <c:x val="0.22207958380202475"/>
                  <c:y val="8.9713826094318855E-2"/>
                </c:manualLayout>
              </c:layout>
              <c:showLegendKey val="0"/>
              <c:showVal val="1"/>
              <c:showCatName val="1"/>
              <c:showSerName val="0"/>
              <c:showPercent val="0"/>
              <c:showBubbleSize val="0"/>
              <c:separator>
</c:separator>
            </c:dLbl>
            <c:txPr>
              <a:bodyPr/>
              <a:lstStyle/>
              <a:p>
                <a:pPr>
                  <a:defRPr b="1" i="0" baseline="0"/>
                </a:pPr>
                <a:endParaRPr lang="en-US"/>
              </a:p>
            </c:txPr>
            <c:showLegendKey val="0"/>
            <c:showVal val="1"/>
            <c:showCatName val="1"/>
            <c:showSerName val="0"/>
            <c:showPercent val="0"/>
            <c:showBubbleSize val="0"/>
            <c:separator>
</c:separator>
            <c:showLeaderLines val="1"/>
          </c:dLbls>
          <c:cat>
            <c:strRef>
              <c:f>'Question 2'!$A$4:$A$6</c:f>
              <c:strCache>
                <c:ptCount val="3"/>
                <c:pt idx="0">
                  <c:v>Community Health Center</c:v>
                </c:pt>
                <c:pt idx="1">
                  <c:v>Community Based Organization</c:v>
                </c:pt>
                <c:pt idx="2">
                  <c:v>Hospital</c:v>
                </c:pt>
              </c:strCache>
            </c:strRef>
          </c:cat>
          <c:val>
            <c:numRef>
              <c:f>'Question 2'!$C$4:$C$6</c:f>
              <c:numCache>
                <c:formatCode>0.0%</c:formatCode>
                <c:ptCount val="3"/>
                <c:pt idx="0">
                  <c:v>0.12</c:v>
                </c:pt>
                <c:pt idx="1">
                  <c:v>0.58700000000000008</c:v>
                </c:pt>
                <c:pt idx="2">
                  <c:v>0.29299999999999998</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3175">
      <a:no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23291533002821E-2"/>
          <c:y val="3.2305433186490456E-2"/>
          <c:w val="0.8214248566151453"/>
          <c:h val="0.83162047475343115"/>
        </c:manualLayout>
      </c:layout>
      <c:barChart>
        <c:barDir val="col"/>
        <c:grouping val="clustered"/>
        <c:varyColors val="0"/>
        <c:ser>
          <c:idx val="0"/>
          <c:order val="0"/>
          <c:invertIfNegative val="0"/>
          <c:dLbls>
            <c:dLbl>
              <c:idx val="2"/>
              <c:layout>
                <c:manualLayout>
                  <c:x val="4.6296296296296294E-3"/>
                  <c:y val="-4.4052863436123323E-2"/>
                </c:manualLayout>
              </c:layout>
              <c:showLegendKey val="0"/>
              <c:showVal val="1"/>
              <c:showCatName val="0"/>
              <c:showSerName val="0"/>
              <c:showPercent val="0"/>
              <c:showBubbleSize val="0"/>
            </c:dLbl>
            <c:dLbl>
              <c:idx val="4"/>
              <c:layout>
                <c:manualLayout>
                  <c:x val="3.0864197530864196E-3"/>
                  <c:y val="-2.0558002936857563E-2"/>
                </c:manualLayout>
              </c:layout>
              <c:showLegendKey val="0"/>
              <c:showVal val="1"/>
              <c:showCatName val="0"/>
              <c:showSerName val="0"/>
              <c:showPercent val="0"/>
              <c:showBubbleSize val="0"/>
            </c:dLbl>
            <c:dLbl>
              <c:idx val="7"/>
              <c:layout>
                <c:manualLayout>
                  <c:x val="0"/>
                  <c:y val="-3.5242290748898682E-2"/>
                </c:manualLayout>
              </c:layout>
              <c:showLegendKey val="0"/>
              <c:showVal val="1"/>
              <c:showCatName val="0"/>
              <c:showSerName val="0"/>
              <c:showPercent val="0"/>
              <c:showBubbleSize val="0"/>
            </c:dLbl>
            <c:numFmt formatCode="#,##0.00" sourceLinked="0"/>
            <c:showLegendKey val="0"/>
            <c:showVal val="1"/>
            <c:showCatName val="0"/>
            <c:showSerName val="0"/>
            <c:showPercent val="0"/>
            <c:showBubbleSize val="0"/>
            <c:showLeaderLines val="0"/>
          </c:dLbls>
          <c:cat>
            <c:strRef>
              <c:f>'Question 5'!$A$32:$A$40</c:f>
              <c:strCache>
                <c:ptCount val="9"/>
                <c:pt idx="0">
                  <c:v>EIS</c:v>
                </c:pt>
                <c:pt idx="1">
                  <c:v>FNS</c:v>
                </c:pt>
                <c:pt idx="2">
                  <c:v>HRR</c:v>
                </c:pt>
                <c:pt idx="3">
                  <c:v>MCM Tri-County </c:v>
                </c:pt>
                <c:pt idx="4">
                  <c:v>MCM-NYC</c:v>
                </c:pt>
                <c:pt idx="5">
                  <c:v>MSV</c:v>
                </c:pt>
                <c:pt idx="6">
                  <c:v>OHY</c:v>
                </c:pt>
                <c:pt idx="7">
                  <c:v>SCF</c:v>
                </c:pt>
                <c:pt idx="8">
                  <c:v>TCC</c:v>
                </c:pt>
              </c:strCache>
            </c:strRef>
          </c:cat>
          <c:val>
            <c:numRef>
              <c:f>'Question 5'!$B$32:$B$40</c:f>
              <c:numCache>
                <c:formatCode>General</c:formatCode>
                <c:ptCount val="9"/>
                <c:pt idx="0">
                  <c:v>3.8</c:v>
                </c:pt>
                <c:pt idx="1">
                  <c:v>4.13</c:v>
                </c:pt>
                <c:pt idx="2">
                  <c:v>3.617</c:v>
                </c:pt>
                <c:pt idx="3">
                  <c:v>3.95</c:v>
                </c:pt>
                <c:pt idx="4">
                  <c:v>3.76</c:v>
                </c:pt>
                <c:pt idx="5">
                  <c:v>3.8570000000000002</c:v>
                </c:pt>
                <c:pt idx="6">
                  <c:v>3.33</c:v>
                </c:pt>
                <c:pt idx="7">
                  <c:v>3.66</c:v>
                </c:pt>
                <c:pt idx="8">
                  <c:v>4.5</c:v>
                </c:pt>
              </c:numCache>
            </c:numRef>
          </c:val>
        </c:ser>
        <c:dLbls>
          <c:showLegendKey val="0"/>
          <c:showVal val="0"/>
          <c:showCatName val="0"/>
          <c:showSerName val="0"/>
          <c:showPercent val="0"/>
          <c:showBubbleSize val="0"/>
        </c:dLbls>
        <c:gapWidth val="150"/>
        <c:axId val="66005632"/>
        <c:axId val="66024192"/>
      </c:barChart>
      <c:catAx>
        <c:axId val="66005632"/>
        <c:scaling>
          <c:orientation val="minMax"/>
        </c:scaling>
        <c:delete val="0"/>
        <c:axPos val="b"/>
        <c:majorTickMark val="out"/>
        <c:minorTickMark val="none"/>
        <c:tickLblPos val="nextTo"/>
        <c:crossAx val="66024192"/>
        <c:crosses val="autoZero"/>
        <c:auto val="1"/>
        <c:lblAlgn val="ctr"/>
        <c:lblOffset val="100"/>
        <c:noMultiLvlLbl val="0"/>
      </c:catAx>
      <c:valAx>
        <c:axId val="66024192"/>
        <c:scaling>
          <c:orientation val="minMax"/>
          <c:max val="5"/>
          <c:min val="1"/>
        </c:scaling>
        <c:delete val="0"/>
        <c:axPos val="l"/>
        <c:majorGridlines>
          <c:spPr>
            <a:ln>
              <a:noFill/>
            </a:ln>
          </c:spPr>
        </c:majorGridlines>
        <c:title>
          <c:tx>
            <c:rich>
              <a:bodyPr rot="-5400000" vert="horz"/>
              <a:lstStyle/>
              <a:p>
                <a:pPr>
                  <a:defRPr/>
                </a:pPr>
                <a:r>
                  <a:rPr lang="en-US" dirty="0" smtClean="0"/>
                  <a:t>Rating Average</a:t>
                </a:r>
                <a:endParaRPr lang="en-US" dirty="0"/>
              </a:p>
            </c:rich>
          </c:tx>
          <c:layout>
            <c:manualLayout>
              <c:xMode val="edge"/>
              <c:yMode val="edge"/>
              <c:x val="3.8425925925925932E-3"/>
              <c:y val="0.32144900389653935"/>
            </c:manualLayout>
          </c:layout>
          <c:overlay val="0"/>
        </c:title>
        <c:numFmt formatCode="General" sourceLinked="1"/>
        <c:majorTickMark val="out"/>
        <c:minorTickMark val="none"/>
        <c:tickLblPos val="nextTo"/>
        <c:crossAx val="6600563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TA helped create </a:t>
            </a:r>
            <a:r>
              <a:rPr lang="en-US" sz="1400" baseline="0" dirty="0" smtClean="0"/>
              <a:t>QM Plan </a:t>
            </a:r>
            <a:r>
              <a:rPr lang="en-US" sz="1400" baseline="30000" dirty="0" smtClean="0"/>
              <a:t>1,2</a:t>
            </a:r>
            <a:endParaRPr lang="en-US" sz="1400" baseline="30000" dirty="0"/>
          </a:p>
        </c:rich>
      </c:tx>
      <c:layout/>
      <c:overlay val="0"/>
    </c:title>
    <c:autoTitleDeleted val="0"/>
    <c:plotArea>
      <c:layout>
        <c:manualLayout>
          <c:layoutTarget val="inner"/>
          <c:xMode val="edge"/>
          <c:yMode val="edge"/>
          <c:x val="8.7263957587516733E-2"/>
          <c:y val="0.20798611111111112"/>
          <c:w val="0.8499060494893973"/>
          <c:h val="0.54028051181102354"/>
        </c:manualLayout>
      </c:layout>
      <c:barChart>
        <c:barDir val="col"/>
        <c:grouping val="clustered"/>
        <c:varyColors val="0"/>
        <c:ser>
          <c:idx val="0"/>
          <c:order val="0"/>
          <c:spPr>
            <a:solidFill>
              <a:schemeClr val="accent2">
                <a:lumMod val="75000"/>
              </a:schemeClr>
            </a:solidFill>
          </c:spPr>
          <c:invertIfNegative val="0"/>
          <c:dLbls>
            <c:dLbl>
              <c:idx val="6"/>
              <c:layout>
                <c:manualLayout>
                  <c:x val="5.983808849817706E-3"/>
                  <c:y val="-1.0416666666666635E-2"/>
                </c:manualLayout>
              </c:layout>
              <c:showLegendKey val="0"/>
              <c:showVal val="1"/>
              <c:showCatName val="0"/>
              <c:showSerName val="0"/>
              <c:showPercent val="0"/>
              <c:showBubbleSize val="0"/>
            </c:dLbl>
            <c:numFmt formatCode="#,##0.00" sourceLinked="0"/>
            <c:showLegendKey val="0"/>
            <c:showVal val="1"/>
            <c:showCatName val="0"/>
            <c:showSerName val="0"/>
            <c:showPercent val="0"/>
            <c:showBubbleSize val="0"/>
            <c:showLeaderLines val="0"/>
          </c:dLbls>
          <c:cat>
            <c:strRef>
              <c:f>'Question 7'!$A$23:$A$29</c:f>
              <c:strCache>
                <c:ptCount val="7"/>
                <c:pt idx="0">
                  <c:v>EIS</c:v>
                </c:pt>
                <c:pt idx="1">
                  <c:v>FNS</c:v>
                </c:pt>
                <c:pt idx="2">
                  <c:v>HRR</c:v>
                </c:pt>
                <c:pt idx="3">
                  <c:v>MCM NYC</c:v>
                </c:pt>
                <c:pt idx="4">
                  <c:v>MCM Tri-County</c:v>
                </c:pt>
                <c:pt idx="5">
                  <c:v>MSV</c:v>
                </c:pt>
                <c:pt idx="6">
                  <c:v>SCF</c:v>
                </c:pt>
              </c:strCache>
            </c:strRef>
          </c:cat>
          <c:val>
            <c:numRef>
              <c:f>'Question 7'!$B$23:$B$29</c:f>
              <c:numCache>
                <c:formatCode>General</c:formatCode>
                <c:ptCount val="7"/>
                <c:pt idx="0">
                  <c:v>3.7272727300000001</c:v>
                </c:pt>
                <c:pt idx="1">
                  <c:v>3.6666666700000001</c:v>
                </c:pt>
                <c:pt idx="2">
                  <c:v>3.6428571399999998</c:v>
                </c:pt>
                <c:pt idx="3">
                  <c:v>3.6756756799999999</c:v>
                </c:pt>
                <c:pt idx="4">
                  <c:v>3.88888889</c:v>
                </c:pt>
                <c:pt idx="5">
                  <c:v>4.0999999999999996</c:v>
                </c:pt>
                <c:pt idx="6">
                  <c:v>4</c:v>
                </c:pt>
              </c:numCache>
            </c:numRef>
          </c:val>
        </c:ser>
        <c:dLbls>
          <c:showLegendKey val="0"/>
          <c:showVal val="0"/>
          <c:showCatName val="0"/>
          <c:showSerName val="0"/>
          <c:showPercent val="0"/>
          <c:showBubbleSize val="0"/>
        </c:dLbls>
        <c:gapWidth val="150"/>
        <c:axId val="95710208"/>
        <c:axId val="95593216"/>
      </c:barChart>
      <c:catAx>
        <c:axId val="95710208"/>
        <c:scaling>
          <c:orientation val="minMax"/>
        </c:scaling>
        <c:delete val="0"/>
        <c:axPos val="b"/>
        <c:majorTickMark val="out"/>
        <c:minorTickMark val="none"/>
        <c:tickLblPos val="nextTo"/>
        <c:crossAx val="95593216"/>
        <c:crosses val="autoZero"/>
        <c:auto val="1"/>
        <c:lblAlgn val="ctr"/>
        <c:lblOffset val="100"/>
        <c:noMultiLvlLbl val="0"/>
      </c:catAx>
      <c:valAx>
        <c:axId val="95593216"/>
        <c:scaling>
          <c:orientation val="minMax"/>
          <c:max val="5"/>
          <c:min val="1"/>
        </c:scaling>
        <c:delete val="0"/>
        <c:axPos val="l"/>
        <c:majorGridlines>
          <c:spPr>
            <a:ln>
              <a:noFill/>
            </a:ln>
          </c:spPr>
        </c:majorGridlines>
        <c:numFmt formatCode="General" sourceLinked="1"/>
        <c:majorTickMark val="out"/>
        <c:minorTickMark val="none"/>
        <c:tickLblPos val="nextTo"/>
        <c:crossAx val="95710208"/>
        <c:crosses val="autoZero"/>
        <c:crossBetween val="between"/>
      </c:valAx>
    </c:plotArea>
    <c:plotVisOnly val="1"/>
    <c:dispBlanksAs val="gap"/>
    <c:showDLblsOverMax val="0"/>
  </c:chart>
  <c:spPr>
    <a:solidFill>
      <a:schemeClr val="accent2">
        <a:lumMod val="20000"/>
        <a:lumOff val="80000"/>
      </a:schemeClr>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TA tailored to program needs </a:t>
            </a:r>
            <a:r>
              <a:rPr lang="en-US" sz="1400" baseline="30000" dirty="0" smtClean="0"/>
              <a:t>1,2</a:t>
            </a:r>
            <a:endParaRPr lang="en-US" sz="1400" baseline="30000" dirty="0"/>
          </a:p>
        </c:rich>
      </c:tx>
      <c:layout/>
      <c:overlay val="0"/>
    </c:title>
    <c:autoTitleDeleted val="0"/>
    <c:plotArea>
      <c:layout>
        <c:manualLayout>
          <c:layoutTarget val="inner"/>
          <c:xMode val="edge"/>
          <c:yMode val="edge"/>
          <c:x val="0.14151715410573676"/>
          <c:y val="0.21368421052631578"/>
          <c:w val="0.82276856017997746"/>
          <c:h val="0.52937063130266615"/>
        </c:manualLayout>
      </c:layout>
      <c:barChart>
        <c:barDir val="col"/>
        <c:grouping val="clustered"/>
        <c:varyColors val="0"/>
        <c:ser>
          <c:idx val="0"/>
          <c:order val="0"/>
          <c:invertIfNegative val="0"/>
          <c:dLbls>
            <c:numFmt formatCode="#,##0.00" sourceLinked="0"/>
            <c:showLegendKey val="0"/>
            <c:showVal val="1"/>
            <c:showCatName val="0"/>
            <c:showSerName val="0"/>
            <c:showPercent val="0"/>
            <c:showBubbleSize val="0"/>
            <c:showLeaderLines val="0"/>
          </c:dLbls>
          <c:cat>
            <c:strRef>
              <c:f>'Question 7'!$A$61:$A$67</c:f>
              <c:strCache>
                <c:ptCount val="7"/>
                <c:pt idx="0">
                  <c:v>EIS</c:v>
                </c:pt>
                <c:pt idx="1">
                  <c:v>FNS</c:v>
                </c:pt>
                <c:pt idx="2">
                  <c:v>HRR</c:v>
                </c:pt>
                <c:pt idx="3">
                  <c:v>MCM NYC</c:v>
                </c:pt>
                <c:pt idx="4">
                  <c:v>MCM Tri-County</c:v>
                </c:pt>
                <c:pt idx="5">
                  <c:v>MSV</c:v>
                </c:pt>
                <c:pt idx="6">
                  <c:v>SCF</c:v>
                </c:pt>
              </c:strCache>
            </c:strRef>
          </c:cat>
          <c:val>
            <c:numRef>
              <c:f>'Question 7'!$B$61:$B$67</c:f>
              <c:numCache>
                <c:formatCode>General</c:formatCode>
                <c:ptCount val="7"/>
                <c:pt idx="0">
                  <c:v>3.7272727300000001</c:v>
                </c:pt>
                <c:pt idx="1">
                  <c:v>3.7777777800000001</c:v>
                </c:pt>
                <c:pt idx="2">
                  <c:v>3.3214285700000001</c:v>
                </c:pt>
                <c:pt idx="3">
                  <c:v>3.62162162</c:v>
                </c:pt>
                <c:pt idx="4">
                  <c:v>3.52631579</c:v>
                </c:pt>
                <c:pt idx="5">
                  <c:v>3.8</c:v>
                </c:pt>
                <c:pt idx="6">
                  <c:v>4</c:v>
                </c:pt>
              </c:numCache>
            </c:numRef>
          </c:val>
        </c:ser>
        <c:dLbls>
          <c:showLegendKey val="0"/>
          <c:showVal val="0"/>
          <c:showCatName val="0"/>
          <c:showSerName val="0"/>
          <c:showPercent val="0"/>
          <c:showBubbleSize val="0"/>
        </c:dLbls>
        <c:gapWidth val="150"/>
        <c:axId val="95728384"/>
        <c:axId val="95729920"/>
      </c:barChart>
      <c:catAx>
        <c:axId val="95728384"/>
        <c:scaling>
          <c:orientation val="minMax"/>
        </c:scaling>
        <c:delete val="0"/>
        <c:axPos val="b"/>
        <c:majorTickMark val="out"/>
        <c:minorTickMark val="none"/>
        <c:tickLblPos val="nextTo"/>
        <c:crossAx val="95729920"/>
        <c:crosses val="autoZero"/>
        <c:auto val="1"/>
        <c:lblAlgn val="ctr"/>
        <c:lblOffset val="100"/>
        <c:noMultiLvlLbl val="0"/>
      </c:catAx>
      <c:valAx>
        <c:axId val="95729920"/>
        <c:scaling>
          <c:orientation val="minMax"/>
          <c:max val="5"/>
          <c:min val="1"/>
        </c:scaling>
        <c:delete val="0"/>
        <c:axPos val="l"/>
        <c:majorGridlines>
          <c:spPr>
            <a:ln>
              <a:noFill/>
            </a:ln>
          </c:spPr>
        </c:majorGridlines>
        <c:numFmt formatCode="General" sourceLinked="1"/>
        <c:majorTickMark val="out"/>
        <c:minorTickMark val="none"/>
        <c:tickLblPos val="nextTo"/>
        <c:crossAx val="95728384"/>
        <c:crosses val="autoZero"/>
        <c:crossBetween val="between"/>
      </c:valAx>
    </c:plotArea>
    <c:plotVisOnly val="1"/>
    <c:dispBlanksAs val="gap"/>
    <c:showDLblsOverMax val="0"/>
  </c:chart>
  <c:spPr>
    <a:solidFill>
      <a:schemeClr val="accent1">
        <a:lumMod val="20000"/>
        <a:lumOff val="80000"/>
      </a:schemeClr>
    </a:solidFill>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Feedback </a:t>
            </a:r>
            <a:r>
              <a:rPr lang="en-US" sz="1200" dirty="0" smtClean="0"/>
              <a:t>from </a:t>
            </a:r>
            <a:r>
              <a:rPr lang="en-US" sz="1200" dirty="0"/>
              <a:t>OA helpful to </a:t>
            </a:r>
            <a:r>
              <a:rPr lang="en-US" sz="1200" dirty="0" smtClean="0"/>
              <a:t>program, N = 58</a:t>
            </a:r>
            <a:endParaRPr lang="en-US" sz="1200" dirty="0"/>
          </a:p>
        </c:rich>
      </c:tx>
      <c:layout>
        <c:manualLayout>
          <c:xMode val="edge"/>
          <c:yMode val="edge"/>
          <c:x val="0.29664785651793524"/>
          <c:y val="0.10728674540682415"/>
        </c:manualLayout>
      </c:layout>
      <c:overlay val="0"/>
    </c:title>
    <c:autoTitleDeleted val="0"/>
    <c:plotArea>
      <c:layout>
        <c:manualLayout>
          <c:layoutTarget val="inner"/>
          <c:xMode val="edge"/>
          <c:yMode val="edge"/>
          <c:x val="0.10010290901137357"/>
          <c:y val="0.22125145815106451"/>
          <c:w val="0.8165637576552931"/>
          <c:h val="0.65841571886847483"/>
        </c:manualLayout>
      </c:layout>
      <c:barChart>
        <c:barDir val="col"/>
        <c:grouping val="clustered"/>
        <c:varyColors val="0"/>
        <c:ser>
          <c:idx val="0"/>
          <c:order val="0"/>
          <c:invertIfNegative val="0"/>
          <c:dLbls>
            <c:dLbl>
              <c:idx val="1"/>
              <c:layout>
                <c:manualLayout>
                  <c:x val="2.7777777777777779E-3"/>
                  <c:y val="-3.7037037037037035E-2"/>
                </c:manualLayout>
              </c:layout>
              <c:showLegendKey val="0"/>
              <c:showVal val="1"/>
              <c:showCatName val="0"/>
              <c:showSerName val="0"/>
              <c:showPercent val="0"/>
              <c:showBubbleSize val="0"/>
            </c:dLbl>
            <c:numFmt formatCode="#,##0.00" sourceLinked="0"/>
            <c:showLegendKey val="0"/>
            <c:showVal val="1"/>
            <c:showCatName val="0"/>
            <c:showSerName val="0"/>
            <c:showPercent val="0"/>
            <c:showBubbleSize val="0"/>
            <c:showLeaderLines val="0"/>
          </c:dLbls>
          <c:cat>
            <c:strRef>
              <c:f>'Question 17'!$A$26:$A$29</c:f>
              <c:strCache>
                <c:ptCount val="4"/>
                <c:pt idx="0">
                  <c:v>EIS</c:v>
                </c:pt>
                <c:pt idx="1">
                  <c:v>HRR</c:v>
                </c:pt>
                <c:pt idx="2">
                  <c:v>MCM NYC</c:v>
                </c:pt>
                <c:pt idx="3">
                  <c:v>MCM Tri-County</c:v>
                </c:pt>
              </c:strCache>
            </c:strRef>
          </c:cat>
          <c:val>
            <c:numRef>
              <c:f>'Question 17'!$B$26:$B$29</c:f>
              <c:numCache>
                <c:formatCode>General</c:formatCode>
                <c:ptCount val="4"/>
                <c:pt idx="0">
                  <c:v>4.5</c:v>
                </c:pt>
                <c:pt idx="1">
                  <c:v>3.5789473699999999</c:v>
                </c:pt>
                <c:pt idx="2">
                  <c:v>4.1578947399999997</c:v>
                </c:pt>
                <c:pt idx="3">
                  <c:v>4.125</c:v>
                </c:pt>
              </c:numCache>
            </c:numRef>
          </c:val>
        </c:ser>
        <c:dLbls>
          <c:showLegendKey val="0"/>
          <c:showVal val="0"/>
          <c:showCatName val="0"/>
          <c:showSerName val="0"/>
          <c:showPercent val="0"/>
          <c:showBubbleSize val="0"/>
        </c:dLbls>
        <c:gapWidth val="150"/>
        <c:axId val="95975680"/>
        <c:axId val="95993856"/>
      </c:barChart>
      <c:catAx>
        <c:axId val="95975680"/>
        <c:scaling>
          <c:orientation val="minMax"/>
        </c:scaling>
        <c:delete val="0"/>
        <c:axPos val="b"/>
        <c:majorTickMark val="out"/>
        <c:minorTickMark val="none"/>
        <c:tickLblPos val="nextTo"/>
        <c:crossAx val="95993856"/>
        <c:crosses val="autoZero"/>
        <c:auto val="1"/>
        <c:lblAlgn val="ctr"/>
        <c:lblOffset val="100"/>
        <c:noMultiLvlLbl val="0"/>
      </c:catAx>
      <c:valAx>
        <c:axId val="95993856"/>
        <c:scaling>
          <c:orientation val="minMax"/>
          <c:max val="5"/>
          <c:min val="1"/>
        </c:scaling>
        <c:delete val="0"/>
        <c:axPos val="l"/>
        <c:majorGridlines>
          <c:spPr>
            <a:ln>
              <a:noFill/>
            </a:ln>
          </c:spPr>
        </c:majorGridlines>
        <c:numFmt formatCode="General" sourceLinked="1"/>
        <c:majorTickMark val="out"/>
        <c:minorTickMark val="none"/>
        <c:tickLblPos val="nextTo"/>
        <c:crossAx val="95975680"/>
        <c:crosses val="autoZero"/>
        <c:crossBetween val="between"/>
      </c:valAx>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Site receive </a:t>
            </a:r>
            <a:r>
              <a:rPr lang="en-US" sz="1200" dirty="0" smtClean="0"/>
              <a:t>OA, N = 110</a:t>
            </a:r>
            <a:endParaRPr lang="en-US" sz="1200" dirty="0"/>
          </a:p>
        </c:rich>
      </c:tx>
      <c:layout>
        <c:manualLayout>
          <c:xMode val="edge"/>
          <c:yMode val="edge"/>
          <c:x val="0.3594017094017094"/>
          <c:y val="2.8571428571428571E-2"/>
        </c:manualLayout>
      </c:layout>
      <c:overlay val="0"/>
    </c:title>
    <c:autoTitleDeleted val="0"/>
    <c:plotArea>
      <c:layout>
        <c:manualLayout>
          <c:layoutTarget val="inner"/>
          <c:xMode val="edge"/>
          <c:yMode val="edge"/>
          <c:x val="0.36638995446082062"/>
          <c:y val="0.18482462419470294"/>
          <c:w val="0.18724286066805751"/>
          <c:h val="0.6638610514594766"/>
        </c:manualLayout>
      </c:layout>
      <c:pieChart>
        <c:varyColors val="1"/>
        <c:ser>
          <c:idx val="0"/>
          <c:order val="0"/>
          <c:dPt>
            <c:idx val="2"/>
            <c:bubble3D val="0"/>
            <c:explosion val="7"/>
          </c:dPt>
          <c:dLbls>
            <c:numFmt formatCode="0.0%" sourceLinked="0"/>
            <c:txPr>
              <a:bodyPr/>
              <a:lstStyle/>
              <a:p>
                <a:pPr>
                  <a:defRPr>
                    <a:solidFill>
                      <a:schemeClr val="bg1"/>
                    </a:solidFill>
                  </a:defRPr>
                </a:pPr>
                <a:endParaRPr lang="en-US"/>
              </a:p>
            </c:txPr>
            <c:showLegendKey val="0"/>
            <c:showVal val="1"/>
            <c:showCatName val="0"/>
            <c:showSerName val="0"/>
            <c:showPercent val="0"/>
            <c:showBubbleSize val="0"/>
            <c:showLeaderLines val="1"/>
          </c:dLbls>
          <c:cat>
            <c:strRef>
              <c:f>'Question 17'!$I$35:$I$37</c:f>
              <c:strCache>
                <c:ptCount val="3"/>
                <c:pt idx="0">
                  <c:v>Yes</c:v>
                </c:pt>
                <c:pt idx="1">
                  <c:v>No</c:v>
                </c:pt>
                <c:pt idx="2">
                  <c:v>Not sure</c:v>
                </c:pt>
              </c:strCache>
            </c:strRef>
          </c:cat>
          <c:val>
            <c:numRef>
              <c:f>'Question 17'!$J$35:$J$37</c:f>
              <c:numCache>
                <c:formatCode>0.00%</c:formatCode>
                <c:ptCount val="3"/>
                <c:pt idx="0">
                  <c:v>0.52700000000000002</c:v>
                </c:pt>
                <c:pt idx="1">
                  <c:v>0.127</c:v>
                </c:pt>
                <c:pt idx="2">
                  <c:v>0.34499999999999997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369798326491245"/>
          <c:y val="0.30529308836395452"/>
          <c:w val="7.7128227561298432E-2"/>
          <c:h val="0.26130756382724885"/>
        </c:manualLayout>
      </c:layout>
      <c:overlay val="0"/>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47365607076894E-2"/>
          <c:y val="0.10546255506607929"/>
          <c:w val="0.844341523281812"/>
          <c:h val="0.79182605478279977"/>
        </c:manualLayout>
      </c:layout>
      <c:barChart>
        <c:barDir val="col"/>
        <c:grouping val="clustered"/>
        <c:varyColors val="0"/>
        <c:ser>
          <c:idx val="0"/>
          <c:order val="0"/>
          <c:invertIfNegative val="0"/>
          <c:dLbls>
            <c:numFmt formatCode="#,##0.00" sourceLinked="0"/>
            <c:showLegendKey val="0"/>
            <c:showVal val="1"/>
            <c:showCatName val="0"/>
            <c:showSerName val="0"/>
            <c:showPercent val="0"/>
            <c:showBubbleSize val="0"/>
            <c:showLeaderLines val="0"/>
          </c:dLbls>
          <c:cat>
            <c:strRef>
              <c:f>'Question 19'!$A$29:$A$31</c:f>
              <c:strCache>
                <c:ptCount val="3"/>
                <c:pt idx="0">
                  <c:v>HRR</c:v>
                </c:pt>
                <c:pt idx="1">
                  <c:v>MCM NYC</c:v>
                </c:pt>
                <c:pt idx="2">
                  <c:v>MCM Tri-County</c:v>
                </c:pt>
              </c:strCache>
            </c:strRef>
          </c:cat>
          <c:val>
            <c:numRef>
              <c:f>'Question 19'!$B$29:$B$31</c:f>
              <c:numCache>
                <c:formatCode>General</c:formatCode>
                <c:ptCount val="3"/>
                <c:pt idx="0">
                  <c:v>3.3684210499999998</c:v>
                </c:pt>
                <c:pt idx="1">
                  <c:v>3.1052631599999998</c:v>
                </c:pt>
                <c:pt idx="2">
                  <c:v>4</c:v>
                </c:pt>
              </c:numCache>
            </c:numRef>
          </c:val>
        </c:ser>
        <c:dLbls>
          <c:showLegendKey val="0"/>
          <c:showVal val="0"/>
          <c:showCatName val="0"/>
          <c:showSerName val="0"/>
          <c:showPercent val="0"/>
          <c:showBubbleSize val="0"/>
        </c:dLbls>
        <c:gapWidth val="150"/>
        <c:axId val="99420032"/>
        <c:axId val="99421568"/>
      </c:barChart>
      <c:catAx>
        <c:axId val="99420032"/>
        <c:scaling>
          <c:orientation val="minMax"/>
        </c:scaling>
        <c:delete val="0"/>
        <c:axPos val="b"/>
        <c:majorTickMark val="out"/>
        <c:minorTickMark val="none"/>
        <c:tickLblPos val="nextTo"/>
        <c:crossAx val="99421568"/>
        <c:crosses val="autoZero"/>
        <c:auto val="1"/>
        <c:lblAlgn val="ctr"/>
        <c:lblOffset val="100"/>
        <c:noMultiLvlLbl val="0"/>
      </c:catAx>
      <c:valAx>
        <c:axId val="99421568"/>
        <c:scaling>
          <c:orientation val="minMax"/>
          <c:max val="5"/>
          <c:min val="1"/>
        </c:scaling>
        <c:delete val="0"/>
        <c:axPos val="l"/>
        <c:majorGridlines>
          <c:spPr>
            <a:ln>
              <a:noFill/>
            </a:ln>
          </c:spPr>
        </c:majorGridlines>
        <c:numFmt formatCode="General" sourceLinked="1"/>
        <c:majorTickMark val="out"/>
        <c:minorTickMark val="none"/>
        <c:tickLblPos val="nextTo"/>
        <c:crossAx val="9942003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43B8F6-BE44-45C0-B01D-F85D110B78EE}"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77787843-3216-4EBC-9E98-97FACFC09490}">
      <dgm:prSet phldrT="[Text]"/>
      <dgm:spPr>
        <a:ln>
          <a:noFill/>
        </a:ln>
      </dgm:spPr>
      <dgm:t>
        <a:bodyPr/>
        <a:lstStyle/>
        <a:p>
          <a:r>
            <a:rPr lang="en-US" dirty="0" smtClean="0"/>
            <a:t>Organizational Assessments</a:t>
          </a:r>
          <a:endParaRPr lang="en-US" dirty="0"/>
        </a:p>
      </dgm:t>
    </dgm:pt>
    <dgm:pt modelId="{090A49D2-3D0D-4060-BB67-EB8490BC41E9}" type="parTrans" cxnId="{E453F5F8-BC0E-4DE1-B7A9-B4D9BB96FF88}">
      <dgm:prSet/>
      <dgm:spPr/>
      <dgm:t>
        <a:bodyPr/>
        <a:lstStyle/>
        <a:p>
          <a:endParaRPr lang="en-US"/>
        </a:p>
      </dgm:t>
    </dgm:pt>
    <dgm:pt modelId="{4EB1AE19-C400-4B5E-B370-A379D13D09ED}" type="sibTrans" cxnId="{E453F5F8-BC0E-4DE1-B7A9-B4D9BB96FF88}">
      <dgm:prSet/>
      <dgm:spPr/>
      <dgm:t>
        <a:bodyPr/>
        <a:lstStyle/>
        <a:p>
          <a:endParaRPr lang="en-US"/>
        </a:p>
      </dgm:t>
    </dgm:pt>
    <dgm:pt modelId="{46E75770-D8CC-44D8-ACA8-EB273D083863}">
      <dgm:prSet phldrT="[Text]"/>
      <dgm:spPr>
        <a:solidFill>
          <a:schemeClr val="accent3">
            <a:lumMod val="75000"/>
          </a:schemeClr>
        </a:solidFill>
        <a:ln>
          <a:noFill/>
        </a:ln>
      </dgm:spPr>
      <dgm:t>
        <a:bodyPr/>
        <a:lstStyle/>
        <a:p>
          <a:r>
            <a:rPr lang="en-US" dirty="0" smtClean="0"/>
            <a:t>Performance Measurement</a:t>
          </a:r>
          <a:endParaRPr lang="en-US" dirty="0"/>
        </a:p>
      </dgm:t>
    </dgm:pt>
    <dgm:pt modelId="{1E88D57D-755F-4B6F-B6AD-5B2F29795DE1}" type="parTrans" cxnId="{2F4E0FD6-A676-498D-929A-5969010AF1CF}">
      <dgm:prSet/>
      <dgm:spPr/>
      <dgm:t>
        <a:bodyPr/>
        <a:lstStyle/>
        <a:p>
          <a:endParaRPr lang="en-US"/>
        </a:p>
      </dgm:t>
    </dgm:pt>
    <dgm:pt modelId="{50D541F0-A36B-402D-A855-E3F24B6D4D43}" type="sibTrans" cxnId="{2F4E0FD6-A676-498D-929A-5969010AF1CF}">
      <dgm:prSet/>
      <dgm:spPr/>
      <dgm:t>
        <a:bodyPr/>
        <a:lstStyle/>
        <a:p>
          <a:endParaRPr lang="en-US"/>
        </a:p>
      </dgm:t>
    </dgm:pt>
    <dgm:pt modelId="{FF9ED0E5-7C77-47D5-A536-88D7E11A75DB}">
      <dgm:prSet phldrT="[Text]"/>
      <dgm:spPr>
        <a:solidFill>
          <a:schemeClr val="accent6">
            <a:lumMod val="75000"/>
          </a:schemeClr>
        </a:solidFill>
        <a:ln>
          <a:noFill/>
        </a:ln>
      </dgm:spPr>
      <dgm:t>
        <a:bodyPr/>
        <a:lstStyle/>
        <a:p>
          <a:r>
            <a:rPr lang="en-US" dirty="0" smtClean="0"/>
            <a:t>Quality Learning Networks</a:t>
          </a:r>
          <a:endParaRPr lang="en-US" dirty="0"/>
        </a:p>
      </dgm:t>
    </dgm:pt>
    <dgm:pt modelId="{9DB2BE25-BC53-4C0B-93C5-8C998A286E42}" type="parTrans" cxnId="{23B01D79-2E9C-4CF6-A8DC-36E217394F8B}">
      <dgm:prSet/>
      <dgm:spPr/>
      <dgm:t>
        <a:bodyPr/>
        <a:lstStyle/>
        <a:p>
          <a:endParaRPr lang="en-US"/>
        </a:p>
      </dgm:t>
    </dgm:pt>
    <dgm:pt modelId="{8CDD1AC9-5A5A-476C-AF89-5DDFF07C812D}" type="sibTrans" cxnId="{23B01D79-2E9C-4CF6-A8DC-36E217394F8B}">
      <dgm:prSet/>
      <dgm:spPr/>
      <dgm:t>
        <a:bodyPr/>
        <a:lstStyle/>
        <a:p>
          <a:endParaRPr lang="en-US"/>
        </a:p>
      </dgm:t>
    </dgm:pt>
    <dgm:pt modelId="{869A2A4B-4B7C-413F-BB8B-DA09A503E951}">
      <dgm:prSet phldrT="[Text]"/>
      <dgm:spPr>
        <a:solidFill>
          <a:schemeClr val="accent2">
            <a:lumMod val="75000"/>
          </a:schemeClr>
        </a:solidFill>
        <a:ln>
          <a:noFill/>
        </a:ln>
      </dgm:spPr>
      <dgm:t>
        <a:bodyPr/>
        <a:lstStyle/>
        <a:p>
          <a:r>
            <a:rPr lang="en-US" dirty="0" smtClean="0"/>
            <a:t>Quality Management Plans</a:t>
          </a:r>
          <a:endParaRPr lang="en-US" dirty="0"/>
        </a:p>
      </dgm:t>
    </dgm:pt>
    <dgm:pt modelId="{1F896A89-30FC-4578-8544-AA580B54F1E6}" type="sibTrans" cxnId="{7652822F-B106-428F-8592-9DE14CA85681}">
      <dgm:prSet/>
      <dgm:spPr/>
      <dgm:t>
        <a:bodyPr/>
        <a:lstStyle/>
        <a:p>
          <a:endParaRPr lang="en-US"/>
        </a:p>
      </dgm:t>
    </dgm:pt>
    <dgm:pt modelId="{1CECAEDB-194B-4178-BBD2-2D4528E34EAF}" type="parTrans" cxnId="{7652822F-B106-428F-8592-9DE14CA85681}">
      <dgm:prSet/>
      <dgm:spPr/>
      <dgm:t>
        <a:bodyPr/>
        <a:lstStyle/>
        <a:p>
          <a:endParaRPr lang="en-US"/>
        </a:p>
      </dgm:t>
    </dgm:pt>
    <dgm:pt modelId="{B5C3BB6E-5A5C-4034-8D3F-05DBDF61A1B5}" type="pres">
      <dgm:prSet presAssocID="{6E43B8F6-BE44-45C0-B01D-F85D110B78EE}" presName="compositeShape" presStyleCnt="0">
        <dgm:presLayoutVars>
          <dgm:chMax val="9"/>
          <dgm:dir/>
          <dgm:resizeHandles val="exact"/>
        </dgm:presLayoutVars>
      </dgm:prSet>
      <dgm:spPr/>
      <dgm:t>
        <a:bodyPr/>
        <a:lstStyle/>
        <a:p>
          <a:endParaRPr lang="en-US"/>
        </a:p>
      </dgm:t>
    </dgm:pt>
    <dgm:pt modelId="{8C197F3D-C5F3-47DE-B1DE-40019B1B0DFB}" type="pres">
      <dgm:prSet presAssocID="{6E43B8F6-BE44-45C0-B01D-F85D110B78EE}" presName="triangle1" presStyleLbl="node1" presStyleIdx="0" presStyleCnt="4">
        <dgm:presLayoutVars>
          <dgm:bulletEnabled val="1"/>
        </dgm:presLayoutVars>
      </dgm:prSet>
      <dgm:spPr/>
      <dgm:t>
        <a:bodyPr/>
        <a:lstStyle/>
        <a:p>
          <a:endParaRPr lang="en-US"/>
        </a:p>
      </dgm:t>
    </dgm:pt>
    <dgm:pt modelId="{CC02BC05-F30E-4CBB-B18A-1E912F26222B}" type="pres">
      <dgm:prSet presAssocID="{6E43B8F6-BE44-45C0-B01D-F85D110B78EE}" presName="triangle2" presStyleLbl="node1" presStyleIdx="1" presStyleCnt="4">
        <dgm:presLayoutVars>
          <dgm:bulletEnabled val="1"/>
        </dgm:presLayoutVars>
      </dgm:prSet>
      <dgm:spPr/>
      <dgm:t>
        <a:bodyPr/>
        <a:lstStyle/>
        <a:p>
          <a:endParaRPr lang="en-US"/>
        </a:p>
      </dgm:t>
    </dgm:pt>
    <dgm:pt modelId="{D7F09D50-9163-4E41-9D77-9ED5A58FACDA}" type="pres">
      <dgm:prSet presAssocID="{6E43B8F6-BE44-45C0-B01D-F85D110B78EE}" presName="triangle3" presStyleLbl="node1" presStyleIdx="2" presStyleCnt="4">
        <dgm:presLayoutVars>
          <dgm:bulletEnabled val="1"/>
        </dgm:presLayoutVars>
      </dgm:prSet>
      <dgm:spPr/>
      <dgm:t>
        <a:bodyPr/>
        <a:lstStyle/>
        <a:p>
          <a:endParaRPr lang="en-US"/>
        </a:p>
      </dgm:t>
    </dgm:pt>
    <dgm:pt modelId="{C8CF5976-7412-4291-9B73-3737F3B7B3A5}" type="pres">
      <dgm:prSet presAssocID="{6E43B8F6-BE44-45C0-B01D-F85D110B78EE}" presName="triangle4" presStyleLbl="node1" presStyleIdx="3" presStyleCnt="4">
        <dgm:presLayoutVars>
          <dgm:bulletEnabled val="1"/>
        </dgm:presLayoutVars>
      </dgm:prSet>
      <dgm:spPr/>
      <dgm:t>
        <a:bodyPr/>
        <a:lstStyle/>
        <a:p>
          <a:endParaRPr lang="en-US"/>
        </a:p>
      </dgm:t>
    </dgm:pt>
  </dgm:ptLst>
  <dgm:cxnLst>
    <dgm:cxn modelId="{23B01D79-2E9C-4CF6-A8DC-36E217394F8B}" srcId="{6E43B8F6-BE44-45C0-B01D-F85D110B78EE}" destId="{FF9ED0E5-7C77-47D5-A536-88D7E11A75DB}" srcOrd="3" destOrd="0" parTransId="{9DB2BE25-BC53-4C0B-93C5-8C998A286E42}" sibTransId="{8CDD1AC9-5A5A-476C-AF89-5DDFF07C812D}"/>
    <dgm:cxn modelId="{E453F5F8-BC0E-4DE1-B7A9-B4D9BB96FF88}" srcId="{6E43B8F6-BE44-45C0-B01D-F85D110B78EE}" destId="{77787843-3216-4EBC-9E98-97FACFC09490}" srcOrd="0" destOrd="0" parTransId="{090A49D2-3D0D-4060-BB67-EB8490BC41E9}" sibTransId="{4EB1AE19-C400-4B5E-B370-A379D13D09ED}"/>
    <dgm:cxn modelId="{DAE3CFA8-D936-4D42-93BD-8A9B9DC2E580}" type="presOf" srcId="{6E43B8F6-BE44-45C0-B01D-F85D110B78EE}" destId="{B5C3BB6E-5A5C-4034-8D3F-05DBDF61A1B5}" srcOrd="0" destOrd="0" presId="urn:microsoft.com/office/officeart/2005/8/layout/pyramid4"/>
    <dgm:cxn modelId="{7652822F-B106-428F-8592-9DE14CA85681}" srcId="{6E43B8F6-BE44-45C0-B01D-F85D110B78EE}" destId="{869A2A4B-4B7C-413F-BB8B-DA09A503E951}" srcOrd="2" destOrd="0" parTransId="{1CECAEDB-194B-4178-BBD2-2D4528E34EAF}" sibTransId="{1F896A89-30FC-4578-8544-AA580B54F1E6}"/>
    <dgm:cxn modelId="{8734C686-17CF-470F-8F76-5619EFA4939C}" type="presOf" srcId="{869A2A4B-4B7C-413F-BB8B-DA09A503E951}" destId="{D7F09D50-9163-4E41-9D77-9ED5A58FACDA}" srcOrd="0" destOrd="0" presId="urn:microsoft.com/office/officeart/2005/8/layout/pyramid4"/>
    <dgm:cxn modelId="{2F4E0FD6-A676-498D-929A-5969010AF1CF}" srcId="{6E43B8F6-BE44-45C0-B01D-F85D110B78EE}" destId="{46E75770-D8CC-44D8-ACA8-EB273D083863}" srcOrd="1" destOrd="0" parTransId="{1E88D57D-755F-4B6F-B6AD-5B2F29795DE1}" sibTransId="{50D541F0-A36B-402D-A855-E3F24B6D4D43}"/>
    <dgm:cxn modelId="{365DE6E2-E6DC-4350-899D-3DDFB1D78C81}" type="presOf" srcId="{77787843-3216-4EBC-9E98-97FACFC09490}" destId="{8C197F3D-C5F3-47DE-B1DE-40019B1B0DFB}" srcOrd="0" destOrd="0" presId="urn:microsoft.com/office/officeart/2005/8/layout/pyramid4"/>
    <dgm:cxn modelId="{60E74869-9E0D-4CA8-AB12-685EDAACC180}" type="presOf" srcId="{FF9ED0E5-7C77-47D5-A536-88D7E11A75DB}" destId="{C8CF5976-7412-4291-9B73-3737F3B7B3A5}" srcOrd="0" destOrd="0" presId="urn:microsoft.com/office/officeart/2005/8/layout/pyramid4"/>
    <dgm:cxn modelId="{095FEA8B-1862-4A57-8221-D525EC97D28B}" type="presOf" srcId="{46E75770-D8CC-44D8-ACA8-EB273D083863}" destId="{CC02BC05-F30E-4CBB-B18A-1E912F26222B}" srcOrd="0" destOrd="0" presId="urn:microsoft.com/office/officeart/2005/8/layout/pyramid4"/>
    <dgm:cxn modelId="{78E08B71-63BE-49B6-826A-8A9FB871CFB1}" type="presParOf" srcId="{B5C3BB6E-5A5C-4034-8D3F-05DBDF61A1B5}" destId="{8C197F3D-C5F3-47DE-B1DE-40019B1B0DFB}" srcOrd="0" destOrd="0" presId="urn:microsoft.com/office/officeart/2005/8/layout/pyramid4"/>
    <dgm:cxn modelId="{C67119DA-6998-401F-B65D-7B22D6142703}" type="presParOf" srcId="{B5C3BB6E-5A5C-4034-8D3F-05DBDF61A1B5}" destId="{CC02BC05-F30E-4CBB-B18A-1E912F26222B}" srcOrd="1" destOrd="0" presId="urn:microsoft.com/office/officeart/2005/8/layout/pyramid4"/>
    <dgm:cxn modelId="{B1878EF2-629A-4BCA-ABC3-B1A29B563252}" type="presParOf" srcId="{B5C3BB6E-5A5C-4034-8D3F-05DBDF61A1B5}" destId="{D7F09D50-9163-4E41-9D77-9ED5A58FACDA}" srcOrd="2" destOrd="0" presId="urn:microsoft.com/office/officeart/2005/8/layout/pyramid4"/>
    <dgm:cxn modelId="{6152AB40-9703-4DA2-A8AC-FB10A8E5C504}" type="presParOf" srcId="{B5C3BB6E-5A5C-4034-8D3F-05DBDF61A1B5}" destId="{C8CF5976-7412-4291-9B73-3737F3B7B3A5}"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37C99A-1B09-404D-9950-359E39C064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488BF97-866B-4430-B2EE-52CBDFC63BF9}">
      <dgm:prSet phldrT="[Text]" custT="1"/>
      <dgm:spPr>
        <a:solidFill>
          <a:schemeClr val="accent2"/>
        </a:solidFill>
      </dgm:spPr>
      <dgm:t>
        <a:bodyPr/>
        <a:lstStyle/>
        <a:p>
          <a:r>
            <a:rPr lang="en-US" sz="3200" dirty="0" smtClean="0"/>
            <a:t>1</a:t>
          </a:r>
          <a:r>
            <a:rPr lang="en-US" sz="3200" baseline="30000" dirty="0" smtClean="0"/>
            <a:t>st</a:t>
          </a:r>
          <a:r>
            <a:rPr lang="en-US" sz="3200" dirty="0" smtClean="0"/>
            <a:t> Choice</a:t>
          </a:r>
        </a:p>
        <a:p>
          <a:r>
            <a:rPr lang="en-US" sz="3200" dirty="0" smtClean="0"/>
            <a:t>11.5%</a:t>
          </a:r>
          <a:endParaRPr lang="en-US" sz="3200" dirty="0"/>
        </a:p>
      </dgm:t>
    </dgm:pt>
    <dgm:pt modelId="{51CE98A4-7B59-415F-807F-0BBA23D885B6}" type="parTrans" cxnId="{4F1EA3AE-610E-491F-A755-AD2FC9834683}">
      <dgm:prSet/>
      <dgm:spPr/>
      <dgm:t>
        <a:bodyPr/>
        <a:lstStyle/>
        <a:p>
          <a:endParaRPr lang="en-US"/>
        </a:p>
      </dgm:t>
    </dgm:pt>
    <dgm:pt modelId="{30C437EA-C21F-40A5-B42D-80AA99C8953A}" type="sibTrans" cxnId="{4F1EA3AE-610E-491F-A755-AD2FC9834683}">
      <dgm:prSet/>
      <dgm:spPr/>
      <dgm:t>
        <a:bodyPr/>
        <a:lstStyle/>
        <a:p>
          <a:endParaRPr lang="en-US"/>
        </a:p>
      </dgm:t>
    </dgm:pt>
    <dgm:pt modelId="{960F9C22-A733-4EB0-8D05-CE6A8A8D5D0E}">
      <dgm:prSet phldrT="[Text]"/>
      <dgm:spPr>
        <a:solidFill>
          <a:schemeClr val="accent2">
            <a:lumMod val="20000"/>
            <a:lumOff val="80000"/>
            <a:alpha val="90000"/>
          </a:schemeClr>
        </a:solidFill>
      </dgm:spPr>
      <dgm:t>
        <a:bodyPr/>
        <a:lstStyle/>
        <a:p>
          <a:r>
            <a:rPr lang="en-US" dirty="0" smtClean="0"/>
            <a:t>PDSA</a:t>
          </a:r>
          <a:endParaRPr lang="en-US" dirty="0"/>
        </a:p>
      </dgm:t>
    </dgm:pt>
    <dgm:pt modelId="{19A44A8B-7AD3-4EAE-B0EC-AAC6F8C68356}" type="parTrans" cxnId="{399C1118-CD14-41B7-8516-1CFFBBFB4490}">
      <dgm:prSet/>
      <dgm:spPr/>
      <dgm:t>
        <a:bodyPr/>
        <a:lstStyle/>
        <a:p>
          <a:endParaRPr lang="en-US"/>
        </a:p>
      </dgm:t>
    </dgm:pt>
    <dgm:pt modelId="{8C8986CB-A068-4E0D-B0D1-01035D69AD91}" type="sibTrans" cxnId="{399C1118-CD14-41B7-8516-1CFFBBFB4490}">
      <dgm:prSet/>
      <dgm:spPr/>
      <dgm:t>
        <a:bodyPr/>
        <a:lstStyle/>
        <a:p>
          <a:endParaRPr lang="en-US"/>
        </a:p>
      </dgm:t>
    </dgm:pt>
    <dgm:pt modelId="{3E46FA67-0894-48CB-A7BF-35959717FB3C}">
      <dgm:prSet phldrT="[Text]"/>
      <dgm:spPr>
        <a:solidFill>
          <a:schemeClr val="accent2">
            <a:lumMod val="20000"/>
            <a:lumOff val="80000"/>
            <a:alpha val="90000"/>
          </a:schemeClr>
        </a:solidFill>
      </dgm:spPr>
      <dgm:t>
        <a:bodyPr/>
        <a:lstStyle/>
        <a:p>
          <a:r>
            <a:rPr lang="en-US" dirty="0" smtClean="0"/>
            <a:t>Storyboard</a:t>
          </a:r>
          <a:endParaRPr lang="en-US" dirty="0"/>
        </a:p>
      </dgm:t>
    </dgm:pt>
    <dgm:pt modelId="{0F8876F7-A9AD-4301-BA4E-FFAED6E7B9FD}" type="parTrans" cxnId="{8543AE7A-ABC7-4377-993F-C5C0F2106712}">
      <dgm:prSet/>
      <dgm:spPr/>
      <dgm:t>
        <a:bodyPr/>
        <a:lstStyle/>
        <a:p>
          <a:endParaRPr lang="en-US"/>
        </a:p>
      </dgm:t>
    </dgm:pt>
    <dgm:pt modelId="{82D8DB6C-790F-4ACB-91D1-C2A9B6F5F64F}" type="sibTrans" cxnId="{8543AE7A-ABC7-4377-993F-C5C0F2106712}">
      <dgm:prSet/>
      <dgm:spPr/>
      <dgm:t>
        <a:bodyPr/>
        <a:lstStyle/>
        <a:p>
          <a:endParaRPr lang="en-US"/>
        </a:p>
      </dgm:t>
    </dgm:pt>
    <dgm:pt modelId="{75DC8234-EB68-4956-B1E1-88D441EE2713}">
      <dgm:prSet phldrT="[Text]" custT="1"/>
      <dgm:spPr>
        <a:solidFill>
          <a:schemeClr val="accent2"/>
        </a:solidFill>
      </dgm:spPr>
      <dgm:t>
        <a:bodyPr/>
        <a:lstStyle/>
        <a:p>
          <a:pPr algn="l"/>
          <a:r>
            <a:rPr lang="en-US" sz="3200" dirty="0" smtClean="0"/>
            <a:t>2</a:t>
          </a:r>
          <a:r>
            <a:rPr lang="en-US" sz="3200" baseline="30000" dirty="0" smtClean="0"/>
            <a:t>nd </a:t>
          </a:r>
          <a:r>
            <a:rPr lang="en-US" sz="3200" dirty="0" smtClean="0"/>
            <a:t>Choice</a:t>
          </a:r>
        </a:p>
        <a:p>
          <a:pPr algn="ctr"/>
          <a:r>
            <a:rPr lang="en-US" sz="3200" dirty="0" smtClean="0"/>
            <a:t>7.6%</a:t>
          </a:r>
          <a:endParaRPr lang="en-US" sz="3200" dirty="0"/>
        </a:p>
      </dgm:t>
    </dgm:pt>
    <dgm:pt modelId="{95FDCB7C-D421-4AC3-9B5D-E4238E0FC04C}" type="parTrans" cxnId="{7810F469-0E1D-435C-BAB0-806D02BBB2D1}">
      <dgm:prSet/>
      <dgm:spPr/>
      <dgm:t>
        <a:bodyPr/>
        <a:lstStyle/>
        <a:p>
          <a:endParaRPr lang="en-US"/>
        </a:p>
      </dgm:t>
    </dgm:pt>
    <dgm:pt modelId="{1593448C-8856-465E-B1B1-9415234018A1}" type="sibTrans" cxnId="{7810F469-0E1D-435C-BAB0-806D02BBB2D1}">
      <dgm:prSet/>
      <dgm:spPr/>
      <dgm:t>
        <a:bodyPr/>
        <a:lstStyle/>
        <a:p>
          <a:endParaRPr lang="en-US"/>
        </a:p>
      </dgm:t>
    </dgm:pt>
    <dgm:pt modelId="{240902E7-A94E-4774-9804-A22C164E9512}">
      <dgm:prSet phldrT="[Text]"/>
      <dgm:spPr>
        <a:solidFill>
          <a:schemeClr val="accent2">
            <a:lumMod val="20000"/>
            <a:lumOff val="80000"/>
            <a:alpha val="90000"/>
          </a:schemeClr>
        </a:solidFill>
      </dgm:spPr>
      <dgm:t>
        <a:bodyPr/>
        <a:lstStyle/>
        <a:p>
          <a:r>
            <a:rPr lang="en-US" dirty="0" smtClean="0"/>
            <a:t>Data Systems</a:t>
          </a:r>
          <a:endParaRPr lang="en-US" dirty="0"/>
        </a:p>
      </dgm:t>
    </dgm:pt>
    <dgm:pt modelId="{B6830337-E93E-4274-BA59-F8B9ED04F12F}" type="parTrans" cxnId="{663B40C4-1A87-422F-B0BE-5BC45812EF23}">
      <dgm:prSet/>
      <dgm:spPr/>
      <dgm:t>
        <a:bodyPr/>
        <a:lstStyle/>
        <a:p>
          <a:endParaRPr lang="en-US"/>
        </a:p>
      </dgm:t>
    </dgm:pt>
    <dgm:pt modelId="{A28DFF1F-F0C3-4FB2-8993-A08E3F2535A7}" type="sibTrans" cxnId="{663B40C4-1A87-422F-B0BE-5BC45812EF23}">
      <dgm:prSet/>
      <dgm:spPr/>
      <dgm:t>
        <a:bodyPr/>
        <a:lstStyle/>
        <a:p>
          <a:endParaRPr lang="en-US"/>
        </a:p>
      </dgm:t>
    </dgm:pt>
    <dgm:pt modelId="{8E2B92FD-B527-4F5E-8946-B8553CC9F715}">
      <dgm:prSet phldrT="[Text]"/>
      <dgm:spPr>
        <a:solidFill>
          <a:schemeClr val="accent2">
            <a:lumMod val="20000"/>
            <a:lumOff val="80000"/>
            <a:alpha val="90000"/>
          </a:schemeClr>
        </a:solidFill>
      </dgm:spPr>
      <dgm:t>
        <a:bodyPr/>
        <a:lstStyle/>
        <a:p>
          <a:endParaRPr lang="en-US" dirty="0"/>
        </a:p>
      </dgm:t>
    </dgm:pt>
    <dgm:pt modelId="{B4CFE39B-8B18-44D4-86D5-9286318B6280}" type="parTrans" cxnId="{2FC6ABCF-44F2-4149-B8B3-A97554235F58}">
      <dgm:prSet/>
      <dgm:spPr/>
      <dgm:t>
        <a:bodyPr/>
        <a:lstStyle/>
        <a:p>
          <a:endParaRPr lang="en-US"/>
        </a:p>
      </dgm:t>
    </dgm:pt>
    <dgm:pt modelId="{E31DA385-BF9B-42D0-ABCD-6EA3A0AB0B0C}" type="sibTrans" cxnId="{2FC6ABCF-44F2-4149-B8B3-A97554235F58}">
      <dgm:prSet/>
      <dgm:spPr/>
      <dgm:t>
        <a:bodyPr/>
        <a:lstStyle/>
        <a:p>
          <a:endParaRPr lang="en-US"/>
        </a:p>
      </dgm:t>
    </dgm:pt>
    <dgm:pt modelId="{7F3FA4DD-06EE-4A4F-84CD-F2DB948730A4}">
      <dgm:prSet phldrT="[Text]" custT="1"/>
      <dgm:spPr>
        <a:solidFill>
          <a:schemeClr val="accent2"/>
        </a:solidFill>
      </dgm:spPr>
      <dgm:t>
        <a:bodyPr/>
        <a:lstStyle/>
        <a:p>
          <a:r>
            <a:rPr lang="en-US" sz="3200" dirty="0" smtClean="0"/>
            <a:t>3</a:t>
          </a:r>
          <a:r>
            <a:rPr lang="en-US" sz="3200" baseline="30000" dirty="0" smtClean="0"/>
            <a:t>rd</a:t>
          </a:r>
          <a:r>
            <a:rPr lang="en-US" sz="3200" dirty="0" smtClean="0"/>
            <a:t> Choice</a:t>
          </a:r>
        </a:p>
        <a:p>
          <a:r>
            <a:rPr lang="en-US" sz="3200" dirty="0" smtClean="0"/>
            <a:t>6.4%</a:t>
          </a:r>
          <a:endParaRPr lang="en-US" sz="3200" dirty="0"/>
        </a:p>
      </dgm:t>
    </dgm:pt>
    <dgm:pt modelId="{1E1F85BF-0EA8-42CD-AC70-B0EE81A9FCD4}" type="parTrans" cxnId="{C3F819B6-69B7-4E08-AE45-D2F669C10495}">
      <dgm:prSet/>
      <dgm:spPr/>
      <dgm:t>
        <a:bodyPr/>
        <a:lstStyle/>
        <a:p>
          <a:endParaRPr lang="en-US"/>
        </a:p>
      </dgm:t>
    </dgm:pt>
    <dgm:pt modelId="{CDDF6811-BDBF-4CFC-AA56-789341A29E57}" type="sibTrans" cxnId="{C3F819B6-69B7-4E08-AE45-D2F669C10495}">
      <dgm:prSet/>
      <dgm:spPr/>
      <dgm:t>
        <a:bodyPr/>
        <a:lstStyle/>
        <a:p>
          <a:endParaRPr lang="en-US"/>
        </a:p>
      </dgm:t>
    </dgm:pt>
    <dgm:pt modelId="{94CFC5CE-1F4C-43CE-9E31-FBB9987836AC}">
      <dgm:prSet phldrT="[Text]"/>
      <dgm:spPr>
        <a:solidFill>
          <a:schemeClr val="accent2">
            <a:lumMod val="20000"/>
            <a:lumOff val="80000"/>
            <a:alpha val="90000"/>
          </a:schemeClr>
        </a:solidFill>
      </dgm:spPr>
      <dgm:t>
        <a:bodyPr/>
        <a:lstStyle/>
        <a:p>
          <a:r>
            <a:rPr lang="en-US" dirty="0" smtClean="0"/>
            <a:t>Full agency CQI Team</a:t>
          </a:r>
          <a:endParaRPr lang="en-US" dirty="0"/>
        </a:p>
      </dgm:t>
    </dgm:pt>
    <dgm:pt modelId="{BF507C08-9936-4E66-B291-8C1FD646B378}" type="parTrans" cxnId="{FED9E2E5-A735-47BA-9C69-1D49F9A1FD3F}">
      <dgm:prSet/>
      <dgm:spPr/>
      <dgm:t>
        <a:bodyPr/>
        <a:lstStyle/>
        <a:p>
          <a:endParaRPr lang="en-US"/>
        </a:p>
      </dgm:t>
    </dgm:pt>
    <dgm:pt modelId="{2E5A48DF-C524-438D-A5B7-6BBDCF691BEB}" type="sibTrans" cxnId="{FED9E2E5-A735-47BA-9C69-1D49F9A1FD3F}">
      <dgm:prSet/>
      <dgm:spPr/>
      <dgm:t>
        <a:bodyPr/>
        <a:lstStyle/>
        <a:p>
          <a:endParaRPr lang="en-US"/>
        </a:p>
      </dgm:t>
    </dgm:pt>
    <dgm:pt modelId="{7F236BA5-634F-4ACF-88C5-41D4D673ABC4}">
      <dgm:prSet phldrT="[Text]"/>
      <dgm:spPr>
        <a:solidFill>
          <a:schemeClr val="accent2">
            <a:lumMod val="20000"/>
            <a:lumOff val="80000"/>
            <a:alpha val="90000"/>
          </a:schemeClr>
        </a:solidFill>
      </dgm:spPr>
      <dgm:t>
        <a:bodyPr/>
        <a:lstStyle/>
        <a:p>
          <a:r>
            <a:rPr lang="en-US" dirty="0" smtClean="0"/>
            <a:t>Regular CQI Meetings</a:t>
          </a:r>
          <a:endParaRPr lang="en-US" dirty="0"/>
        </a:p>
      </dgm:t>
    </dgm:pt>
    <dgm:pt modelId="{2F851524-93C3-42C6-BA19-36460439F749}" type="parTrans" cxnId="{851F9FDA-609D-4E80-AC35-1F925A352FBE}">
      <dgm:prSet/>
      <dgm:spPr/>
      <dgm:t>
        <a:bodyPr/>
        <a:lstStyle/>
        <a:p>
          <a:endParaRPr lang="en-US"/>
        </a:p>
      </dgm:t>
    </dgm:pt>
    <dgm:pt modelId="{D9FCFC85-AED2-4F49-89D7-1BF937B182A7}" type="sibTrans" cxnId="{851F9FDA-609D-4E80-AC35-1F925A352FBE}">
      <dgm:prSet/>
      <dgm:spPr/>
      <dgm:t>
        <a:bodyPr/>
        <a:lstStyle/>
        <a:p>
          <a:endParaRPr lang="en-US"/>
        </a:p>
      </dgm:t>
    </dgm:pt>
    <dgm:pt modelId="{F51309F9-38EB-4714-B73C-15E4F311D2BF}">
      <dgm:prSet phldrT="[Text]"/>
      <dgm:spPr>
        <a:solidFill>
          <a:schemeClr val="accent2">
            <a:lumMod val="20000"/>
            <a:lumOff val="80000"/>
            <a:alpha val="90000"/>
          </a:schemeClr>
        </a:solidFill>
      </dgm:spPr>
      <dgm:t>
        <a:bodyPr/>
        <a:lstStyle/>
        <a:p>
          <a:endParaRPr lang="en-US" dirty="0"/>
        </a:p>
      </dgm:t>
    </dgm:pt>
    <dgm:pt modelId="{D9655507-DA3E-4065-8366-282D6A5F2AA0}" type="parTrans" cxnId="{D44C0A9E-6140-4AC6-9340-76DF43D696C8}">
      <dgm:prSet/>
      <dgm:spPr/>
      <dgm:t>
        <a:bodyPr/>
        <a:lstStyle/>
        <a:p>
          <a:endParaRPr lang="en-US"/>
        </a:p>
      </dgm:t>
    </dgm:pt>
    <dgm:pt modelId="{7F24C417-0D9E-4FE9-89E7-C7EE30B527A8}" type="sibTrans" cxnId="{D44C0A9E-6140-4AC6-9340-76DF43D696C8}">
      <dgm:prSet/>
      <dgm:spPr/>
      <dgm:t>
        <a:bodyPr/>
        <a:lstStyle/>
        <a:p>
          <a:endParaRPr lang="en-US"/>
        </a:p>
      </dgm:t>
    </dgm:pt>
    <dgm:pt modelId="{F749E398-09F7-4F84-9E13-A03FE02F4FD0}" type="pres">
      <dgm:prSet presAssocID="{1F37C99A-1B09-404D-9950-359E39C0646F}" presName="Name0" presStyleCnt="0">
        <dgm:presLayoutVars>
          <dgm:dir/>
          <dgm:animLvl val="lvl"/>
          <dgm:resizeHandles val="exact"/>
        </dgm:presLayoutVars>
      </dgm:prSet>
      <dgm:spPr/>
      <dgm:t>
        <a:bodyPr/>
        <a:lstStyle/>
        <a:p>
          <a:endParaRPr lang="en-US"/>
        </a:p>
      </dgm:t>
    </dgm:pt>
    <dgm:pt modelId="{CBAB2567-1795-4810-B07F-700579F0EB0D}" type="pres">
      <dgm:prSet presAssocID="{5488BF97-866B-4430-B2EE-52CBDFC63BF9}" presName="linNode" presStyleCnt="0"/>
      <dgm:spPr/>
    </dgm:pt>
    <dgm:pt modelId="{9F0FF539-B5B7-4966-ABE8-ABFBAF06A75B}" type="pres">
      <dgm:prSet presAssocID="{5488BF97-866B-4430-B2EE-52CBDFC63BF9}" presName="parentText" presStyleLbl="node1" presStyleIdx="0" presStyleCnt="3">
        <dgm:presLayoutVars>
          <dgm:chMax val="1"/>
          <dgm:bulletEnabled val="1"/>
        </dgm:presLayoutVars>
      </dgm:prSet>
      <dgm:spPr/>
      <dgm:t>
        <a:bodyPr/>
        <a:lstStyle/>
        <a:p>
          <a:endParaRPr lang="en-US"/>
        </a:p>
      </dgm:t>
    </dgm:pt>
    <dgm:pt modelId="{A50F74A5-CDBF-40E0-B178-DCEB624CD292}" type="pres">
      <dgm:prSet presAssocID="{5488BF97-866B-4430-B2EE-52CBDFC63BF9}" presName="descendantText" presStyleLbl="alignAccFollowNode1" presStyleIdx="0" presStyleCnt="3">
        <dgm:presLayoutVars>
          <dgm:bulletEnabled val="1"/>
        </dgm:presLayoutVars>
      </dgm:prSet>
      <dgm:spPr/>
      <dgm:t>
        <a:bodyPr/>
        <a:lstStyle/>
        <a:p>
          <a:endParaRPr lang="en-US"/>
        </a:p>
      </dgm:t>
    </dgm:pt>
    <dgm:pt modelId="{EFBDD080-E791-4AE8-B519-37BD0FE0389B}" type="pres">
      <dgm:prSet presAssocID="{30C437EA-C21F-40A5-B42D-80AA99C8953A}" presName="sp" presStyleCnt="0"/>
      <dgm:spPr/>
    </dgm:pt>
    <dgm:pt modelId="{E8BB409E-6907-4E1C-B24C-83FD8FE63EF0}" type="pres">
      <dgm:prSet presAssocID="{75DC8234-EB68-4956-B1E1-88D441EE2713}" presName="linNode" presStyleCnt="0"/>
      <dgm:spPr/>
    </dgm:pt>
    <dgm:pt modelId="{338CC9A5-B377-482B-A345-9DCB81FCFD5D}" type="pres">
      <dgm:prSet presAssocID="{75DC8234-EB68-4956-B1E1-88D441EE2713}" presName="parentText" presStyleLbl="node1" presStyleIdx="1" presStyleCnt="3" custLinFactNeighborX="-549" custLinFactNeighborY="2261">
        <dgm:presLayoutVars>
          <dgm:chMax val="1"/>
          <dgm:bulletEnabled val="1"/>
        </dgm:presLayoutVars>
      </dgm:prSet>
      <dgm:spPr/>
      <dgm:t>
        <a:bodyPr/>
        <a:lstStyle/>
        <a:p>
          <a:endParaRPr lang="en-US"/>
        </a:p>
      </dgm:t>
    </dgm:pt>
    <dgm:pt modelId="{3E957179-81C1-4098-8D02-F82432327D22}" type="pres">
      <dgm:prSet presAssocID="{75DC8234-EB68-4956-B1E1-88D441EE2713}" presName="descendantText" presStyleLbl="alignAccFollowNode1" presStyleIdx="1" presStyleCnt="3">
        <dgm:presLayoutVars>
          <dgm:bulletEnabled val="1"/>
        </dgm:presLayoutVars>
      </dgm:prSet>
      <dgm:spPr/>
      <dgm:t>
        <a:bodyPr/>
        <a:lstStyle/>
        <a:p>
          <a:endParaRPr lang="en-US"/>
        </a:p>
      </dgm:t>
    </dgm:pt>
    <dgm:pt modelId="{C36FAB65-4E85-4EEE-B604-A0DE600AD0D7}" type="pres">
      <dgm:prSet presAssocID="{1593448C-8856-465E-B1B1-9415234018A1}" presName="sp" presStyleCnt="0"/>
      <dgm:spPr/>
    </dgm:pt>
    <dgm:pt modelId="{D392615C-8C9E-499A-8841-74A99FFE9938}" type="pres">
      <dgm:prSet presAssocID="{7F3FA4DD-06EE-4A4F-84CD-F2DB948730A4}" presName="linNode" presStyleCnt="0"/>
      <dgm:spPr/>
    </dgm:pt>
    <dgm:pt modelId="{F47739EA-D128-4497-BCC6-A5C5ABE23FCF}" type="pres">
      <dgm:prSet presAssocID="{7F3FA4DD-06EE-4A4F-84CD-F2DB948730A4}" presName="parentText" presStyleLbl="node1" presStyleIdx="2" presStyleCnt="3">
        <dgm:presLayoutVars>
          <dgm:chMax val="1"/>
          <dgm:bulletEnabled val="1"/>
        </dgm:presLayoutVars>
      </dgm:prSet>
      <dgm:spPr/>
      <dgm:t>
        <a:bodyPr/>
        <a:lstStyle/>
        <a:p>
          <a:endParaRPr lang="en-US"/>
        </a:p>
      </dgm:t>
    </dgm:pt>
    <dgm:pt modelId="{66E3E701-A1A5-4182-ADFF-C9B41504CD28}" type="pres">
      <dgm:prSet presAssocID="{7F3FA4DD-06EE-4A4F-84CD-F2DB948730A4}" presName="descendantText" presStyleLbl="alignAccFollowNode1" presStyleIdx="2" presStyleCnt="3">
        <dgm:presLayoutVars>
          <dgm:bulletEnabled val="1"/>
        </dgm:presLayoutVars>
      </dgm:prSet>
      <dgm:spPr/>
      <dgm:t>
        <a:bodyPr/>
        <a:lstStyle/>
        <a:p>
          <a:endParaRPr lang="en-US"/>
        </a:p>
      </dgm:t>
    </dgm:pt>
  </dgm:ptLst>
  <dgm:cxnLst>
    <dgm:cxn modelId="{ECE4691A-5BCC-417C-953A-5666A1F5593B}" type="presOf" srcId="{5488BF97-866B-4430-B2EE-52CBDFC63BF9}" destId="{9F0FF539-B5B7-4966-ABE8-ABFBAF06A75B}" srcOrd="0" destOrd="0" presId="urn:microsoft.com/office/officeart/2005/8/layout/vList5"/>
    <dgm:cxn modelId="{9A2EE5D9-41EE-4E04-B418-C6C4C79B2EDF}" type="presOf" srcId="{1F37C99A-1B09-404D-9950-359E39C0646F}" destId="{F749E398-09F7-4F84-9E13-A03FE02F4FD0}" srcOrd="0" destOrd="0" presId="urn:microsoft.com/office/officeart/2005/8/layout/vList5"/>
    <dgm:cxn modelId="{663B40C4-1A87-422F-B0BE-5BC45812EF23}" srcId="{75DC8234-EB68-4956-B1E1-88D441EE2713}" destId="{240902E7-A94E-4774-9804-A22C164E9512}" srcOrd="0" destOrd="0" parTransId="{B6830337-E93E-4274-BA59-F8B9ED04F12F}" sibTransId="{A28DFF1F-F0C3-4FB2-8993-A08E3F2535A7}"/>
    <dgm:cxn modelId="{9ACC6698-29C2-4FE8-A7B2-377DAE7DFD17}" type="presOf" srcId="{7F3FA4DD-06EE-4A4F-84CD-F2DB948730A4}" destId="{F47739EA-D128-4497-BCC6-A5C5ABE23FCF}" srcOrd="0" destOrd="0" presId="urn:microsoft.com/office/officeart/2005/8/layout/vList5"/>
    <dgm:cxn modelId="{C29A147E-6ED3-4519-8DD6-60AF9726C70C}" type="presOf" srcId="{94CFC5CE-1F4C-43CE-9E31-FBB9987836AC}" destId="{66E3E701-A1A5-4182-ADFF-C9B41504CD28}" srcOrd="0" destOrd="0" presId="urn:microsoft.com/office/officeart/2005/8/layout/vList5"/>
    <dgm:cxn modelId="{8543AE7A-ABC7-4377-993F-C5C0F2106712}" srcId="{5488BF97-866B-4430-B2EE-52CBDFC63BF9}" destId="{3E46FA67-0894-48CB-A7BF-35959717FB3C}" srcOrd="1" destOrd="0" parTransId="{0F8876F7-A9AD-4301-BA4E-FFAED6E7B9FD}" sibTransId="{82D8DB6C-790F-4ACB-91D1-C2A9B6F5F64F}"/>
    <dgm:cxn modelId="{7810F469-0E1D-435C-BAB0-806D02BBB2D1}" srcId="{1F37C99A-1B09-404D-9950-359E39C0646F}" destId="{75DC8234-EB68-4956-B1E1-88D441EE2713}" srcOrd="1" destOrd="0" parTransId="{95FDCB7C-D421-4AC3-9B5D-E4238E0FC04C}" sibTransId="{1593448C-8856-465E-B1B1-9415234018A1}"/>
    <dgm:cxn modelId="{987B8058-95BF-4472-A89A-C54268147857}" type="presOf" srcId="{240902E7-A94E-4774-9804-A22C164E9512}" destId="{3E957179-81C1-4098-8D02-F82432327D22}" srcOrd="0" destOrd="0" presId="urn:microsoft.com/office/officeart/2005/8/layout/vList5"/>
    <dgm:cxn modelId="{BCB2D9A6-13BA-463A-8328-14D0F5E99FD4}" type="presOf" srcId="{960F9C22-A733-4EB0-8D05-CE6A8A8D5D0E}" destId="{A50F74A5-CDBF-40E0-B178-DCEB624CD292}" srcOrd="0" destOrd="0" presId="urn:microsoft.com/office/officeart/2005/8/layout/vList5"/>
    <dgm:cxn modelId="{DCFFD541-F3D7-4E29-A19F-383B0C3AB120}" type="presOf" srcId="{7F236BA5-634F-4ACF-88C5-41D4D673ABC4}" destId="{66E3E701-A1A5-4182-ADFF-C9B41504CD28}" srcOrd="0" destOrd="1" presId="urn:microsoft.com/office/officeart/2005/8/layout/vList5"/>
    <dgm:cxn modelId="{E001F494-6E71-48C3-ACFB-F77BF94F32E1}" type="presOf" srcId="{75DC8234-EB68-4956-B1E1-88D441EE2713}" destId="{338CC9A5-B377-482B-A345-9DCB81FCFD5D}" srcOrd="0" destOrd="0" presId="urn:microsoft.com/office/officeart/2005/8/layout/vList5"/>
    <dgm:cxn modelId="{2FC6ABCF-44F2-4149-B8B3-A97554235F58}" srcId="{75DC8234-EB68-4956-B1E1-88D441EE2713}" destId="{8E2B92FD-B527-4F5E-8946-B8553CC9F715}" srcOrd="1" destOrd="0" parTransId="{B4CFE39B-8B18-44D4-86D5-9286318B6280}" sibTransId="{E31DA385-BF9B-42D0-ABCD-6EA3A0AB0B0C}"/>
    <dgm:cxn modelId="{4F1EA3AE-610E-491F-A755-AD2FC9834683}" srcId="{1F37C99A-1B09-404D-9950-359E39C0646F}" destId="{5488BF97-866B-4430-B2EE-52CBDFC63BF9}" srcOrd="0" destOrd="0" parTransId="{51CE98A4-7B59-415F-807F-0BBA23D885B6}" sibTransId="{30C437EA-C21F-40A5-B42D-80AA99C8953A}"/>
    <dgm:cxn modelId="{399C1118-CD14-41B7-8516-1CFFBBFB4490}" srcId="{5488BF97-866B-4430-B2EE-52CBDFC63BF9}" destId="{960F9C22-A733-4EB0-8D05-CE6A8A8D5D0E}" srcOrd="0" destOrd="0" parTransId="{19A44A8B-7AD3-4EAE-B0EC-AAC6F8C68356}" sibTransId="{8C8986CB-A068-4E0D-B0D1-01035D69AD91}"/>
    <dgm:cxn modelId="{FED9E2E5-A735-47BA-9C69-1D49F9A1FD3F}" srcId="{7F3FA4DD-06EE-4A4F-84CD-F2DB948730A4}" destId="{94CFC5CE-1F4C-43CE-9E31-FBB9987836AC}" srcOrd="0" destOrd="0" parTransId="{BF507C08-9936-4E66-B291-8C1FD646B378}" sibTransId="{2E5A48DF-C524-438D-A5B7-6BBDCF691BEB}"/>
    <dgm:cxn modelId="{553A0FFD-C4EC-456D-BB10-2D0FD8B3831E}" type="presOf" srcId="{3E46FA67-0894-48CB-A7BF-35959717FB3C}" destId="{A50F74A5-CDBF-40E0-B178-DCEB624CD292}" srcOrd="0" destOrd="1" presId="urn:microsoft.com/office/officeart/2005/8/layout/vList5"/>
    <dgm:cxn modelId="{851F9FDA-609D-4E80-AC35-1F925A352FBE}" srcId="{7F3FA4DD-06EE-4A4F-84CD-F2DB948730A4}" destId="{7F236BA5-634F-4ACF-88C5-41D4D673ABC4}" srcOrd="1" destOrd="0" parTransId="{2F851524-93C3-42C6-BA19-36460439F749}" sibTransId="{D9FCFC85-AED2-4F49-89D7-1BF937B182A7}"/>
    <dgm:cxn modelId="{D44C0A9E-6140-4AC6-9340-76DF43D696C8}" srcId="{75DC8234-EB68-4956-B1E1-88D441EE2713}" destId="{F51309F9-38EB-4714-B73C-15E4F311D2BF}" srcOrd="2" destOrd="0" parTransId="{D9655507-DA3E-4065-8366-282D6A5F2AA0}" sibTransId="{7F24C417-0D9E-4FE9-89E7-C7EE30B527A8}"/>
    <dgm:cxn modelId="{C3F819B6-69B7-4E08-AE45-D2F669C10495}" srcId="{1F37C99A-1B09-404D-9950-359E39C0646F}" destId="{7F3FA4DD-06EE-4A4F-84CD-F2DB948730A4}" srcOrd="2" destOrd="0" parTransId="{1E1F85BF-0EA8-42CD-AC70-B0EE81A9FCD4}" sibTransId="{CDDF6811-BDBF-4CFC-AA56-789341A29E57}"/>
    <dgm:cxn modelId="{891CC454-55A0-4889-B01D-AA5B198AC263}" type="presOf" srcId="{8E2B92FD-B527-4F5E-8946-B8553CC9F715}" destId="{3E957179-81C1-4098-8D02-F82432327D22}" srcOrd="0" destOrd="1" presId="urn:microsoft.com/office/officeart/2005/8/layout/vList5"/>
    <dgm:cxn modelId="{26275FA4-0D04-4870-8DE3-ADC92E5B4EBA}" type="presOf" srcId="{F51309F9-38EB-4714-B73C-15E4F311D2BF}" destId="{3E957179-81C1-4098-8D02-F82432327D22}" srcOrd="0" destOrd="2" presId="urn:microsoft.com/office/officeart/2005/8/layout/vList5"/>
    <dgm:cxn modelId="{91A45A67-A2BF-4055-9A72-E43C8F650139}" type="presParOf" srcId="{F749E398-09F7-4F84-9E13-A03FE02F4FD0}" destId="{CBAB2567-1795-4810-B07F-700579F0EB0D}" srcOrd="0" destOrd="0" presId="urn:microsoft.com/office/officeart/2005/8/layout/vList5"/>
    <dgm:cxn modelId="{9A2B53C6-8B75-4BEB-8902-73284B57E315}" type="presParOf" srcId="{CBAB2567-1795-4810-B07F-700579F0EB0D}" destId="{9F0FF539-B5B7-4966-ABE8-ABFBAF06A75B}" srcOrd="0" destOrd="0" presId="urn:microsoft.com/office/officeart/2005/8/layout/vList5"/>
    <dgm:cxn modelId="{F1E23B1D-E888-4FCC-870C-4183A02F264F}" type="presParOf" srcId="{CBAB2567-1795-4810-B07F-700579F0EB0D}" destId="{A50F74A5-CDBF-40E0-B178-DCEB624CD292}" srcOrd="1" destOrd="0" presId="urn:microsoft.com/office/officeart/2005/8/layout/vList5"/>
    <dgm:cxn modelId="{45736D42-5322-46A0-99E5-DE0DE2BBA89B}" type="presParOf" srcId="{F749E398-09F7-4F84-9E13-A03FE02F4FD0}" destId="{EFBDD080-E791-4AE8-B519-37BD0FE0389B}" srcOrd="1" destOrd="0" presId="urn:microsoft.com/office/officeart/2005/8/layout/vList5"/>
    <dgm:cxn modelId="{B6A0CBA4-13F4-449F-97AF-0050C188BF5F}" type="presParOf" srcId="{F749E398-09F7-4F84-9E13-A03FE02F4FD0}" destId="{E8BB409E-6907-4E1C-B24C-83FD8FE63EF0}" srcOrd="2" destOrd="0" presId="urn:microsoft.com/office/officeart/2005/8/layout/vList5"/>
    <dgm:cxn modelId="{743F1A83-65CA-42C2-BA1C-7C6A8E5F8469}" type="presParOf" srcId="{E8BB409E-6907-4E1C-B24C-83FD8FE63EF0}" destId="{338CC9A5-B377-482B-A345-9DCB81FCFD5D}" srcOrd="0" destOrd="0" presId="urn:microsoft.com/office/officeart/2005/8/layout/vList5"/>
    <dgm:cxn modelId="{B7DA6A6B-B929-4D5D-AF4E-AD52E4C004F8}" type="presParOf" srcId="{E8BB409E-6907-4E1C-B24C-83FD8FE63EF0}" destId="{3E957179-81C1-4098-8D02-F82432327D22}" srcOrd="1" destOrd="0" presId="urn:microsoft.com/office/officeart/2005/8/layout/vList5"/>
    <dgm:cxn modelId="{928EAEDF-40CC-4B2D-BF2E-40DB7F6CFE91}" type="presParOf" srcId="{F749E398-09F7-4F84-9E13-A03FE02F4FD0}" destId="{C36FAB65-4E85-4EEE-B604-A0DE600AD0D7}" srcOrd="3" destOrd="0" presId="urn:microsoft.com/office/officeart/2005/8/layout/vList5"/>
    <dgm:cxn modelId="{0BD2B7CE-0B7C-47EC-8780-0BA46F66F069}" type="presParOf" srcId="{F749E398-09F7-4F84-9E13-A03FE02F4FD0}" destId="{D392615C-8C9E-499A-8841-74A99FFE9938}" srcOrd="4" destOrd="0" presId="urn:microsoft.com/office/officeart/2005/8/layout/vList5"/>
    <dgm:cxn modelId="{A9541727-223F-486F-AE63-CE3D307DA7DA}" type="presParOf" srcId="{D392615C-8C9E-499A-8841-74A99FFE9938}" destId="{F47739EA-D128-4497-BCC6-A5C5ABE23FCF}" srcOrd="0" destOrd="0" presId="urn:microsoft.com/office/officeart/2005/8/layout/vList5"/>
    <dgm:cxn modelId="{C817A443-BE59-4B15-80C1-6982F719FE2A}" type="presParOf" srcId="{D392615C-8C9E-499A-8841-74A99FFE9938}" destId="{66E3E701-A1A5-4182-ADFF-C9B41504CD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37C99A-1B09-404D-9950-359E39C064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488BF97-866B-4430-B2EE-52CBDFC63BF9}">
      <dgm:prSet phldrT="[Text]" custT="1"/>
      <dgm:spPr/>
      <dgm:t>
        <a:bodyPr/>
        <a:lstStyle/>
        <a:p>
          <a:r>
            <a:rPr lang="en-US" sz="3200" dirty="0" smtClean="0"/>
            <a:t>1</a:t>
          </a:r>
          <a:r>
            <a:rPr lang="en-US" sz="3200" baseline="30000" dirty="0" smtClean="0"/>
            <a:t>st</a:t>
          </a:r>
          <a:r>
            <a:rPr lang="en-US" sz="3200" dirty="0" smtClean="0"/>
            <a:t> Choice</a:t>
          </a:r>
        </a:p>
        <a:p>
          <a:r>
            <a:rPr lang="en-US" sz="3200" dirty="0" smtClean="0"/>
            <a:t>24.6%</a:t>
          </a:r>
          <a:endParaRPr lang="en-US" sz="3200" dirty="0"/>
        </a:p>
      </dgm:t>
    </dgm:pt>
    <dgm:pt modelId="{51CE98A4-7B59-415F-807F-0BBA23D885B6}" type="parTrans" cxnId="{4F1EA3AE-610E-491F-A755-AD2FC9834683}">
      <dgm:prSet/>
      <dgm:spPr/>
      <dgm:t>
        <a:bodyPr/>
        <a:lstStyle/>
        <a:p>
          <a:endParaRPr lang="en-US"/>
        </a:p>
      </dgm:t>
    </dgm:pt>
    <dgm:pt modelId="{30C437EA-C21F-40A5-B42D-80AA99C8953A}" type="sibTrans" cxnId="{4F1EA3AE-610E-491F-A755-AD2FC9834683}">
      <dgm:prSet/>
      <dgm:spPr/>
      <dgm:t>
        <a:bodyPr/>
        <a:lstStyle/>
        <a:p>
          <a:endParaRPr lang="en-US"/>
        </a:p>
      </dgm:t>
    </dgm:pt>
    <dgm:pt modelId="{960F9C22-A733-4EB0-8D05-CE6A8A8D5D0E}">
      <dgm:prSet phldrT="[Text]" custT="1"/>
      <dgm:spPr/>
      <dgm:t>
        <a:bodyPr/>
        <a:lstStyle/>
        <a:p>
          <a:r>
            <a:rPr lang="en-US" sz="1600" dirty="0" smtClean="0"/>
            <a:t>Tools</a:t>
          </a:r>
          <a:endParaRPr lang="en-US" sz="1600" dirty="0"/>
        </a:p>
      </dgm:t>
    </dgm:pt>
    <dgm:pt modelId="{19A44A8B-7AD3-4EAE-B0EC-AAC6F8C68356}" type="parTrans" cxnId="{399C1118-CD14-41B7-8516-1CFFBBFB4490}">
      <dgm:prSet/>
      <dgm:spPr/>
      <dgm:t>
        <a:bodyPr/>
        <a:lstStyle/>
        <a:p>
          <a:endParaRPr lang="en-US"/>
        </a:p>
      </dgm:t>
    </dgm:pt>
    <dgm:pt modelId="{8C8986CB-A068-4E0D-B0D1-01035D69AD91}" type="sibTrans" cxnId="{399C1118-CD14-41B7-8516-1CFFBBFB4490}">
      <dgm:prSet/>
      <dgm:spPr/>
      <dgm:t>
        <a:bodyPr/>
        <a:lstStyle/>
        <a:p>
          <a:endParaRPr lang="en-US"/>
        </a:p>
      </dgm:t>
    </dgm:pt>
    <dgm:pt modelId="{75DC8234-EB68-4956-B1E1-88D441EE2713}">
      <dgm:prSet phldrT="[Text]" custT="1"/>
      <dgm:spPr/>
      <dgm:t>
        <a:bodyPr/>
        <a:lstStyle/>
        <a:p>
          <a:pPr algn="l"/>
          <a:r>
            <a:rPr lang="en-US" sz="3200" dirty="0" smtClean="0"/>
            <a:t>2</a:t>
          </a:r>
          <a:r>
            <a:rPr lang="en-US" sz="3200" baseline="30000" dirty="0" smtClean="0"/>
            <a:t>nd </a:t>
          </a:r>
          <a:r>
            <a:rPr lang="en-US" sz="3200" dirty="0" smtClean="0"/>
            <a:t>Choice</a:t>
          </a:r>
        </a:p>
        <a:p>
          <a:pPr algn="ctr"/>
          <a:r>
            <a:rPr lang="en-US" sz="3200" dirty="0" smtClean="0"/>
            <a:t>10.0%</a:t>
          </a:r>
          <a:endParaRPr lang="en-US" sz="3200" dirty="0"/>
        </a:p>
      </dgm:t>
    </dgm:pt>
    <dgm:pt modelId="{95FDCB7C-D421-4AC3-9B5D-E4238E0FC04C}" type="parTrans" cxnId="{7810F469-0E1D-435C-BAB0-806D02BBB2D1}">
      <dgm:prSet/>
      <dgm:spPr/>
      <dgm:t>
        <a:bodyPr/>
        <a:lstStyle/>
        <a:p>
          <a:endParaRPr lang="en-US"/>
        </a:p>
      </dgm:t>
    </dgm:pt>
    <dgm:pt modelId="{1593448C-8856-465E-B1B1-9415234018A1}" type="sibTrans" cxnId="{7810F469-0E1D-435C-BAB0-806D02BBB2D1}">
      <dgm:prSet/>
      <dgm:spPr/>
      <dgm:t>
        <a:bodyPr/>
        <a:lstStyle/>
        <a:p>
          <a:endParaRPr lang="en-US"/>
        </a:p>
      </dgm:t>
    </dgm:pt>
    <dgm:pt modelId="{240902E7-A94E-4774-9804-A22C164E9512}">
      <dgm:prSet phldrT="[Text]" custT="1"/>
      <dgm:spPr/>
      <dgm:t>
        <a:bodyPr/>
        <a:lstStyle/>
        <a:p>
          <a:r>
            <a:rPr lang="en-US" sz="1600" dirty="0" smtClean="0"/>
            <a:t>TA on-site and on phone</a:t>
          </a:r>
          <a:endParaRPr lang="en-US" sz="1600" dirty="0"/>
        </a:p>
      </dgm:t>
    </dgm:pt>
    <dgm:pt modelId="{B6830337-E93E-4274-BA59-F8B9ED04F12F}" type="parTrans" cxnId="{663B40C4-1A87-422F-B0BE-5BC45812EF23}">
      <dgm:prSet/>
      <dgm:spPr/>
      <dgm:t>
        <a:bodyPr/>
        <a:lstStyle/>
        <a:p>
          <a:endParaRPr lang="en-US"/>
        </a:p>
      </dgm:t>
    </dgm:pt>
    <dgm:pt modelId="{A28DFF1F-F0C3-4FB2-8993-A08E3F2535A7}" type="sibTrans" cxnId="{663B40C4-1A87-422F-B0BE-5BC45812EF23}">
      <dgm:prSet/>
      <dgm:spPr/>
      <dgm:t>
        <a:bodyPr/>
        <a:lstStyle/>
        <a:p>
          <a:endParaRPr lang="en-US"/>
        </a:p>
      </dgm:t>
    </dgm:pt>
    <dgm:pt modelId="{7F3FA4DD-06EE-4A4F-84CD-F2DB948730A4}">
      <dgm:prSet phldrT="[Text]" custT="1"/>
      <dgm:spPr/>
      <dgm:t>
        <a:bodyPr/>
        <a:lstStyle/>
        <a:p>
          <a:r>
            <a:rPr lang="en-US" sz="3200" dirty="0" smtClean="0"/>
            <a:t>3</a:t>
          </a:r>
          <a:r>
            <a:rPr lang="en-US" sz="3200" baseline="30000" dirty="0" smtClean="0"/>
            <a:t>rd</a:t>
          </a:r>
          <a:r>
            <a:rPr lang="en-US" sz="3200" dirty="0" smtClean="0"/>
            <a:t> Choice</a:t>
          </a:r>
        </a:p>
        <a:p>
          <a:r>
            <a:rPr lang="en-US" sz="3200" dirty="0" smtClean="0"/>
            <a:t>8.7%</a:t>
          </a:r>
          <a:endParaRPr lang="en-US" sz="3200" dirty="0"/>
        </a:p>
      </dgm:t>
    </dgm:pt>
    <dgm:pt modelId="{1E1F85BF-0EA8-42CD-AC70-B0EE81A9FCD4}" type="parTrans" cxnId="{C3F819B6-69B7-4E08-AE45-D2F669C10495}">
      <dgm:prSet/>
      <dgm:spPr/>
      <dgm:t>
        <a:bodyPr/>
        <a:lstStyle/>
        <a:p>
          <a:endParaRPr lang="en-US"/>
        </a:p>
      </dgm:t>
    </dgm:pt>
    <dgm:pt modelId="{CDDF6811-BDBF-4CFC-AA56-789341A29E57}" type="sibTrans" cxnId="{C3F819B6-69B7-4E08-AE45-D2F669C10495}">
      <dgm:prSet/>
      <dgm:spPr/>
      <dgm:t>
        <a:bodyPr/>
        <a:lstStyle/>
        <a:p>
          <a:endParaRPr lang="en-US"/>
        </a:p>
      </dgm:t>
    </dgm:pt>
    <dgm:pt modelId="{94CFC5CE-1F4C-43CE-9E31-FBB9987836AC}">
      <dgm:prSet phldrT="[Text]" custT="1"/>
      <dgm:spPr/>
      <dgm:t>
        <a:bodyPr/>
        <a:lstStyle/>
        <a:p>
          <a:r>
            <a:rPr lang="en-US" sz="1600" dirty="0" smtClean="0"/>
            <a:t>Not yet, just started</a:t>
          </a:r>
          <a:endParaRPr lang="en-US" sz="1600" dirty="0"/>
        </a:p>
      </dgm:t>
    </dgm:pt>
    <dgm:pt modelId="{BF507C08-9936-4E66-B291-8C1FD646B378}" type="parTrans" cxnId="{FED9E2E5-A735-47BA-9C69-1D49F9A1FD3F}">
      <dgm:prSet/>
      <dgm:spPr/>
      <dgm:t>
        <a:bodyPr/>
        <a:lstStyle/>
        <a:p>
          <a:endParaRPr lang="en-US"/>
        </a:p>
      </dgm:t>
    </dgm:pt>
    <dgm:pt modelId="{2E5A48DF-C524-438D-A5B7-6BBDCF691BEB}" type="sibTrans" cxnId="{FED9E2E5-A735-47BA-9C69-1D49F9A1FD3F}">
      <dgm:prSet/>
      <dgm:spPr/>
      <dgm:t>
        <a:bodyPr/>
        <a:lstStyle/>
        <a:p>
          <a:endParaRPr lang="en-US"/>
        </a:p>
      </dgm:t>
    </dgm:pt>
    <dgm:pt modelId="{47266C84-A543-42DA-833B-7E61F783D13B}">
      <dgm:prSet phldrT="[Text]" custT="1"/>
      <dgm:spPr/>
      <dgm:t>
        <a:bodyPr/>
        <a:lstStyle/>
        <a:p>
          <a:r>
            <a:rPr lang="en-US" sz="1600" dirty="0" smtClean="0"/>
            <a:t>Resources</a:t>
          </a:r>
          <a:endParaRPr lang="en-US" sz="1600" dirty="0"/>
        </a:p>
      </dgm:t>
    </dgm:pt>
    <dgm:pt modelId="{3FE3C6EC-1E9B-474D-AAC5-E0141114F200}" type="parTrans" cxnId="{F1C5CBF0-A6FB-4AEF-9542-BAB6B75BB71A}">
      <dgm:prSet/>
      <dgm:spPr/>
      <dgm:t>
        <a:bodyPr/>
        <a:lstStyle/>
        <a:p>
          <a:endParaRPr lang="en-US"/>
        </a:p>
      </dgm:t>
    </dgm:pt>
    <dgm:pt modelId="{C60DBC04-EC56-4928-8C6E-A6C1CAC27937}" type="sibTrans" cxnId="{F1C5CBF0-A6FB-4AEF-9542-BAB6B75BB71A}">
      <dgm:prSet/>
      <dgm:spPr/>
      <dgm:t>
        <a:bodyPr/>
        <a:lstStyle/>
        <a:p>
          <a:endParaRPr lang="en-US"/>
        </a:p>
      </dgm:t>
    </dgm:pt>
    <dgm:pt modelId="{0F47EC39-0DE4-460C-9985-3AA91289F643}">
      <dgm:prSet phldrT="[Text]" custT="1"/>
      <dgm:spPr/>
      <dgm:t>
        <a:bodyPr/>
        <a:lstStyle/>
        <a:p>
          <a:r>
            <a:rPr lang="en-US" sz="1600" dirty="0" smtClean="0"/>
            <a:t>Guidance</a:t>
          </a:r>
          <a:endParaRPr lang="en-US" sz="1600" dirty="0"/>
        </a:p>
      </dgm:t>
    </dgm:pt>
    <dgm:pt modelId="{76AF213A-64BA-45F6-B903-BC95B0D0CA4F}" type="parTrans" cxnId="{826245E6-3AB5-43B5-A3CD-B7940DCEBF90}">
      <dgm:prSet/>
      <dgm:spPr/>
      <dgm:t>
        <a:bodyPr/>
        <a:lstStyle/>
        <a:p>
          <a:endParaRPr lang="en-US"/>
        </a:p>
      </dgm:t>
    </dgm:pt>
    <dgm:pt modelId="{8F968283-CDB2-4826-BF18-DA308E2491D1}" type="sibTrans" cxnId="{826245E6-3AB5-43B5-A3CD-B7940DCEBF90}">
      <dgm:prSet/>
      <dgm:spPr/>
      <dgm:t>
        <a:bodyPr/>
        <a:lstStyle/>
        <a:p>
          <a:endParaRPr lang="en-US"/>
        </a:p>
      </dgm:t>
    </dgm:pt>
    <dgm:pt modelId="{B7EA0375-C4F1-4A8F-A9EE-326AB47D95AF}">
      <dgm:prSet phldrT="[Text]" custT="1"/>
      <dgm:spPr/>
      <dgm:t>
        <a:bodyPr/>
        <a:lstStyle/>
        <a:p>
          <a:r>
            <a:rPr lang="en-US" sz="1600" dirty="0" smtClean="0"/>
            <a:t>Framework  </a:t>
          </a:r>
          <a:endParaRPr lang="en-US" sz="1600" dirty="0"/>
        </a:p>
      </dgm:t>
    </dgm:pt>
    <dgm:pt modelId="{12C38A7D-A035-49B4-8BD7-EA07D09488C2}" type="parTrans" cxnId="{FC2D3DE7-FDBC-4F7A-9574-C3593E2F8889}">
      <dgm:prSet/>
      <dgm:spPr/>
      <dgm:t>
        <a:bodyPr/>
        <a:lstStyle/>
        <a:p>
          <a:endParaRPr lang="en-US"/>
        </a:p>
      </dgm:t>
    </dgm:pt>
    <dgm:pt modelId="{9913C839-FA81-43CD-B1C3-4D9943C54E2E}" type="sibTrans" cxnId="{FC2D3DE7-FDBC-4F7A-9574-C3593E2F8889}">
      <dgm:prSet/>
      <dgm:spPr/>
      <dgm:t>
        <a:bodyPr/>
        <a:lstStyle/>
        <a:p>
          <a:endParaRPr lang="en-US"/>
        </a:p>
      </dgm:t>
    </dgm:pt>
    <dgm:pt modelId="{557A1E85-3575-4F70-9E2F-2D24DB18D40E}">
      <dgm:prSet phldrT="[Text]" custT="1"/>
      <dgm:spPr/>
      <dgm:t>
        <a:bodyPr/>
        <a:lstStyle/>
        <a:p>
          <a:r>
            <a:rPr lang="en-US" sz="1600" dirty="0" smtClean="0"/>
            <a:t>Support and feedback</a:t>
          </a:r>
          <a:endParaRPr lang="en-US" sz="1600" dirty="0"/>
        </a:p>
      </dgm:t>
    </dgm:pt>
    <dgm:pt modelId="{651F1F99-68A9-4828-B999-885E22B88931}" type="parTrans" cxnId="{01552F69-93D7-4516-8D3E-5A43163094B2}">
      <dgm:prSet/>
      <dgm:spPr/>
      <dgm:t>
        <a:bodyPr/>
        <a:lstStyle/>
        <a:p>
          <a:endParaRPr lang="en-US"/>
        </a:p>
      </dgm:t>
    </dgm:pt>
    <dgm:pt modelId="{491F60C7-6BFC-4A68-8534-1D7B9FBC4E35}" type="sibTrans" cxnId="{01552F69-93D7-4516-8D3E-5A43163094B2}">
      <dgm:prSet/>
      <dgm:spPr/>
      <dgm:t>
        <a:bodyPr/>
        <a:lstStyle/>
        <a:p>
          <a:endParaRPr lang="en-US"/>
        </a:p>
      </dgm:t>
    </dgm:pt>
    <dgm:pt modelId="{F749E398-09F7-4F84-9E13-A03FE02F4FD0}" type="pres">
      <dgm:prSet presAssocID="{1F37C99A-1B09-404D-9950-359E39C0646F}" presName="Name0" presStyleCnt="0">
        <dgm:presLayoutVars>
          <dgm:dir/>
          <dgm:animLvl val="lvl"/>
          <dgm:resizeHandles val="exact"/>
        </dgm:presLayoutVars>
      </dgm:prSet>
      <dgm:spPr/>
      <dgm:t>
        <a:bodyPr/>
        <a:lstStyle/>
        <a:p>
          <a:endParaRPr lang="en-US"/>
        </a:p>
      </dgm:t>
    </dgm:pt>
    <dgm:pt modelId="{CBAB2567-1795-4810-B07F-700579F0EB0D}" type="pres">
      <dgm:prSet presAssocID="{5488BF97-866B-4430-B2EE-52CBDFC63BF9}" presName="linNode" presStyleCnt="0"/>
      <dgm:spPr/>
    </dgm:pt>
    <dgm:pt modelId="{9F0FF539-B5B7-4966-ABE8-ABFBAF06A75B}" type="pres">
      <dgm:prSet presAssocID="{5488BF97-866B-4430-B2EE-52CBDFC63BF9}" presName="parentText" presStyleLbl="node1" presStyleIdx="0" presStyleCnt="3">
        <dgm:presLayoutVars>
          <dgm:chMax val="1"/>
          <dgm:bulletEnabled val="1"/>
        </dgm:presLayoutVars>
      </dgm:prSet>
      <dgm:spPr/>
      <dgm:t>
        <a:bodyPr/>
        <a:lstStyle/>
        <a:p>
          <a:endParaRPr lang="en-US"/>
        </a:p>
      </dgm:t>
    </dgm:pt>
    <dgm:pt modelId="{A50F74A5-CDBF-40E0-B178-DCEB624CD292}" type="pres">
      <dgm:prSet presAssocID="{5488BF97-866B-4430-B2EE-52CBDFC63BF9}" presName="descendantText" presStyleLbl="alignAccFollowNode1" presStyleIdx="0" presStyleCnt="3" custLinFactNeighborX="581" custLinFactNeighborY="2229">
        <dgm:presLayoutVars>
          <dgm:bulletEnabled val="1"/>
        </dgm:presLayoutVars>
      </dgm:prSet>
      <dgm:spPr/>
      <dgm:t>
        <a:bodyPr/>
        <a:lstStyle/>
        <a:p>
          <a:endParaRPr lang="en-US"/>
        </a:p>
      </dgm:t>
    </dgm:pt>
    <dgm:pt modelId="{EFBDD080-E791-4AE8-B519-37BD0FE0389B}" type="pres">
      <dgm:prSet presAssocID="{30C437EA-C21F-40A5-B42D-80AA99C8953A}" presName="sp" presStyleCnt="0"/>
      <dgm:spPr/>
    </dgm:pt>
    <dgm:pt modelId="{E8BB409E-6907-4E1C-B24C-83FD8FE63EF0}" type="pres">
      <dgm:prSet presAssocID="{75DC8234-EB68-4956-B1E1-88D441EE2713}" presName="linNode" presStyleCnt="0"/>
      <dgm:spPr/>
    </dgm:pt>
    <dgm:pt modelId="{338CC9A5-B377-482B-A345-9DCB81FCFD5D}" type="pres">
      <dgm:prSet presAssocID="{75DC8234-EB68-4956-B1E1-88D441EE2713}" presName="parentText" presStyleLbl="node1" presStyleIdx="1" presStyleCnt="3" custLinFactNeighborX="-549" custLinFactNeighborY="2261">
        <dgm:presLayoutVars>
          <dgm:chMax val="1"/>
          <dgm:bulletEnabled val="1"/>
        </dgm:presLayoutVars>
      </dgm:prSet>
      <dgm:spPr/>
      <dgm:t>
        <a:bodyPr/>
        <a:lstStyle/>
        <a:p>
          <a:endParaRPr lang="en-US"/>
        </a:p>
      </dgm:t>
    </dgm:pt>
    <dgm:pt modelId="{3E957179-81C1-4098-8D02-F82432327D22}" type="pres">
      <dgm:prSet presAssocID="{75DC8234-EB68-4956-B1E1-88D441EE2713}" presName="descendantText" presStyleLbl="alignAccFollowNode1" presStyleIdx="1" presStyleCnt="3">
        <dgm:presLayoutVars>
          <dgm:bulletEnabled val="1"/>
        </dgm:presLayoutVars>
      </dgm:prSet>
      <dgm:spPr/>
      <dgm:t>
        <a:bodyPr/>
        <a:lstStyle/>
        <a:p>
          <a:endParaRPr lang="en-US"/>
        </a:p>
      </dgm:t>
    </dgm:pt>
    <dgm:pt modelId="{C36FAB65-4E85-4EEE-B604-A0DE600AD0D7}" type="pres">
      <dgm:prSet presAssocID="{1593448C-8856-465E-B1B1-9415234018A1}" presName="sp" presStyleCnt="0"/>
      <dgm:spPr/>
    </dgm:pt>
    <dgm:pt modelId="{D392615C-8C9E-499A-8841-74A99FFE9938}" type="pres">
      <dgm:prSet presAssocID="{7F3FA4DD-06EE-4A4F-84CD-F2DB948730A4}" presName="linNode" presStyleCnt="0"/>
      <dgm:spPr/>
    </dgm:pt>
    <dgm:pt modelId="{F47739EA-D128-4497-BCC6-A5C5ABE23FCF}" type="pres">
      <dgm:prSet presAssocID="{7F3FA4DD-06EE-4A4F-84CD-F2DB948730A4}" presName="parentText" presStyleLbl="node1" presStyleIdx="2" presStyleCnt="3">
        <dgm:presLayoutVars>
          <dgm:chMax val="1"/>
          <dgm:bulletEnabled val="1"/>
        </dgm:presLayoutVars>
      </dgm:prSet>
      <dgm:spPr/>
      <dgm:t>
        <a:bodyPr/>
        <a:lstStyle/>
        <a:p>
          <a:endParaRPr lang="en-US"/>
        </a:p>
      </dgm:t>
    </dgm:pt>
    <dgm:pt modelId="{66E3E701-A1A5-4182-ADFF-C9B41504CD28}" type="pres">
      <dgm:prSet presAssocID="{7F3FA4DD-06EE-4A4F-84CD-F2DB948730A4}" presName="descendantText" presStyleLbl="alignAccFollowNode1" presStyleIdx="2" presStyleCnt="3">
        <dgm:presLayoutVars>
          <dgm:bulletEnabled val="1"/>
        </dgm:presLayoutVars>
      </dgm:prSet>
      <dgm:spPr/>
      <dgm:t>
        <a:bodyPr/>
        <a:lstStyle/>
        <a:p>
          <a:endParaRPr lang="en-US"/>
        </a:p>
      </dgm:t>
    </dgm:pt>
  </dgm:ptLst>
  <dgm:cxnLst>
    <dgm:cxn modelId="{77C336EE-D041-47BE-B68A-356AFFDE58AC}" type="presOf" srcId="{7F3FA4DD-06EE-4A4F-84CD-F2DB948730A4}" destId="{F47739EA-D128-4497-BCC6-A5C5ABE23FCF}" srcOrd="0" destOrd="0" presId="urn:microsoft.com/office/officeart/2005/8/layout/vList5"/>
    <dgm:cxn modelId="{826245E6-3AB5-43B5-A3CD-B7940DCEBF90}" srcId="{5488BF97-866B-4430-B2EE-52CBDFC63BF9}" destId="{0F47EC39-0DE4-460C-9985-3AA91289F643}" srcOrd="2" destOrd="0" parTransId="{76AF213A-64BA-45F6-B903-BC95B0D0CA4F}" sibTransId="{8F968283-CDB2-4826-BF18-DA308E2491D1}"/>
    <dgm:cxn modelId="{3DB2EFAB-FFF8-4691-89EF-4799971BB50D}" type="presOf" srcId="{94CFC5CE-1F4C-43CE-9E31-FBB9987836AC}" destId="{66E3E701-A1A5-4182-ADFF-C9B41504CD28}" srcOrd="0" destOrd="0" presId="urn:microsoft.com/office/officeart/2005/8/layout/vList5"/>
    <dgm:cxn modelId="{663B40C4-1A87-422F-B0BE-5BC45812EF23}" srcId="{75DC8234-EB68-4956-B1E1-88D441EE2713}" destId="{240902E7-A94E-4774-9804-A22C164E9512}" srcOrd="0" destOrd="0" parTransId="{B6830337-E93E-4274-BA59-F8B9ED04F12F}" sibTransId="{A28DFF1F-F0C3-4FB2-8993-A08E3F2535A7}"/>
    <dgm:cxn modelId="{63A036B3-6D41-4594-A8CC-474CC87F4614}" type="presOf" srcId="{75DC8234-EB68-4956-B1E1-88D441EE2713}" destId="{338CC9A5-B377-482B-A345-9DCB81FCFD5D}" srcOrd="0" destOrd="0" presId="urn:microsoft.com/office/officeart/2005/8/layout/vList5"/>
    <dgm:cxn modelId="{4C3AD19F-948A-4A50-BED3-987A95E737FC}" type="presOf" srcId="{5488BF97-866B-4430-B2EE-52CBDFC63BF9}" destId="{9F0FF539-B5B7-4966-ABE8-ABFBAF06A75B}" srcOrd="0" destOrd="0" presId="urn:microsoft.com/office/officeart/2005/8/layout/vList5"/>
    <dgm:cxn modelId="{7810F469-0E1D-435C-BAB0-806D02BBB2D1}" srcId="{1F37C99A-1B09-404D-9950-359E39C0646F}" destId="{75DC8234-EB68-4956-B1E1-88D441EE2713}" srcOrd="1" destOrd="0" parTransId="{95FDCB7C-D421-4AC3-9B5D-E4238E0FC04C}" sibTransId="{1593448C-8856-465E-B1B1-9415234018A1}"/>
    <dgm:cxn modelId="{AF517E88-250E-4D1A-A6F4-7045445E58D5}" type="presOf" srcId="{B7EA0375-C4F1-4A8F-A9EE-326AB47D95AF}" destId="{A50F74A5-CDBF-40E0-B178-DCEB624CD292}" srcOrd="0" destOrd="3" presId="urn:microsoft.com/office/officeart/2005/8/layout/vList5"/>
    <dgm:cxn modelId="{58735F96-D210-4A52-ADD6-030A0705F089}" type="presOf" srcId="{47266C84-A543-42DA-833B-7E61F783D13B}" destId="{A50F74A5-CDBF-40E0-B178-DCEB624CD292}" srcOrd="0" destOrd="1" presId="urn:microsoft.com/office/officeart/2005/8/layout/vList5"/>
    <dgm:cxn modelId="{4F1EA3AE-610E-491F-A755-AD2FC9834683}" srcId="{1F37C99A-1B09-404D-9950-359E39C0646F}" destId="{5488BF97-866B-4430-B2EE-52CBDFC63BF9}" srcOrd="0" destOrd="0" parTransId="{51CE98A4-7B59-415F-807F-0BBA23D885B6}" sibTransId="{30C437EA-C21F-40A5-B42D-80AA99C8953A}"/>
    <dgm:cxn modelId="{F1C5CBF0-A6FB-4AEF-9542-BAB6B75BB71A}" srcId="{5488BF97-866B-4430-B2EE-52CBDFC63BF9}" destId="{47266C84-A543-42DA-833B-7E61F783D13B}" srcOrd="1" destOrd="0" parTransId="{3FE3C6EC-1E9B-474D-AAC5-E0141114F200}" sibTransId="{C60DBC04-EC56-4928-8C6E-A6C1CAC27937}"/>
    <dgm:cxn modelId="{88BD7E8A-EB7D-4EEA-9455-08F6BA1FDDAC}" type="presOf" srcId="{960F9C22-A733-4EB0-8D05-CE6A8A8D5D0E}" destId="{A50F74A5-CDBF-40E0-B178-DCEB624CD292}" srcOrd="0" destOrd="0" presId="urn:microsoft.com/office/officeart/2005/8/layout/vList5"/>
    <dgm:cxn modelId="{399C1118-CD14-41B7-8516-1CFFBBFB4490}" srcId="{5488BF97-866B-4430-B2EE-52CBDFC63BF9}" destId="{960F9C22-A733-4EB0-8D05-CE6A8A8D5D0E}" srcOrd="0" destOrd="0" parTransId="{19A44A8B-7AD3-4EAE-B0EC-AAC6F8C68356}" sibTransId="{8C8986CB-A068-4E0D-B0D1-01035D69AD91}"/>
    <dgm:cxn modelId="{072DC62E-FB9A-4F6F-8BA4-65C8B6A0B96A}" type="presOf" srcId="{557A1E85-3575-4F70-9E2F-2D24DB18D40E}" destId="{66E3E701-A1A5-4182-ADFF-C9B41504CD28}" srcOrd="0" destOrd="1" presId="urn:microsoft.com/office/officeart/2005/8/layout/vList5"/>
    <dgm:cxn modelId="{FED9E2E5-A735-47BA-9C69-1D49F9A1FD3F}" srcId="{7F3FA4DD-06EE-4A4F-84CD-F2DB948730A4}" destId="{94CFC5CE-1F4C-43CE-9E31-FBB9987836AC}" srcOrd="0" destOrd="0" parTransId="{BF507C08-9936-4E66-B291-8C1FD646B378}" sibTransId="{2E5A48DF-C524-438D-A5B7-6BBDCF691BEB}"/>
    <dgm:cxn modelId="{E9E2FDD1-CACF-49B4-B78C-A0B6E32C11E0}" type="presOf" srcId="{1F37C99A-1B09-404D-9950-359E39C0646F}" destId="{F749E398-09F7-4F84-9E13-A03FE02F4FD0}" srcOrd="0" destOrd="0" presId="urn:microsoft.com/office/officeart/2005/8/layout/vList5"/>
    <dgm:cxn modelId="{FC2D3DE7-FDBC-4F7A-9574-C3593E2F8889}" srcId="{5488BF97-866B-4430-B2EE-52CBDFC63BF9}" destId="{B7EA0375-C4F1-4A8F-A9EE-326AB47D95AF}" srcOrd="3" destOrd="0" parTransId="{12C38A7D-A035-49B4-8BD7-EA07D09488C2}" sibTransId="{9913C839-FA81-43CD-B1C3-4D9943C54E2E}"/>
    <dgm:cxn modelId="{C3F819B6-69B7-4E08-AE45-D2F669C10495}" srcId="{1F37C99A-1B09-404D-9950-359E39C0646F}" destId="{7F3FA4DD-06EE-4A4F-84CD-F2DB948730A4}" srcOrd="2" destOrd="0" parTransId="{1E1F85BF-0EA8-42CD-AC70-B0EE81A9FCD4}" sibTransId="{CDDF6811-BDBF-4CFC-AA56-789341A29E57}"/>
    <dgm:cxn modelId="{F6A9E9CD-01FB-4201-916C-9B47D1EF70E9}" type="presOf" srcId="{240902E7-A94E-4774-9804-A22C164E9512}" destId="{3E957179-81C1-4098-8D02-F82432327D22}" srcOrd="0" destOrd="0" presId="urn:microsoft.com/office/officeart/2005/8/layout/vList5"/>
    <dgm:cxn modelId="{4F6E861C-89FB-48FC-A185-4FF6D2661AC8}" type="presOf" srcId="{0F47EC39-0DE4-460C-9985-3AA91289F643}" destId="{A50F74A5-CDBF-40E0-B178-DCEB624CD292}" srcOrd="0" destOrd="2" presId="urn:microsoft.com/office/officeart/2005/8/layout/vList5"/>
    <dgm:cxn modelId="{01552F69-93D7-4516-8D3E-5A43163094B2}" srcId="{7F3FA4DD-06EE-4A4F-84CD-F2DB948730A4}" destId="{557A1E85-3575-4F70-9E2F-2D24DB18D40E}" srcOrd="1" destOrd="0" parTransId="{651F1F99-68A9-4828-B999-885E22B88931}" sibTransId="{491F60C7-6BFC-4A68-8534-1D7B9FBC4E35}"/>
    <dgm:cxn modelId="{F530B599-BF16-4DD7-8484-0FA1D45B831B}" type="presParOf" srcId="{F749E398-09F7-4F84-9E13-A03FE02F4FD0}" destId="{CBAB2567-1795-4810-B07F-700579F0EB0D}" srcOrd="0" destOrd="0" presId="urn:microsoft.com/office/officeart/2005/8/layout/vList5"/>
    <dgm:cxn modelId="{9CB2E81A-7950-4D02-A73E-B7F355DF3CB0}" type="presParOf" srcId="{CBAB2567-1795-4810-B07F-700579F0EB0D}" destId="{9F0FF539-B5B7-4966-ABE8-ABFBAF06A75B}" srcOrd="0" destOrd="0" presId="urn:microsoft.com/office/officeart/2005/8/layout/vList5"/>
    <dgm:cxn modelId="{31C756A3-8655-4DA6-8DF4-4B629D76670D}" type="presParOf" srcId="{CBAB2567-1795-4810-B07F-700579F0EB0D}" destId="{A50F74A5-CDBF-40E0-B178-DCEB624CD292}" srcOrd="1" destOrd="0" presId="urn:microsoft.com/office/officeart/2005/8/layout/vList5"/>
    <dgm:cxn modelId="{38C41779-6827-4BBE-89C1-7444739CDD6D}" type="presParOf" srcId="{F749E398-09F7-4F84-9E13-A03FE02F4FD0}" destId="{EFBDD080-E791-4AE8-B519-37BD0FE0389B}" srcOrd="1" destOrd="0" presId="urn:microsoft.com/office/officeart/2005/8/layout/vList5"/>
    <dgm:cxn modelId="{93F1EC6D-242D-4F95-B528-84D8EC7A0A8B}" type="presParOf" srcId="{F749E398-09F7-4F84-9E13-A03FE02F4FD0}" destId="{E8BB409E-6907-4E1C-B24C-83FD8FE63EF0}" srcOrd="2" destOrd="0" presId="urn:microsoft.com/office/officeart/2005/8/layout/vList5"/>
    <dgm:cxn modelId="{1F3E780C-9FBA-43CF-993B-14F7BF73D745}" type="presParOf" srcId="{E8BB409E-6907-4E1C-B24C-83FD8FE63EF0}" destId="{338CC9A5-B377-482B-A345-9DCB81FCFD5D}" srcOrd="0" destOrd="0" presId="urn:microsoft.com/office/officeart/2005/8/layout/vList5"/>
    <dgm:cxn modelId="{7CFE3AE3-570B-4175-9FDE-F46084752565}" type="presParOf" srcId="{E8BB409E-6907-4E1C-B24C-83FD8FE63EF0}" destId="{3E957179-81C1-4098-8D02-F82432327D22}" srcOrd="1" destOrd="0" presId="urn:microsoft.com/office/officeart/2005/8/layout/vList5"/>
    <dgm:cxn modelId="{EC883063-B109-434C-BED8-516B72358CC3}" type="presParOf" srcId="{F749E398-09F7-4F84-9E13-A03FE02F4FD0}" destId="{C36FAB65-4E85-4EEE-B604-A0DE600AD0D7}" srcOrd="3" destOrd="0" presId="urn:microsoft.com/office/officeart/2005/8/layout/vList5"/>
    <dgm:cxn modelId="{53F717F9-676C-428E-82FD-04EFDEAF491D}" type="presParOf" srcId="{F749E398-09F7-4F84-9E13-A03FE02F4FD0}" destId="{D392615C-8C9E-499A-8841-74A99FFE9938}" srcOrd="4" destOrd="0" presId="urn:microsoft.com/office/officeart/2005/8/layout/vList5"/>
    <dgm:cxn modelId="{305AA4CC-EEC2-4509-8379-F8AE885038DE}" type="presParOf" srcId="{D392615C-8C9E-499A-8841-74A99FFE9938}" destId="{F47739EA-D128-4497-BCC6-A5C5ABE23FCF}" srcOrd="0" destOrd="0" presId="urn:microsoft.com/office/officeart/2005/8/layout/vList5"/>
    <dgm:cxn modelId="{B93A9065-3042-458B-8781-C3AFE1ECA008}" type="presParOf" srcId="{D392615C-8C9E-499A-8841-74A99FFE9938}" destId="{66E3E701-A1A5-4182-ADFF-C9B41504CD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37C99A-1B09-404D-9950-359E39C064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488BF97-866B-4430-B2EE-52CBDFC63BF9}">
      <dgm:prSet phldrT="[Text]" custT="1"/>
      <dgm:spPr/>
      <dgm:t>
        <a:bodyPr/>
        <a:lstStyle/>
        <a:p>
          <a:r>
            <a:rPr lang="en-US" sz="3200" dirty="0" smtClean="0"/>
            <a:t>1</a:t>
          </a:r>
          <a:r>
            <a:rPr lang="en-US" sz="3200" baseline="30000" dirty="0" smtClean="0"/>
            <a:t>st</a:t>
          </a:r>
          <a:r>
            <a:rPr lang="en-US" sz="3200" dirty="0" smtClean="0"/>
            <a:t> Choice</a:t>
          </a:r>
        </a:p>
        <a:p>
          <a:r>
            <a:rPr lang="en-US" sz="3200" dirty="0" smtClean="0"/>
            <a:t>20%</a:t>
          </a:r>
          <a:endParaRPr lang="en-US" sz="3200" dirty="0"/>
        </a:p>
      </dgm:t>
    </dgm:pt>
    <dgm:pt modelId="{51CE98A4-7B59-415F-807F-0BBA23D885B6}" type="parTrans" cxnId="{4F1EA3AE-610E-491F-A755-AD2FC9834683}">
      <dgm:prSet/>
      <dgm:spPr/>
      <dgm:t>
        <a:bodyPr/>
        <a:lstStyle/>
        <a:p>
          <a:endParaRPr lang="en-US"/>
        </a:p>
      </dgm:t>
    </dgm:pt>
    <dgm:pt modelId="{30C437EA-C21F-40A5-B42D-80AA99C8953A}" type="sibTrans" cxnId="{4F1EA3AE-610E-491F-A755-AD2FC9834683}">
      <dgm:prSet/>
      <dgm:spPr/>
      <dgm:t>
        <a:bodyPr/>
        <a:lstStyle/>
        <a:p>
          <a:endParaRPr lang="en-US"/>
        </a:p>
      </dgm:t>
    </dgm:pt>
    <dgm:pt modelId="{960F9C22-A733-4EB0-8D05-CE6A8A8D5D0E}">
      <dgm:prSet phldrT="[Text]"/>
      <dgm:spPr/>
      <dgm:t>
        <a:bodyPr/>
        <a:lstStyle/>
        <a:p>
          <a:r>
            <a:rPr lang="en-US" dirty="0" smtClean="0"/>
            <a:t>n/a</a:t>
          </a:r>
          <a:endParaRPr lang="en-US" dirty="0"/>
        </a:p>
      </dgm:t>
    </dgm:pt>
    <dgm:pt modelId="{19A44A8B-7AD3-4EAE-B0EC-AAC6F8C68356}" type="parTrans" cxnId="{399C1118-CD14-41B7-8516-1CFFBBFB4490}">
      <dgm:prSet/>
      <dgm:spPr/>
      <dgm:t>
        <a:bodyPr/>
        <a:lstStyle/>
        <a:p>
          <a:endParaRPr lang="en-US"/>
        </a:p>
      </dgm:t>
    </dgm:pt>
    <dgm:pt modelId="{8C8986CB-A068-4E0D-B0D1-01035D69AD91}" type="sibTrans" cxnId="{399C1118-CD14-41B7-8516-1CFFBBFB4490}">
      <dgm:prSet/>
      <dgm:spPr/>
      <dgm:t>
        <a:bodyPr/>
        <a:lstStyle/>
        <a:p>
          <a:endParaRPr lang="en-US"/>
        </a:p>
      </dgm:t>
    </dgm:pt>
    <dgm:pt modelId="{3E46FA67-0894-48CB-A7BF-35959717FB3C}">
      <dgm:prSet phldrT="[Text]"/>
      <dgm:spPr/>
      <dgm:t>
        <a:bodyPr/>
        <a:lstStyle/>
        <a:p>
          <a:r>
            <a:rPr lang="en-US" dirty="0" smtClean="0"/>
            <a:t>None</a:t>
          </a:r>
          <a:endParaRPr lang="en-US" dirty="0"/>
        </a:p>
      </dgm:t>
    </dgm:pt>
    <dgm:pt modelId="{0F8876F7-A9AD-4301-BA4E-FFAED6E7B9FD}" type="parTrans" cxnId="{8543AE7A-ABC7-4377-993F-C5C0F2106712}">
      <dgm:prSet/>
      <dgm:spPr/>
      <dgm:t>
        <a:bodyPr/>
        <a:lstStyle/>
        <a:p>
          <a:endParaRPr lang="en-US"/>
        </a:p>
      </dgm:t>
    </dgm:pt>
    <dgm:pt modelId="{82D8DB6C-790F-4ACB-91D1-C2A9B6F5F64F}" type="sibTrans" cxnId="{8543AE7A-ABC7-4377-993F-C5C0F2106712}">
      <dgm:prSet/>
      <dgm:spPr/>
      <dgm:t>
        <a:bodyPr/>
        <a:lstStyle/>
        <a:p>
          <a:endParaRPr lang="en-US"/>
        </a:p>
      </dgm:t>
    </dgm:pt>
    <dgm:pt modelId="{75DC8234-EB68-4956-B1E1-88D441EE2713}">
      <dgm:prSet phldrT="[Text]" custT="1"/>
      <dgm:spPr/>
      <dgm:t>
        <a:bodyPr/>
        <a:lstStyle/>
        <a:p>
          <a:pPr algn="l"/>
          <a:r>
            <a:rPr lang="en-US" sz="3200" dirty="0" smtClean="0"/>
            <a:t>2</a:t>
          </a:r>
          <a:r>
            <a:rPr lang="en-US" sz="3200" baseline="30000" dirty="0" smtClean="0"/>
            <a:t>nd </a:t>
          </a:r>
          <a:r>
            <a:rPr lang="en-US" sz="3200" dirty="0" smtClean="0"/>
            <a:t>Choice</a:t>
          </a:r>
        </a:p>
        <a:p>
          <a:pPr algn="ctr"/>
          <a:r>
            <a:rPr lang="en-US" sz="3200" dirty="0" smtClean="0"/>
            <a:t>13.3%</a:t>
          </a:r>
          <a:endParaRPr lang="en-US" sz="3200" dirty="0"/>
        </a:p>
      </dgm:t>
    </dgm:pt>
    <dgm:pt modelId="{95FDCB7C-D421-4AC3-9B5D-E4238E0FC04C}" type="parTrans" cxnId="{7810F469-0E1D-435C-BAB0-806D02BBB2D1}">
      <dgm:prSet/>
      <dgm:spPr/>
      <dgm:t>
        <a:bodyPr/>
        <a:lstStyle/>
        <a:p>
          <a:endParaRPr lang="en-US"/>
        </a:p>
      </dgm:t>
    </dgm:pt>
    <dgm:pt modelId="{1593448C-8856-465E-B1B1-9415234018A1}" type="sibTrans" cxnId="{7810F469-0E1D-435C-BAB0-806D02BBB2D1}">
      <dgm:prSet/>
      <dgm:spPr/>
      <dgm:t>
        <a:bodyPr/>
        <a:lstStyle/>
        <a:p>
          <a:endParaRPr lang="en-US"/>
        </a:p>
      </dgm:t>
    </dgm:pt>
    <dgm:pt modelId="{240902E7-A94E-4774-9804-A22C164E9512}">
      <dgm:prSet phldrT="[Text]"/>
      <dgm:spPr/>
      <dgm:t>
        <a:bodyPr/>
        <a:lstStyle/>
        <a:p>
          <a:r>
            <a:rPr lang="en-US" dirty="0" smtClean="0"/>
            <a:t>Helpful</a:t>
          </a:r>
          <a:endParaRPr lang="en-US" dirty="0"/>
        </a:p>
      </dgm:t>
    </dgm:pt>
    <dgm:pt modelId="{B6830337-E93E-4274-BA59-F8B9ED04F12F}" type="parTrans" cxnId="{663B40C4-1A87-422F-B0BE-5BC45812EF23}">
      <dgm:prSet/>
      <dgm:spPr/>
      <dgm:t>
        <a:bodyPr/>
        <a:lstStyle/>
        <a:p>
          <a:endParaRPr lang="en-US"/>
        </a:p>
      </dgm:t>
    </dgm:pt>
    <dgm:pt modelId="{A28DFF1F-F0C3-4FB2-8993-A08E3F2535A7}" type="sibTrans" cxnId="{663B40C4-1A87-422F-B0BE-5BC45812EF23}">
      <dgm:prSet/>
      <dgm:spPr/>
      <dgm:t>
        <a:bodyPr/>
        <a:lstStyle/>
        <a:p>
          <a:endParaRPr lang="en-US"/>
        </a:p>
      </dgm:t>
    </dgm:pt>
    <dgm:pt modelId="{7F3FA4DD-06EE-4A4F-84CD-F2DB948730A4}">
      <dgm:prSet phldrT="[Text]" custT="1"/>
      <dgm:spPr/>
      <dgm:t>
        <a:bodyPr/>
        <a:lstStyle/>
        <a:p>
          <a:r>
            <a:rPr lang="en-US" sz="3200" dirty="0" smtClean="0"/>
            <a:t>3</a:t>
          </a:r>
          <a:r>
            <a:rPr lang="en-US" sz="3200" baseline="30000" dirty="0" smtClean="0"/>
            <a:t>rd</a:t>
          </a:r>
          <a:r>
            <a:rPr lang="en-US" sz="3200" dirty="0" smtClean="0"/>
            <a:t> Choice</a:t>
          </a:r>
        </a:p>
        <a:p>
          <a:r>
            <a:rPr lang="en-US" sz="3200" dirty="0" smtClean="0"/>
            <a:t>6.7%</a:t>
          </a:r>
          <a:endParaRPr lang="en-US" sz="3200" dirty="0"/>
        </a:p>
      </dgm:t>
    </dgm:pt>
    <dgm:pt modelId="{1E1F85BF-0EA8-42CD-AC70-B0EE81A9FCD4}" type="parTrans" cxnId="{C3F819B6-69B7-4E08-AE45-D2F669C10495}">
      <dgm:prSet/>
      <dgm:spPr/>
      <dgm:t>
        <a:bodyPr/>
        <a:lstStyle/>
        <a:p>
          <a:endParaRPr lang="en-US"/>
        </a:p>
      </dgm:t>
    </dgm:pt>
    <dgm:pt modelId="{CDDF6811-BDBF-4CFC-AA56-789341A29E57}" type="sibTrans" cxnId="{C3F819B6-69B7-4E08-AE45-D2F669C10495}">
      <dgm:prSet/>
      <dgm:spPr/>
      <dgm:t>
        <a:bodyPr/>
        <a:lstStyle/>
        <a:p>
          <a:endParaRPr lang="en-US"/>
        </a:p>
      </dgm:t>
    </dgm:pt>
    <dgm:pt modelId="{94CFC5CE-1F4C-43CE-9E31-FBB9987836AC}">
      <dgm:prSet phldrT="[Text]"/>
      <dgm:spPr/>
      <dgm:t>
        <a:bodyPr/>
        <a:lstStyle/>
        <a:p>
          <a:r>
            <a:rPr lang="en-US" dirty="0" smtClean="0"/>
            <a:t>Good Networking</a:t>
          </a:r>
          <a:endParaRPr lang="en-US" dirty="0"/>
        </a:p>
      </dgm:t>
    </dgm:pt>
    <dgm:pt modelId="{BF507C08-9936-4E66-B291-8C1FD646B378}" type="parTrans" cxnId="{FED9E2E5-A735-47BA-9C69-1D49F9A1FD3F}">
      <dgm:prSet/>
      <dgm:spPr/>
      <dgm:t>
        <a:bodyPr/>
        <a:lstStyle/>
        <a:p>
          <a:endParaRPr lang="en-US"/>
        </a:p>
      </dgm:t>
    </dgm:pt>
    <dgm:pt modelId="{2E5A48DF-C524-438D-A5B7-6BBDCF691BEB}" type="sibTrans" cxnId="{FED9E2E5-A735-47BA-9C69-1D49F9A1FD3F}">
      <dgm:prSet/>
      <dgm:spPr/>
      <dgm:t>
        <a:bodyPr/>
        <a:lstStyle/>
        <a:p>
          <a:endParaRPr lang="en-US"/>
        </a:p>
      </dgm:t>
    </dgm:pt>
    <dgm:pt modelId="{F51309F9-38EB-4714-B73C-15E4F311D2BF}">
      <dgm:prSet phldrT="[Text]"/>
      <dgm:spPr/>
      <dgm:t>
        <a:bodyPr/>
        <a:lstStyle/>
        <a:p>
          <a:endParaRPr lang="en-US" dirty="0"/>
        </a:p>
      </dgm:t>
    </dgm:pt>
    <dgm:pt modelId="{D9655507-DA3E-4065-8366-282D6A5F2AA0}" type="parTrans" cxnId="{D44C0A9E-6140-4AC6-9340-76DF43D696C8}">
      <dgm:prSet/>
      <dgm:spPr/>
      <dgm:t>
        <a:bodyPr/>
        <a:lstStyle/>
        <a:p>
          <a:endParaRPr lang="en-US"/>
        </a:p>
      </dgm:t>
    </dgm:pt>
    <dgm:pt modelId="{7F24C417-0D9E-4FE9-89E7-C7EE30B527A8}" type="sibTrans" cxnId="{D44C0A9E-6140-4AC6-9340-76DF43D696C8}">
      <dgm:prSet/>
      <dgm:spPr/>
      <dgm:t>
        <a:bodyPr/>
        <a:lstStyle/>
        <a:p>
          <a:endParaRPr lang="en-US"/>
        </a:p>
      </dgm:t>
    </dgm:pt>
    <dgm:pt modelId="{990EC2EF-317B-46B5-85D8-1031FB54D4AD}">
      <dgm:prSet phldrT="[Text]"/>
      <dgm:spPr/>
      <dgm:t>
        <a:bodyPr/>
        <a:lstStyle/>
        <a:p>
          <a:endParaRPr lang="en-US" dirty="0"/>
        </a:p>
      </dgm:t>
    </dgm:pt>
    <dgm:pt modelId="{62FCFEB7-1A02-475D-BA9E-10BDA45CC4B3}" type="parTrans" cxnId="{DE6E0480-3DCB-4769-9987-2D2D89A06128}">
      <dgm:prSet/>
      <dgm:spPr/>
      <dgm:t>
        <a:bodyPr/>
        <a:lstStyle/>
        <a:p>
          <a:endParaRPr lang="en-US"/>
        </a:p>
      </dgm:t>
    </dgm:pt>
    <dgm:pt modelId="{35493EB2-4F46-441D-B049-39508E7E0200}" type="sibTrans" cxnId="{DE6E0480-3DCB-4769-9987-2D2D89A06128}">
      <dgm:prSet/>
      <dgm:spPr/>
      <dgm:t>
        <a:bodyPr/>
        <a:lstStyle/>
        <a:p>
          <a:endParaRPr lang="en-US"/>
        </a:p>
      </dgm:t>
    </dgm:pt>
    <dgm:pt modelId="{FEE122A5-5273-45A7-8762-85DCC7315015}">
      <dgm:prSet phldrT="[Text]"/>
      <dgm:spPr/>
      <dgm:t>
        <a:bodyPr/>
        <a:lstStyle/>
        <a:p>
          <a:r>
            <a:rPr lang="en-US" dirty="0" smtClean="0"/>
            <a:t>Useful</a:t>
          </a:r>
          <a:endParaRPr lang="en-US" dirty="0"/>
        </a:p>
      </dgm:t>
    </dgm:pt>
    <dgm:pt modelId="{20A86A78-E6F8-40DC-8858-A4CD5B6CFB39}" type="parTrans" cxnId="{AB2E01E0-E44F-489C-A643-9FB3DD82B148}">
      <dgm:prSet/>
      <dgm:spPr/>
      <dgm:t>
        <a:bodyPr/>
        <a:lstStyle/>
        <a:p>
          <a:endParaRPr lang="en-US"/>
        </a:p>
      </dgm:t>
    </dgm:pt>
    <dgm:pt modelId="{5B620E0E-E2F3-427D-AFBC-31AC5B2288D3}" type="sibTrans" cxnId="{AB2E01E0-E44F-489C-A643-9FB3DD82B148}">
      <dgm:prSet/>
      <dgm:spPr/>
      <dgm:t>
        <a:bodyPr/>
        <a:lstStyle/>
        <a:p>
          <a:endParaRPr lang="en-US"/>
        </a:p>
      </dgm:t>
    </dgm:pt>
    <dgm:pt modelId="{F749E398-09F7-4F84-9E13-A03FE02F4FD0}" type="pres">
      <dgm:prSet presAssocID="{1F37C99A-1B09-404D-9950-359E39C0646F}" presName="Name0" presStyleCnt="0">
        <dgm:presLayoutVars>
          <dgm:dir/>
          <dgm:animLvl val="lvl"/>
          <dgm:resizeHandles val="exact"/>
        </dgm:presLayoutVars>
      </dgm:prSet>
      <dgm:spPr/>
      <dgm:t>
        <a:bodyPr/>
        <a:lstStyle/>
        <a:p>
          <a:endParaRPr lang="en-US"/>
        </a:p>
      </dgm:t>
    </dgm:pt>
    <dgm:pt modelId="{CBAB2567-1795-4810-B07F-700579F0EB0D}" type="pres">
      <dgm:prSet presAssocID="{5488BF97-866B-4430-B2EE-52CBDFC63BF9}" presName="linNode" presStyleCnt="0"/>
      <dgm:spPr/>
    </dgm:pt>
    <dgm:pt modelId="{9F0FF539-B5B7-4966-ABE8-ABFBAF06A75B}" type="pres">
      <dgm:prSet presAssocID="{5488BF97-866B-4430-B2EE-52CBDFC63BF9}" presName="parentText" presStyleLbl="node1" presStyleIdx="0" presStyleCnt="3">
        <dgm:presLayoutVars>
          <dgm:chMax val="1"/>
          <dgm:bulletEnabled val="1"/>
        </dgm:presLayoutVars>
      </dgm:prSet>
      <dgm:spPr/>
      <dgm:t>
        <a:bodyPr/>
        <a:lstStyle/>
        <a:p>
          <a:endParaRPr lang="en-US"/>
        </a:p>
      </dgm:t>
    </dgm:pt>
    <dgm:pt modelId="{A50F74A5-CDBF-40E0-B178-DCEB624CD292}" type="pres">
      <dgm:prSet presAssocID="{5488BF97-866B-4430-B2EE-52CBDFC63BF9}" presName="descendantText" presStyleLbl="alignAccFollowNode1" presStyleIdx="0" presStyleCnt="3">
        <dgm:presLayoutVars>
          <dgm:bulletEnabled val="1"/>
        </dgm:presLayoutVars>
      </dgm:prSet>
      <dgm:spPr/>
      <dgm:t>
        <a:bodyPr/>
        <a:lstStyle/>
        <a:p>
          <a:endParaRPr lang="en-US"/>
        </a:p>
      </dgm:t>
    </dgm:pt>
    <dgm:pt modelId="{EFBDD080-E791-4AE8-B519-37BD0FE0389B}" type="pres">
      <dgm:prSet presAssocID="{30C437EA-C21F-40A5-B42D-80AA99C8953A}" presName="sp" presStyleCnt="0"/>
      <dgm:spPr/>
    </dgm:pt>
    <dgm:pt modelId="{E8BB409E-6907-4E1C-B24C-83FD8FE63EF0}" type="pres">
      <dgm:prSet presAssocID="{75DC8234-EB68-4956-B1E1-88D441EE2713}" presName="linNode" presStyleCnt="0"/>
      <dgm:spPr/>
    </dgm:pt>
    <dgm:pt modelId="{338CC9A5-B377-482B-A345-9DCB81FCFD5D}" type="pres">
      <dgm:prSet presAssocID="{75DC8234-EB68-4956-B1E1-88D441EE2713}" presName="parentText" presStyleLbl="node1" presStyleIdx="1" presStyleCnt="3" custLinFactNeighborX="-549" custLinFactNeighborY="2261">
        <dgm:presLayoutVars>
          <dgm:chMax val="1"/>
          <dgm:bulletEnabled val="1"/>
        </dgm:presLayoutVars>
      </dgm:prSet>
      <dgm:spPr/>
      <dgm:t>
        <a:bodyPr/>
        <a:lstStyle/>
        <a:p>
          <a:endParaRPr lang="en-US"/>
        </a:p>
      </dgm:t>
    </dgm:pt>
    <dgm:pt modelId="{3E957179-81C1-4098-8D02-F82432327D22}" type="pres">
      <dgm:prSet presAssocID="{75DC8234-EB68-4956-B1E1-88D441EE2713}" presName="descendantText" presStyleLbl="alignAccFollowNode1" presStyleIdx="1" presStyleCnt="3">
        <dgm:presLayoutVars>
          <dgm:bulletEnabled val="1"/>
        </dgm:presLayoutVars>
      </dgm:prSet>
      <dgm:spPr/>
      <dgm:t>
        <a:bodyPr/>
        <a:lstStyle/>
        <a:p>
          <a:endParaRPr lang="en-US"/>
        </a:p>
      </dgm:t>
    </dgm:pt>
    <dgm:pt modelId="{C36FAB65-4E85-4EEE-B604-A0DE600AD0D7}" type="pres">
      <dgm:prSet presAssocID="{1593448C-8856-465E-B1B1-9415234018A1}" presName="sp" presStyleCnt="0"/>
      <dgm:spPr/>
    </dgm:pt>
    <dgm:pt modelId="{D392615C-8C9E-499A-8841-74A99FFE9938}" type="pres">
      <dgm:prSet presAssocID="{7F3FA4DD-06EE-4A4F-84CD-F2DB948730A4}" presName="linNode" presStyleCnt="0"/>
      <dgm:spPr/>
    </dgm:pt>
    <dgm:pt modelId="{F47739EA-D128-4497-BCC6-A5C5ABE23FCF}" type="pres">
      <dgm:prSet presAssocID="{7F3FA4DD-06EE-4A4F-84CD-F2DB948730A4}" presName="parentText" presStyleLbl="node1" presStyleIdx="2" presStyleCnt="3">
        <dgm:presLayoutVars>
          <dgm:chMax val="1"/>
          <dgm:bulletEnabled val="1"/>
        </dgm:presLayoutVars>
      </dgm:prSet>
      <dgm:spPr/>
      <dgm:t>
        <a:bodyPr/>
        <a:lstStyle/>
        <a:p>
          <a:endParaRPr lang="en-US"/>
        </a:p>
      </dgm:t>
    </dgm:pt>
    <dgm:pt modelId="{66E3E701-A1A5-4182-ADFF-C9B41504CD28}" type="pres">
      <dgm:prSet presAssocID="{7F3FA4DD-06EE-4A4F-84CD-F2DB948730A4}" presName="descendantText" presStyleLbl="alignAccFollowNode1" presStyleIdx="2" presStyleCnt="3">
        <dgm:presLayoutVars>
          <dgm:bulletEnabled val="1"/>
        </dgm:presLayoutVars>
      </dgm:prSet>
      <dgm:spPr/>
      <dgm:t>
        <a:bodyPr/>
        <a:lstStyle/>
        <a:p>
          <a:endParaRPr lang="en-US"/>
        </a:p>
      </dgm:t>
    </dgm:pt>
  </dgm:ptLst>
  <dgm:cxnLst>
    <dgm:cxn modelId="{663B40C4-1A87-422F-B0BE-5BC45812EF23}" srcId="{75DC8234-EB68-4956-B1E1-88D441EE2713}" destId="{240902E7-A94E-4774-9804-A22C164E9512}" srcOrd="0" destOrd="0" parTransId="{B6830337-E93E-4274-BA59-F8B9ED04F12F}" sibTransId="{A28DFF1F-F0C3-4FB2-8993-A08E3F2535A7}"/>
    <dgm:cxn modelId="{90AD5D88-7605-4C3F-AF5B-2B0011DEF960}" type="presOf" srcId="{7F3FA4DD-06EE-4A4F-84CD-F2DB948730A4}" destId="{F47739EA-D128-4497-BCC6-A5C5ABE23FCF}" srcOrd="0" destOrd="0" presId="urn:microsoft.com/office/officeart/2005/8/layout/vList5"/>
    <dgm:cxn modelId="{C3127994-D8EA-4A7C-B204-0A9148F6C173}" type="presOf" srcId="{990EC2EF-317B-46B5-85D8-1031FB54D4AD}" destId="{A50F74A5-CDBF-40E0-B178-DCEB624CD292}" srcOrd="0" destOrd="2" presId="urn:microsoft.com/office/officeart/2005/8/layout/vList5"/>
    <dgm:cxn modelId="{8543AE7A-ABC7-4377-993F-C5C0F2106712}" srcId="{5488BF97-866B-4430-B2EE-52CBDFC63BF9}" destId="{3E46FA67-0894-48CB-A7BF-35959717FB3C}" srcOrd="1" destOrd="0" parTransId="{0F8876F7-A9AD-4301-BA4E-FFAED6E7B9FD}" sibTransId="{82D8DB6C-790F-4ACB-91D1-C2A9B6F5F64F}"/>
    <dgm:cxn modelId="{7810F469-0E1D-435C-BAB0-806D02BBB2D1}" srcId="{1F37C99A-1B09-404D-9950-359E39C0646F}" destId="{75DC8234-EB68-4956-B1E1-88D441EE2713}" srcOrd="1" destOrd="0" parTransId="{95FDCB7C-D421-4AC3-9B5D-E4238E0FC04C}" sibTransId="{1593448C-8856-465E-B1B1-9415234018A1}"/>
    <dgm:cxn modelId="{34946586-27FB-4507-A02E-9C2E30961925}" type="presOf" srcId="{5488BF97-866B-4430-B2EE-52CBDFC63BF9}" destId="{9F0FF539-B5B7-4966-ABE8-ABFBAF06A75B}" srcOrd="0" destOrd="0" presId="urn:microsoft.com/office/officeart/2005/8/layout/vList5"/>
    <dgm:cxn modelId="{21DEA59F-5BA8-44B3-B3D1-DCDAB4EBC5BE}" type="presOf" srcId="{960F9C22-A733-4EB0-8D05-CE6A8A8D5D0E}" destId="{A50F74A5-CDBF-40E0-B178-DCEB624CD292}" srcOrd="0" destOrd="0" presId="urn:microsoft.com/office/officeart/2005/8/layout/vList5"/>
    <dgm:cxn modelId="{4F1EA3AE-610E-491F-A755-AD2FC9834683}" srcId="{1F37C99A-1B09-404D-9950-359E39C0646F}" destId="{5488BF97-866B-4430-B2EE-52CBDFC63BF9}" srcOrd="0" destOrd="0" parTransId="{51CE98A4-7B59-415F-807F-0BBA23D885B6}" sibTransId="{30C437EA-C21F-40A5-B42D-80AA99C8953A}"/>
    <dgm:cxn modelId="{D5B95806-34F8-4CB8-9E4A-9F950135F9CC}" type="presOf" srcId="{1F37C99A-1B09-404D-9950-359E39C0646F}" destId="{F749E398-09F7-4F84-9E13-A03FE02F4FD0}" srcOrd="0" destOrd="0" presId="urn:microsoft.com/office/officeart/2005/8/layout/vList5"/>
    <dgm:cxn modelId="{AB2E01E0-E44F-489C-A643-9FB3DD82B148}" srcId="{75DC8234-EB68-4956-B1E1-88D441EE2713}" destId="{FEE122A5-5273-45A7-8762-85DCC7315015}" srcOrd="1" destOrd="0" parTransId="{20A86A78-E6F8-40DC-8858-A4CD5B6CFB39}" sibTransId="{5B620E0E-E2F3-427D-AFBC-31AC5B2288D3}"/>
    <dgm:cxn modelId="{AF6E60C0-5834-49AE-8DC9-7824F61EA7F1}" type="presOf" srcId="{3E46FA67-0894-48CB-A7BF-35959717FB3C}" destId="{A50F74A5-CDBF-40E0-B178-DCEB624CD292}" srcOrd="0" destOrd="1" presId="urn:microsoft.com/office/officeart/2005/8/layout/vList5"/>
    <dgm:cxn modelId="{399C1118-CD14-41B7-8516-1CFFBBFB4490}" srcId="{5488BF97-866B-4430-B2EE-52CBDFC63BF9}" destId="{960F9C22-A733-4EB0-8D05-CE6A8A8D5D0E}" srcOrd="0" destOrd="0" parTransId="{19A44A8B-7AD3-4EAE-B0EC-AAC6F8C68356}" sibTransId="{8C8986CB-A068-4E0D-B0D1-01035D69AD91}"/>
    <dgm:cxn modelId="{DE6E0480-3DCB-4769-9987-2D2D89A06128}" srcId="{5488BF97-866B-4430-B2EE-52CBDFC63BF9}" destId="{990EC2EF-317B-46B5-85D8-1031FB54D4AD}" srcOrd="2" destOrd="0" parTransId="{62FCFEB7-1A02-475D-BA9E-10BDA45CC4B3}" sibTransId="{35493EB2-4F46-441D-B049-39508E7E0200}"/>
    <dgm:cxn modelId="{CE30A48B-8EDE-4535-BB8D-21D05F8EDFC1}" type="presOf" srcId="{F51309F9-38EB-4714-B73C-15E4F311D2BF}" destId="{3E957179-81C1-4098-8D02-F82432327D22}" srcOrd="0" destOrd="2" presId="urn:microsoft.com/office/officeart/2005/8/layout/vList5"/>
    <dgm:cxn modelId="{FED9E2E5-A735-47BA-9C69-1D49F9A1FD3F}" srcId="{7F3FA4DD-06EE-4A4F-84CD-F2DB948730A4}" destId="{94CFC5CE-1F4C-43CE-9E31-FBB9987836AC}" srcOrd="0" destOrd="0" parTransId="{BF507C08-9936-4E66-B291-8C1FD646B378}" sibTransId="{2E5A48DF-C524-438D-A5B7-6BBDCF691BEB}"/>
    <dgm:cxn modelId="{F3D112E9-0B93-43C7-82F4-5F91A62574D9}" type="presOf" srcId="{FEE122A5-5273-45A7-8762-85DCC7315015}" destId="{3E957179-81C1-4098-8D02-F82432327D22}" srcOrd="0" destOrd="1" presId="urn:microsoft.com/office/officeart/2005/8/layout/vList5"/>
    <dgm:cxn modelId="{D44C0A9E-6140-4AC6-9340-76DF43D696C8}" srcId="{75DC8234-EB68-4956-B1E1-88D441EE2713}" destId="{F51309F9-38EB-4714-B73C-15E4F311D2BF}" srcOrd="2" destOrd="0" parTransId="{D9655507-DA3E-4065-8366-282D6A5F2AA0}" sibTransId="{7F24C417-0D9E-4FE9-89E7-C7EE30B527A8}"/>
    <dgm:cxn modelId="{C3F819B6-69B7-4E08-AE45-D2F669C10495}" srcId="{1F37C99A-1B09-404D-9950-359E39C0646F}" destId="{7F3FA4DD-06EE-4A4F-84CD-F2DB948730A4}" srcOrd="2" destOrd="0" parTransId="{1E1F85BF-0EA8-42CD-AC70-B0EE81A9FCD4}" sibTransId="{CDDF6811-BDBF-4CFC-AA56-789341A29E57}"/>
    <dgm:cxn modelId="{11CFECCD-7A8E-4D5A-9814-E41969D5822A}" type="presOf" srcId="{240902E7-A94E-4774-9804-A22C164E9512}" destId="{3E957179-81C1-4098-8D02-F82432327D22}" srcOrd="0" destOrd="0" presId="urn:microsoft.com/office/officeart/2005/8/layout/vList5"/>
    <dgm:cxn modelId="{A1FCECE8-436B-47AC-B0B2-83B1618A5826}" type="presOf" srcId="{94CFC5CE-1F4C-43CE-9E31-FBB9987836AC}" destId="{66E3E701-A1A5-4182-ADFF-C9B41504CD28}" srcOrd="0" destOrd="0" presId="urn:microsoft.com/office/officeart/2005/8/layout/vList5"/>
    <dgm:cxn modelId="{7FA53FB1-F2B7-424C-9206-C2904F47EA3C}" type="presOf" srcId="{75DC8234-EB68-4956-B1E1-88D441EE2713}" destId="{338CC9A5-B377-482B-A345-9DCB81FCFD5D}" srcOrd="0" destOrd="0" presId="urn:microsoft.com/office/officeart/2005/8/layout/vList5"/>
    <dgm:cxn modelId="{00C11AA4-7FC5-4175-BFFD-2668131E8901}" type="presParOf" srcId="{F749E398-09F7-4F84-9E13-A03FE02F4FD0}" destId="{CBAB2567-1795-4810-B07F-700579F0EB0D}" srcOrd="0" destOrd="0" presId="urn:microsoft.com/office/officeart/2005/8/layout/vList5"/>
    <dgm:cxn modelId="{27017A83-2E8D-42A8-B182-8CA6454825EF}" type="presParOf" srcId="{CBAB2567-1795-4810-B07F-700579F0EB0D}" destId="{9F0FF539-B5B7-4966-ABE8-ABFBAF06A75B}" srcOrd="0" destOrd="0" presId="urn:microsoft.com/office/officeart/2005/8/layout/vList5"/>
    <dgm:cxn modelId="{E4E4328A-B150-42A0-AB43-982678F37770}" type="presParOf" srcId="{CBAB2567-1795-4810-B07F-700579F0EB0D}" destId="{A50F74A5-CDBF-40E0-B178-DCEB624CD292}" srcOrd="1" destOrd="0" presId="urn:microsoft.com/office/officeart/2005/8/layout/vList5"/>
    <dgm:cxn modelId="{D84335C3-55B4-43B9-9818-87AE0F226FC1}" type="presParOf" srcId="{F749E398-09F7-4F84-9E13-A03FE02F4FD0}" destId="{EFBDD080-E791-4AE8-B519-37BD0FE0389B}" srcOrd="1" destOrd="0" presId="urn:microsoft.com/office/officeart/2005/8/layout/vList5"/>
    <dgm:cxn modelId="{A8EA3998-763B-43AE-AAA1-214B8973C184}" type="presParOf" srcId="{F749E398-09F7-4F84-9E13-A03FE02F4FD0}" destId="{E8BB409E-6907-4E1C-B24C-83FD8FE63EF0}" srcOrd="2" destOrd="0" presId="urn:microsoft.com/office/officeart/2005/8/layout/vList5"/>
    <dgm:cxn modelId="{CE0CC9E1-BFE8-431B-B821-1B380551CCCC}" type="presParOf" srcId="{E8BB409E-6907-4E1C-B24C-83FD8FE63EF0}" destId="{338CC9A5-B377-482B-A345-9DCB81FCFD5D}" srcOrd="0" destOrd="0" presId="urn:microsoft.com/office/officeart/2005/8/layout/vList5"/>
    <dgm:cxn modelId="{6CE371B2-F0C8-43FE-93E6-6E01FC95399B}" type="presParOf" srcId="{E8BB409E-6907-4E1C-B24C-83FD8FE63EF0}" destId="{3E957179-81C1-4098-8D02-F82432327D22}" srcOrd="1" destOrd="0" presId="urn:microsoft.com/office/officeart/2005/8/layout/vList5"/>
    <dgm:cxn modelId="{ED6AF459-D5CD-4727-811D-A3BB398B83C5}" type="presParOf" srcId="{F749E398-09F7-4F84-9E13-A03FE02F4FD0}" destId="{C36FAB65-4E85-4EEE-B604-A0DE600AD0D7}" srcOrd="3" destOrd="0" presId="urn:microsoft.com/office/officeart/2005/8/layout/vList5"/>
    <dgm:cxn modelId="{91C56F3F-A17F-4D91-B0FB-C7FD9F686CA3}" type="presParOf" srcId="{F749E398-09F7-4F84-9E13-A03FE02F4FD0}" destId="{D392615C-8C9E-499A-8841-74A99FFE9938}" srcOrd="4" destOrd="0" presId="urn:microsoft.com/office/officeart/2005/8/layout/vList5"/>
    <dgm:cxn modelId="{8AAB66A9-E8AF-489C-B02A-8916C88CA02A}" type="presParOf" srcId="{D392615C-8C9E-499A-8841-74A99FFE9938}" destId="{F47739EA-D128-4497-BCC6-A5C5ABE23FCF}" srcOrd="0" destOrd="0" presId="urn:microsoft.com/office/officeart/2005/8/layout/vList5"/>
    <dgm:cxn modelId="{54ED4318-B7CC-4C32-AFEC-DBE9DCCF8FD4}" type="presParOf" srcId="{D392615C-8C9E-499A-8841-74A99FFE9938}" destId="{66E3E701-A1A5-4182-ADFF-C9B41504CD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37C99A-1B09-404D-9950-359E39C064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488BF97-866B-4430-B2EE-52CBDFC63BF9}">
      <dgm:prSet phldrT="[Text]" custT="1"/>
      <dgm:spPr/>
      <dgm:t>
        <a:bodyPr/>
        <a:lstStyle/>
        <a:p>
          <a:r>
            <a:rPr lang="en-US" sz="3200" dirty="0" smtClean="0"/>
            <a:t>1</a:t>
          </a:r>
          <a:r>
            <a:rPr lang="en-US" sz="3200" baseline="30000" dirty="0" smtClean="0"/>
            <a:t>st</a:t>
          </a:r>
          <a:r>
            <a:rPr lang="en-US" sz="3200" dirty="0" smtClean="0"/>
            <a:t> Choice</a:t>
          </a:r>
        </a:p>
        <a:p>
          <a:r>
            <a:rPr lang="en-US" sz="3200" dirty="0" smtClean="0"/>
            <a:t>20.5%</a:t>
          </a:r>
          <a:endParaRPr lang="en-US" sz="3200" dirty="0"/>
        </a:p>
      </dgm:t>
    </dgm:pt>
    <dgm:pt modelId="{51CE98A4-7B59-415F-807F-0BBA23D885B6}" type="parTrans" cxnId="{4F1EA3AE-610E-491F-A755-AD2FC9834683}">
      <dgm:prSet/>
      <dgm:spPr/>
      <dgm:t>
        <a:bodyPr/>
        <a:lstStyle/>
        <a:p>
          <a:endParaRPr lang="en-US"/>
        </a:p>
      </dgm:t>
    </dgm:pt>
    <dgm:pt modelId="{30C437EA-C21F-40A5-B42D-80AA99C8953A}" type="sibTrans" cxnId="{4F1EA3AE-610E-491F-A755-AD2FC9834683}">
      <dgm:prSet/>
      <dgm:spPr/>
      <dgm:t>
        <a:bodyPr/>
        <a:lstStyle/>
        <a:p>
          <a:endParaRPr lang="en-US"/>
        </a:p>
      </dgm:t>
    </dgm:pt>
    <dgm:pt modelId="{960F9C22-A733-4EB0-8D05-CE6A8A8D5D0E}">
      <dgm:prSet phldrT="[Text]"/>
      <dgm:spPr/>
      <dgm:t>
        <a:bodyPr/>
        <a:lstStyle/>
        <a:p>
          <a:r>
            <a:rPr lang="en-US" dirty="0" smtClean="0"/>
            <a:t>Helped us focus on one area </a:t>
          </a:r>
          <a:endParaRPr lang="en-US" dirty="0"/>
        </a:p>
      </dgm:t>
    </dgm:pt>
    <dgm:pt modelId="{19A44A8B-7AD3-4EAE-B0EC-AAC6F8C68356}" type="parTrans" cxnId="{399C1118-CD14-41B7-8516-1CFFBBFB4490}">
      <dgm:prSet/>
      <dgm:spPr/>
      <dgm:t>
        <a:bodyPr/>
        <a:lstStyle/>
        <a:p>
          <a:endParaRPr lang="en-US"/>
        </a:p>
      </dgm:t>
    </dgm:pt>
    <dgm:pt modelId="{8C8986CB-A068-4E0D-B0D1-01035D69AD91}" type="sibTrans" cxnId="{399C1118-CD14-41B7-8516-1CFFBBFB4490}">
      <dgm:prSet/>
      <dgm:spPr/>
      <dgm:t>
        <a:bodyPr/>
        <a:lstStyle/>
        <a:p>
          <a:endParaRPr lang="en-US"/>
        </a:p>
      </dgm:t>
    </dgm:pt>
    <dgm:pt modelId="{75DC8234-EB68-4956-B1E1-88D441EE2713}">
      <dgm:prSet phldrT="[Text]" custT="1"/>
      <dgm:spPr/>
      <dgm:t>
        <a:bodyPr/>
        <a:lstStyle/>
        <a:p>
          <a:pPr algn="l"/>
          <a:r>
            <a:rPr lang="en-US" sz="3200" dirty="0" smtClean="0"/>
            <a:t>2</a:t>
          </a:r>
          <a:r>
            <a:rPr lang="en-US" sz="3200" baseline="30000" dirty="0" smtClean="0"/>
            <a:t>nd </a:t>
          </a:r>
          <a:r>
            <a:rPr lang="en-US" sz="3200" dirty="0" smtClean="0"/>
            <a:t>Choice</a:t>
          </a:r>
        </a:p>
        <a:p>
          <a:pPr algn="ctr"/>
          <a:r>
            <a:rPr lang="en-US" sz="3200" dirty="0" smtClean="0"/>
            <a:t>11.4%</a:t>
          </a:r>
          <a:endParaRPr lang="en-US" sz="3200" dirty="0"/>
        </a:p>
      </dgm:t>
    </dgm:pt>
    <dgm:pt modelId="{95FDCB7C-D421-4AC3-9B5D-E4238E0FC04C}" type="parTrans" cxnId="{7810F469-0E1D-435C-BAB0-806D02BBB2D1}">
      <dgm:prSet/>
      <dgm:spPr/>
      <dgm:t>
        <a:bodyPr/>
        <a:lstStyle/>
        <a:p>
          <a:endParaRPr lang="en-US"/>
        </a:p>
      </dgm:t>
    </dgm:pt>
    <dgm:pt modelId="{1593448C-8856-465E-B1B1-9415234018A1}" type="sibTrans" cxnId="{7810F469-0E1D-435C-BAB0-806D02BBB2D1}">
      <dgm:prSet/>
      <dgm:spPr/>
      <dgm:t>
        <a:bodyPr/>
        <a:lstStyle/>
        <a:p>
          <a:endParaRPr lang="en-US"/>
        </a:p>
      </dgm:t>
    </dgm:pt>
    <dgm:pt modelId="{240902E7-A94E-4774-9804-A22C164E9512}">
      <dgm:prSet phldrT="[Text]"/>
      <dgm:spPr/>
      <dgm:t>
        <a:bodyPr/>
        <a:lstStyle/>
        <a:p>
          <a:r>
            <a:rPr lang="en-US" dirty="0" smtClean="0"/>
            <a:t>Helped us improve our forms</a:t>
          </a:r>
          <a:endParaRPr lang="en-US" dirty="0"/>
        </a:p>
      </dgm:t>
    </dgm:pt>
    <dgm:pt modelId="{B6830337-E93E-4274-BA59-F8B9ED04F12F}" type="parTrans" cxnId="{663B40C4-1A87-422F-B0BE-5BC45812EF23}">
      <dgm:prSet/>
      <dgm:spPr/>
      <dgm:t>
        <a:bodyPr/>
        <a:lstStyle/>
        <a:p>
          <a:endParaRPr lang="en-US"/>
        </a:p>
      </dgm:t>
    </dgm:pt>
    <dgm:pt modelId="{A28DFF1F-F0C3-4FB2-8993-A08E3F2535A7}" type="sibTrans" cxnId="{663B40C4-1A87-422F-B0BE-5BC45812EF23}">
      <dgm:prSet/>
      <dgm:spPr/>
      <dgm:t>
        <a:bodyPr/>
        <a:lstStyle/>
        <a:p>
          <a:endParaRPr lang="en-US"/>
        </a:p>
      </dgm:t>
    </dgm:pt>
    <dgm:pt modelId="{F51309F9-38EB-4714-B73C-15E4F311D2BF}">
      <dgm:prSet phldrT="[Text]"/>
      <dgm:spPr/>
      <dgm:t>
        <a:bodyPr/>
        <a:lstStyle/>
        <a:p>
          <a:endParaRPr lang="en-US" dirty="0"/>
        </a:p>
      </dgm:t>
    </dgm:pt>
    <dgm:pt modelId="{D9655507-DA3E-4065-8366-282D6A5F2AA0}" type="parTrans" cxnId="{D44C0A9E-6140-4AC6-9340-76DF43D696C8}">
      <dgm:prSet/>
      <dgm:spPr/>
      <dgm:t>
        <a:bodyPr/>
        <a:lstStyle/>
        <a:p>
          <a:endParaRPr lang="en-US"/>
        </a:p>
      </dgm:t>
    </dgm:pt>
    <dgm:pt modelId="{7F24C417-0D9E-4FE9-89E7-C7EE30B527A8}" type="sibTrans" cxnId="{D44C0A9E-6140-4AC6-9340-76DF43D696C8}">
      <dgm:prSet/>
      <dgm:spPr/>
      <dgm:t>
        <a:bodyPr/>
        <a:lstStyle/>
        <a:p>
          <a:endParaRPr lang="en-US"/>
        </a:p>
      </dgm:t>
    </dgm:pt>
    <dgm:pt modelId="{FEE122A5-5273-45A7-8762-85DCC7315015}">
      <dgm:prSet phldrT="[Text]"/>
      <dgm:spPr/>
      <dgm:t>
        <a:bodyPr/>
        <a:lstStyle/>
        <a:p>
          <a:r>
            <a:rPr lang="en-US" dirty="0" smtClean="0"/>
            <a:t>Led to QM strategies</a:t>
          </a:r>
          <a:endParaRPr lang="en-US" dirty="0"/>
        </a:p>
      </dgm:t>
    </dgm:pt>
    <dgm:pt modelId="{20A86A78-E6F8-40DC-8858-A4CD5B6CFB39}" type="parTrans" cxnId="{AB2E01E0-E44F-489C-A643-9FB3DD82B148}">
      <dgm:prSet/>
      <dgm:spPr/>
      <dgm:t>
        <a:bodyPr/>
        <a:lstStyle/>
        <a:p>
          <a:endParaRPr lang="en-US"/>
        </a:p>
      </dgm:t>
    </dgm:pt>
    <dgm:pt modelId="{5B620E0E-E2F3-427D-AFBC-31AC5B2288D3}" type="sibTrans" cxnId="{AB2E01E0-E44F-489C-A643-9FB3DD82B148}">
      <dgm:prSet/>
      <dgm:spPr/>
      <dgm:t>
        <a:bodyPr/>
        <a:lstStyle/>
        <a:p>
          <a:endParaRPr lang="en-US"/>
        </a:p>
      </dgm:t>
    </dgm:pt>
    <dgm:pt modelId="{F749E398-09F7-4F84-9E13-A03FE02F4FD0}" type="pres">
      <dgm:prSet presAssocID="{1F37C99A-1B09-404D-9950-359E39C0646F}" presName="Name0" presStyleCnt="0">
        <dgm:presLayoutVars>
          <dgm:dir/>
          <dgm:animLvl val="lvl"/>
          <dgm:resizeHandles val="exact"/>
        </dgm:presLayoutVars>
      </dgm:prSet>
      <dgm:spPr/>
      <dgm:t>
        <a:bodyPr/>
        <a:lstStyle/>
        <a:p>
          <a:endParaRPr lang="en-US"/>
        </a:p>
      </dgm:t>
    </dgm:pt>
    <dgm:pt modelId="{CBAB2567-1795-4810-B07F-700579F0EB0D}" type="pres">
      <dgm:prSet presAssocID="{5488BF97-866B-4430-B2EE-52CBDFC63BF9}" presName="linNode" presStyleCnt="0"/>
      <dgm:spPr/>
    </dgm:pt>
    <dgm:pt modelId="{9F0FF539-B5B7-4966-ABE8-ABFBAF06A75B}" type="pres">
      <dgm:prSet presAssocID="{5488BF97-866B-4430-B2EE-52CBDFC63BF9}" presName="parentText" presStyleLbl="node1" presStyleIdx="0" presStyleCnt="2">
        <dgm:presLayoutVars>
          <dgm:chMax val="1"/>
          <dgm:bulletEnabled val="1"/>
        </dgm:presLayoutVars>
      </dgm:prSet>
      <dgm:spPr/>
      <dgm:t>
        <a:bodyPr/>
        <a:lstStyle/>
        <a:p>
          <a:endParaRPr lang="en-US"/>
        </a:p>
      </dgm:t>
    </dgm:pt>
    <dgm:pt modelId="{A50F74A5-CDBF-40E0-B178-DCEB624CD292}" type="pres">
      <dgm:prSet presAssocID="{5488BF97-866B-4430-B2EE-52CBDFC63BF9}" presName="descendantText" presStyleLbl="alignAccFollowNode1" presStyleIdx="0" presStyleCnt="2" custLinFactNeighborX="694" custLinFactNeighborY="7209">
        <dgm:presLayoutVars>
          <dgm:bulletEnabled val="1"/>
        </dgm:presLayoutVars>
      </dgm:prSet>
      <dgm:spPr/>
      <dgm:t>
        <a:bodyPr/>
        <a:lstStyle/>
        <a:p>
          <a:endParaRPr lang="en-US"/>
        </a:p>
      </dgm:t>
    </dgm:pt>
    <dgm:pt modelId="{EFBDD080-E791-4AE8-B519-37BD0FE0389B}" type="pres">
      <dgm:prSet presAssocID="{30C437EA-C21F-40A5-B42D-80AA99C8953A}" presName="sp" presStyleCnt="0"/>
      <dgm:spPr/>
    </dgm:pt>
    <dgm:pt modelId="{E8BB409E-6907-4E1C-B24C-83FD8FE63EF0}" type="pres">
      <dgm:prSet presAssocID="{75DC8234-EB68-4956-B1E1-88D441EE2713}" presName="linNode" presStyleCnt="0"/>
      <dgm:spPr/>
    </dgm:pt>
    <dgm:pt modelId="{338CC9A5-B377-482B-A345-9DCB81FCFD5D}" type="pres">
      <dgm:prSet presAssocID="{75DC8234-EB68-4956-B1E1-88D441EE2713}" presName="parentText" presStyleLbl="node1" presStyleIdx="1" presStyleCnt="2" custLinFactNeighborX="-549" custLinFactNeighborY="2261">
        <dgm:presLayoutVars>
          <dgm:chMax val="1"/>
          <dgm:bulletEnabled val="1"/>
        </dgm:presLayoutVars>
      </dgm:prSet>
      <dgm:spPr/>
      <dgm:t>
        <a:bodyPr/>
        <a:lstStyle/>
        <a:p>
          <a:endParaRPr lang="en-US"/>
        </a:p>
      </dgm:t>
    </dgm:pt>
    <dgm:pt modelId="{3E957179-81C1-4098-8D02-F82432327D22}" type="pres">
      <dgm:prSet presAssocID="{75DC8234-EB68-4956-B1E1-88D441EE2713}" presName="descendantText" presStyleLbl="alignAccFollowNode1" presStyleIdx="1" presStyleCnt="2">
        <dgm:presLayoutVars>
          <dgm:bulletEnabled val="1"/>
        </dgm:presLayoutVars>
      </dgm:prSet>
      <dgm:spPr/>
      <dgm:t>
        <a:bodyPr/>
        <a:lstStyle/>
        <a:p>
          <a:endParaRPr lang="en-US"/>
        </a:p>
      </dgm:t>
    </dgm:pt>
  </dgm:ptLst>
  <dgm:cxnLst>
    <dgm:cxn modelId="{508C0B10-6727-43A1-A884-ED067F9DF353}" type="presOf" srcId="{75DC8234-EB68-4956-B1E1-88D441EE2713}" destId="{338CC9A5-B377-482B-A345-9DCB81FCFD5D}" srcOrd="0" destOrd="0" presId="urn:microsoft.com/office/officeart/2005/8/layout/vList5"/>
    <dgm:cxn modelId="{663B40C4-1A87-422F-B0BE-5BC45812EF23}" srcId="{75DC8234-EB68-4956-B1E1-88D441EE2713}" destId="{240902E7-A94E-4774-9804-A22C164E9512}" srcOrd="0" destOrd="0" parTransId="{B6830337-E93E-4274-BA59-F8B9ED04F12F}" sibTransId="{A28DFF1F-F0C3-4FB2-8993-A08E3F2535A7}"/>
    <dgm:cxn modelId="{57394CF0-EA33-4140-927E-E25F9A777425}" type="presOf" srcId="{1F37C99A-1B09-404D-9950-359E39C0646F}" destId="{F749E398-09F7-4F84-9E13-A03FE02F4FD0}" srcOrd="0" destOrd="0" presId="urn:microsoft.com/office/officeart/2005/8/layout/vList5"/>
    <dgm:cxn modelId="{7810F469-0E1D-435C-BAB0-806D02BBB2D1}" srcId="{1F37C99A-1B09-404D-9950-359E39C0646F}" destId="{75DC8234-EB68-4956-B1E1-88D441EE2713}" srcOrd="1" destOrd="0" parTransId="{95FDCB7C-D421-4AC3-9B5D-E4238E0FC04C}" sibTransId="{1593448C-8856-465E-B1B1-9415234018A1}"/>
    <dgm:cxn modelId="{E02D21BC-2BF0-4F2E-A330-575296BAE018}" type="presOf" srcId="{240902E7-A94E-4774-9804-A22C164E9512}" destId="{3E957179-81C1-4098-8D02-F82432327D22}" srcOrd="0" destOrd="0" presId="urn:microsoft.com/office/officeart/2005/8/layout/vList5"/>
    <dgm:cxn modelId="{4BAC48CC-921D-498A-93BA-8D13A7CA0D8B}" type="presOf" srcId="{5488BF97-866B-4430-B2EE-52CBDFC63BF9}" destId="{9F0FF539-B5B7-4966-ABE8-ABFBAF06A75B}" srcOrd="0" destOrd="0" presId="urn:microsoft.com/office/officeart/2005/8/layout/vList5"/>
    <dgm:cxn modelId="{4F1EA3AE-610E-491F-A755-AD2FC9834683}" srcId="{1F37C99A-1B09-404D-9950-359E39C0646F}" destId="{5488BF97-866B-4430-B2EE-52CBDFC63BF9}" srcOrd="0" destOrd="0" parTransId="{51CE98A4-7B59-415F-807F-0BBA23D885B6}" sibTransId="{30C437EA-C21F-40A5-B42D-80AA99C8953A}"/>
    <dgm:cxn modelId="{AB2E01E0-E44F-489C-A643-9FB3DD82B148}" srcId="{75DC8234-EB68-4956-B1E1-88D441EE2713}" destId="{FEE122A5-5273-45A7-8762-85DCC7315015}" srcOrd="1" destOrd="0" parTransId="{20A86A78-E6F8-40DC-8858-A4CD5B6CFB39}" sibTransId="{5B620E0E-E2F3-427D-AFBC-31AC5B2288D3}"/>
    <dgm:cxn modelId="{399C1118-CD14-41B7-8516-1CFFBBFB4490}" srcId="{5488BF97-866B-4430-B2EE-52CBDFC63BF9}" destId="{960F9C22-A733-4EB0-8D05-CE6A8A8D5D0E}" srcOrd="0" destOrd="0" parTransId="{19A44A8B-7AD3-4EAE-B0EC-AAC6F8C68356}" sibTransId="{8C8986CB-A068-4E0D-B0D1-01035D69AD91}"/>
    <dgm:cxn modelId="{85628414-F8B7-4797-9D5F-AA0A63628614}" type="presOf" srcId="{FEE122A5-5273-45A7-8762-85DCC7315015}" destId="{3E957179-81C1-4098-8D02-F82432327D22}" srcOrd="0" destOrd="1" presId="urn:microsoft.com/office/officeart/2005/8/layout/vList5"/>
    <dgm:cxn modelId="{881C55BD-8CB8-4E42-A7D2-B48268F0F187}" type="presOf" srcId="{F51309F9-38EB-4714-B73C-15E4F311D2BF}" destId="{3E957179-81C1-4098-8D02-F82432327D22}" srcOrd="0" destOrd="2" presId="urn:microsoft.com/office/officeart/2005/8/layout/vList5"/>
    <dgm:cxn modelId="{BCF01EF9-88F0-4CB7-8663-EBEEBBD481EB}" type="presOf" srcId="{960F9C22-A733-4EB0-8D05-CE6A8A8D5D0E}" destId="{A50F74A5-CDBF-40E0-B178-DCEB624CD292}" srcOrd="0" destOrd="0" presId="urn:microsoft.com/office/officeart/2005/8/layout/vList5"/>
    <dgm:cxn modelId="{D44C0A9E-6140-4AC6-9340-76DF43D696C8}" srcId="{75DC8234-EB68-4956-B1E1-88D441EE2713}" destId="{F51309F9-38EB-4714-B73C-15E4F311D2BF}" srcOrd="2" destOrd="0" parTransId="{D9655507-DA3E-4065-8366-282D6A5F2AA0}" sibTransId="{7F24C417-0D9E-4FE9-89E7-C7EE30B527A8}"/>
    <dgm:cxn modelId="{8CE05B88-D336-40C3-8F1E-579239807F5C}" type="presParOf" srcId="{F749E398-09F7-4F84-9E13-A03FE02F4FD0}" destId="{CBAB2567-1795-4810-B07F-700579F0EB0D}" srcOrd="0" destOrd="0" presId="urn:microsoft.com/office/officeart/2005/8/layout/vList5"/>
    <dgm:cxn modelId="{D331DA2C-9BBF-44B3-AC7A-1177F5358E3A}" type="presParOf" srcId="{CBAB2567-1795-4810-B07F-700579F0EB0D}" destId="{9F0FF539-B5B7-4966-ABE8-ABFBAF06A75B}" srcOrd="0" destOrd="0" presId="urn:microsoft.com/office/officeart/2005/8/layout/vList5"/>
    <dgm:cxn modelId="{10E13573-FB8A-4F29-8765-7779DB0497FC}" type="presParOf" srcId="{CBAB2567-1795-4810-B07F-700579F0EB0D}" destId="{A50F74A5-CDBF-40E0-B178-DCEB624CD292}" srcOrd="1" destOrd="0" presId="urn:microsoft.com/office/officeart/2005/8/layout/vList5"/>
    <dgm:cxn modelId="{888CDD9C-CBE9-454B-9C47-2A673014D1A4}" type="presParOf" srcId="{F749E398-09F7-4F84-9E13-A03FE02F4FD0}" destId="{EFBDD080-E791-4AE8-B519-37BD0FE0389B}" srcOrd="1" destOrd="0" presId="urn:microsoft.com/office/officeart/2005/8/layout/vList5"/>
    <dgm:cxn modelId="{BDA5FBC9-8F13-4BFC-B40D-FCF44CBB07EC}" type="presParOf" srcId="{F749E398-09F7-4F84-9E13-A03FE02F4FD0}" destId="{E8BB409E-6907-4E1C-B24C-83FD8FE63EF0}" srcOrd="2" destOrd="0" presId="urn:microsoft.com/office/officeart/2005/8/layout/vList5"/>
    <dgm:cxn modelId="{DC1B8B1C-34B3-4E28-9DD2-2AAC7C9847DD}" type="presParOf" srcId="{E8BB409E-6907-4E1C-B24C-83FD8FE63EF0}" destId="{338CC9A5-B377-482B-A345-9DCB81FCFD5D}" srcOrd="0" destOrd="0" presId="urn:microsoft.com/office/officeart/2005/8/layout/vList5"/>
    <dgm:cxn modelId="{61DEAE88-E7AF-43AC-A49D-084C493CD0B5}" type="presParOf" srcId="{E8BB409E-6907-4E1C-B24C-83FD8FE63EF0}" destId="{3E957179-81C1-4098-8D02-F82432327D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4E55FF-38F6-41C4-9CED-86B19E2999D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0F6823F-FA0D-4C7D-910D-26A1CEB3A0D4}">
      <dgm:prSet phldrT="[Text]"/>
      <dgm:spPr/>
      <dgm:t>
        <a:bodyPr/>
        <a:lstStyle/>
        <a:p>
          <a:r>
            <a:rPr lang="en-US" dirty="0" smtClean="0"/>
            <a:t>Frequency</a:t>
          </a:r>
          <a:endParaRPr lang="en-US" dirty="0"/>
        </a:p>
      </dgm:t>
    </dgm:pt>
    <dgm:pt modelId="{BD57AC3F-208F-4968-8643-344BF58C0934}" type="parTrans" cxnId="{1716E209-1669-4E48-A2EC-3E2A0B8A34DF}">
      <dgm:prSet/>
      <dgm:spPr/>
      <dgm:t>
        <a:bodyPr/>
        <a:lstStyle/>
        <a:p>
          <a:endParaRPr lang="en-US"/>
        </a:p>
      </dgm:t>
    </dgm:pt>
    <dgm:pt modelId="{487AC052-0E73-412D-94A8-4CD29B145571}" type="sibTrans" cxnId="{1716E209-1669-4E48-A2EC-3E2A0B8A34DF}">
      <dgm:prSet/>
      <dgm:spPr/>
      <dgm:t>
        <a:bodyPr/>
        <a:lstStyle/>
        <a:p>
          <a:endParaRPr lang="en-US"/>
        </a:p>
      </dgm:t>
    </dgm:pt>
    <dgm:pt modelId="{2D3A7B90-C2E6-408A-B7E7-0A5893BCC322}">
      <dgm:prSet phldrT="[Text]"/>
      <dgm:spPr/>
      <dgm:t>
        <a:bodyPr/>
        <a:lstStyle/>
        <a:p>
          <a:r>
            <a:rPr lang="en-US" dirty="0" smtClean="0"/>
            <a:t>I believe that trainings should be offered twice a year rather than four or more times</a:t>
          </a:r>
          <a:endParaRPr lang="en-US" dirty="0"/>
        </a:p>
      </dgm:t>
    </dgm:pt>
    <dgm:pt modelId="{D4D6AD9F-69C2-45E1-B1EB-501AA3ABDA48}" type="parTrans" cxnId="{426FE497-175C-4445-9BF6-C6B05EF5994A}">
      <dgm:prSet/>
      <dgm:spPr/>
      <dgm:t>
        <a:bodyPr/>
        <a:lstStyle/>
        <a:p>
          <a:endParaRPr lang="en-US"/>
        </a:p>
      </dgm:t>
    </dgm:pt>
    <dgm:pt modelId="{19062B3F-6894-46BC-83E9-DFFF8ADA3955}" type="sibTrans" cxnId="{426FE497-175C-4445-9BF6-C6B05EF5994A}">
      <dgm:prSet/>
      <dgm:spPr/>
      <dgm:t>
        <a:bodyPr/>
        <a:lstStyle/>
        <a:p>
          <a:endParaRPr lang="en-US"/>
        </a:p>
      </dgm:t>
    </dgm:pt>
    <dgm:pt modelId="{16AA38A3-BCDD-419C-BCFA-F8C6012F66A2}">
      <dgm:prSet phldrT="[Text]"/>
      <dgm:spPr>
        <a:solidFill>
          <a:schemeClr val="accent2"/>
        </a:solidFill>
      </dgm:spPr>
      <dgm:t>
        <a:bodyPr/>
        <a:lstStyle/>
        <a:p>
          <a:r>
            <a:rPr lang="en-US" dirty="0" smtClean="0"/>
            <a:t>Snacks</a:t>
          </a:r>
          <a:endParaRPr lang="en-US" dirty="0"/>
        </a:p>
      </dgm:t>
    </dgm:pt>
    <dgm:pt modelId="{859AD8C3-A71E-4A5E-8A54-98A756D21276}" type="parTrans" cxnId="{768F2293-7254-4675-9B38-9965D5D0A578}">
      <dgm:prSet/>
      <dgm:spPr/>
      <dgm:t>
        <a:bodyPr/>
        <a:lstStyle/>
        <a:p>
          <a:endParaRPr lang="en-US"/>
        </a:p>
      </dgm:t>
    </dgm:pt>
    <dgm:pt modelId="{7E2069D4-838B-47EE-B4AC-6A4DB630E932}" type="sibTrans" cxnId="{768F2293-7254-4675-9B38-9965D5D0A578}">
      <dgm:prSet/>
      <dgm:spPr/>
      <dgm:t>
        <a:bodyPr/>
        <a:lstStyle/>
        <a:p>
          <a:endParaRPr lang="en-US"/>
        </a:p>
      </dgm:t>
    </dgm:pt>
    <dgm:pt modelId="{4E03D6C6-D934-4FF3-B395-BA9F7D78F445}">
      <dgm:prSet phldrT="[Text]"/>
      <dgm:spPr>
        <a:solidFill>
          <a:schemeClr val="accent2">
            <a:lumMod val="20000"/>
            <a:lumOff val="80000"/>
            <a:alpha val="90000"/>
          </a:schemeClr>
        </a:solidFill>
      </dgm:spPr>
      <dgm:t>
        <a:bodyPr/>
        <a:lstStyle/>
        <a:p>
          <a:r>
            <a:rPr lang="en-US" dirty="0" smtClean="0"/>
            <a:t>Breakfast should also include (if any) cold drinks for those who do not drink or cannot drink coffee</a:t>
          </a:r>
          <a:endParaRPr lang="en-US" dirty="0"/>
        </a:p>
      </dgm:t>
    </dgm:pt>
    <dgm:pt modelId="{33F92DFD-1177-4947-B97D-4787E8281893}" type="parTrans" cxnId="{869E08D9-FC58-4039-8367-AD3A57D2378F}">
      <dgm:prSet/>
      <dgm:spPr/>
      <dgm:t>
        <a:bodyPr/>
        <a:lstStyle/>
        <a:p>
          <a:endParaRPr lang="en-US"/>
        </a:p>
      </dgm:t>
    </dgm:pt>
    <dgm:pt modelId="{27F74BE9-7448-4E6C-812C-245E66A445E5}" type="sibTrans" cxnId="{869E08D9-FC58-4039-8367-AD3A57D2378F}">
      <dgm:prSet/>
      <dgm:spPr/>
      <dgm:t>
        <a:bodyPr/>
        <a:lstStyle/>
        <a:p>
          <a:endParaRPr lang="en-US"/>
        </a:p>
      </dgm:t>
    </dgm:pt>
    <dgm:pt modelId="{85F0BDED-61AF-4179-B93B-C972DAE20D26}">
      <dgm:prSet phldrT="[Text]"/>
      <dgm:spPr>
        <a:solidFill>
          <a:schemeClr val="accent3"/>
        </a:solidFill>
      </dgm:spPr>
      <dgm:t>
        <a:bodyPr/>
        <a:lstStyle/>
        <a:p>
          <a:r>
            <a:rPr lang="en-US" dirty="0" smtClean="0"/>
            <a:t>Location</a:t>
          </a:r>
          <a:endParaRPr lang="en-US" dirty="0"/>
        </a:p>
      </dgm:t>
    </dgm:pt>
    <dgm:pt modelId="{8F848680-A9C3-4973-885F-D1E6D8E4CE0C}" type="parTrans" cxnId="{B35657CE-FC70-498B-A712-CC31FB7AAFBF}">
      <dgm:prSet/>
      <dgm:spPr/>
      <dgm:t>
        <a:bodyPr/>
        <a:lstStyle/>
        <a:p>
          <a:endParaRPr lang="en-US"/>
        </a:p>
      </dgm:t>
    </dgm:pt>
    <dgm:pt modelId="{45DB717C-C835-436B-8669-6FD6A0153C3C}" type="sibTrans" cxnId="{B35657CE-FC70-498B-A712-CC31FB7AAFBF}">
      <dgm:prSet/>
      <dgm:spPr/>
      <dgm:t>
        <a:bodyPr/>
        <a:lstStyle/>
        <a:p>
          <a:endParaRPr lang="en-US"/>
        </a:p>
      </dgm:t>
    </dgm:pt>
    <dgm:pt modelId="{34F17A89-E8C2-46A1-BAB3-3E8503659914}">
      <dgm:prSet phldrT="[Text]"/>
      <dgm:spPr>
        <a:solidFill>
          <a:schemeClr val="accent3">
            <a:lumMod val="20000"/>
            <a:lumOff val="80000"/>
            <a:alpha val="90000"/>
          </a:schemeClr>
        </a:solidFill>
      </dgm:spPr>
      <dgm:t>
        <a:bodyPr/>
        <a:lstStyle/>
        <a:p>
          <a:r>
            <a:rPr lang="en-US" dirty="0" smtClean="0"/>
            <a:t>Meetings should be done in Upper NYC or Bronx at times.</a:t>
          </a:r>
          <a:endParaRPr lang="en-US" dirty="0"/>
        </a:p>
      </dgm:t>
    </dgm:pt>
    <dgm:pt modelId="{38FA4E08-B113-42E5-8B4D-BEDE4296B3CB}" type="parTrans" cxnId="{B41B7C77-775D-4834-B337-E30FB823C553}">
      <dgm:prSet/>
      <dgm:spPr/>
      <dgm:t>
        <a:bodyPr/>
        <a:lstStyle/>
        <a:p>
          <a:endParaRPr lang="en-US"/>
        </a:p>
      </dgm:t>
    </dgm:pt>
    <dgm:pt modelId="{D240FB13-9DD3-4101-9D00-648E4ABFE933}" type="sibTrans" cxnId="{B41B7C77-775D-4834-B337-E30FB823C553}">
      <dgm:prSet/>
      <dgm:spPr/>
      <dgm:t>
        <a:bodyPr/>
        <a:lstStyle/>
        <a:p>
          <a:endParaRPr lang="en-US"/>
        </a:p>
      </dgm:t>
    </dgm:pt>
    <dgm:pt modelId="{D76A661E-C4D9-41EE-83AC-08AC128997C9}" type="pres">
      <dgm:prSet presAssocID="{B84E55FF-38F6-41C4-9CED-86B19E2999D6}" presName="Name0" presStyleCnt="0">
        <dgm:presLayoutVars>
          <dgm:dir/>
          <dgm:animLvl val="lvl"/>
          <dgm:resizeHandles val="exact"/>
        </dgm:presLayoutVars>
      </dgm:prSet>
      <dgm:spPr/>
      <dgm:t>
        <a:bodyPr/>
        <a:lstStyle/>
        <a:p>
          <a:endParaRPr lang="en-US"/>
        </a:p>
      </dgm:t>
    </dgm:pt>
    <dgm:pt modelId="{475B1DB8-76A9-4248-90D1-AB185F0FDBCC}" type="pres">
      <dgm:prSet presAssocID="{70F6823F-FA0D-4C7D-910D-26A1CEB3A0D4}" presName="composite" presStyleCnt="0"/>
      <dgm:spPr/>
    </dgm:pt>
    <dgm:pt modelId="{05A24A6E-869D-484C-8724-CB06223B1D16}" type="pres">
      <dgm:prSet presAssocID="{70F6823F-FA0D-4C7D-910D-26A1CEB3A0D4}" presName="parTx" presStyleLbl="alignNode1" presStyleIdx="0" presStyleCnt="3">
        <dgm:presLayoutVars>
          <dgm:chMax val="0"/>
          <dgm:chPref val="0"/>
          <dgm:bulletEnabled val="1"/>
        </dgm:presLayoutVars>
      </dgm:prSet>
      <dgm:spPr/>
      <dgm:t>
        <a:bodyPr/>
        <a:lstStyle/>
        <a:p>
          <a:endParaRPr lang="en-US"/>
        </a:p>
      </dgm:t>
    </dgm:pt>
    <dgm:pt modelId="{CD5F271E-E5DE-437C-8CA8-DE1189567FC8}" type="pres">
      <dgm:prSet presAssocID="{70F6823F-FA0D-4C7D-910D-26A1CEB3A0D4}" presName="desTx" presStyleLbl="alignAccFollowNode1" presStyleIdx="0" presStyleCnt="3" custLinFactNeighborX="-103" custLinFactNeighborY="-947">
        <dgm:presLayoutVars>
          <dgm:bulletEnabled val="1"/>
        </dgm:presLayoutVars>
      </dgm:prSet>
      <dgm:spPr/>
      <dgm:t>
        <a:bodyPr/>
        <a:lstStyle/>
        <a:p>
          <a:endParaRPr lang="en-US"/>
        </a:p>
      </dgm:t>
    </dgm:pt>
    <dgm:pt modelId="{54970872-0541-427F-91E0-6318C26E65F9}" type="pres">
      <dgm:prSet presAssocID="{487AC052-0E73-412D-94A8-4CD29B145571}" presName="space" presStyleCnt="0"/>
      <dgm:spPr/>
    </dgm:pt>
    <dgm:pt modelId="{80BBBC07-F741-4B9C-9D5A-CA3A73866C6B}" type="pres">
      <dgm:prSet presAssocID="{16AA38A3-BCDD-419C-BCFA-F8C6012F66A2}" presName="composite" presStyleCnt="0"/>
      <dgm:spPr/>
    </dgm:pt>
    <dgm:pt modelId="{F9AC6A3B-9418-4D00-ACC1-2D0088DDBEF8}" type="pres">
      <dgm:prSet presAssocID="{16AA38A3-BCDD-419C-BCFA-F8C6012F66A2}" presName="parTx" presStyleLbl="alignNode1" presStyleIdx="1" presStyleCnt="3">
        <dgm:presLayoutVars>
          <dgm:chMax val="0"/>
          <dgm:chPref val="0"/>
          <dgm:bulletEnabled val="1"/>
        </dgm:presLayoutVars>
      </dgm:prSet>
      <dgm:spPr/>
      <dgm:t>
        <a:bodyPr/>
        <a:lstStyle/>
        <a:p>
          <a:endParaRPr lang="en-US"/>
        </a:p>
      </dgm:t>
    </dgm:pt>
    <dgm:pt modelId="{A0DC297D-4B9C-48B3-BD54-84B8F704DFF8}" type="pres">
      <dgm:prSet presAssocID="{16AA38A3-BCDD-419C-BCFA-F8C6012F66A2}" presName="desTx" presStyleLbl="alignAccFollowNode1" presStyleIdx="1" presStyleCnt="3">
        <dgm:presLayoutVars>
          <dgm:bulletEnabled val="1"/>
        </dgm:presLayoutVars>
      </dgm:prSet>
      <dgm:spPr/>
      <dgm:t>
        <a:bodyPr/>
        <a:lstStyle/>
        <a:p>
          <a:endParaRPr lang="en-US"/>
        </a:p>
      </dgm:t>
    </dgm:pt>
    <dgm:pt modelId="{D88BC40E-F8FA-4292-A8AC-27A45847D3E1}" type="pres">
      <dgm:prSet presAssocID="{7E2069D4-838B-47EE-B4AC-6A4DB630E932}" presName="space" presStyleCnt="0"/>
      <dgm:spPr/>
    </dgm:pt>
    <dgm:pt modelId="{715BD617-05F0-4825-8ADD-15D3E081D4A7}" type="pres">
      <dgm:prSet presAssocID="{85F0BDED-61AF-4179-B93B-C972DAE20D26}" presName="composite" presStyleCnt="0"/>
      <dgm:spPr/>
    </dgm:pt>
    <dgm:pt modelId="{3988C273-1C34-4F14-9959-DE5E0B2FEF3F}" type="pres">
      <dgm:prSet presAssocID="{85F0BDED-61AF-4179-B93B-C972DAE20D26}" presName="parTx" presStyleLbl="alignNode1" presStyleIdx="2" presStyleCnt="3">
        <dgm:presLayoutVars>
          <dgm:chMax val="0"/>
          <dgm:chPref val="0"/>
          <dgm:bulletEnabled val="1"/>
        </dgm:presLayoutVars>
      </dgm:prSet>
      <dgm:spPr/>
      <dgm:t>
        <a:bodyPr/>
        <a:lstStyle/>
        <a:p>
          <a:endParaRPr lang="en-US"/>
        </a:p>
      </dgm:t>
    </dgm:pt>
    <dgm:pt modelId="{9C6DE852-44C8-4299-B30F-5ACAE4CC0555}" type="pres">
      <dgm:prSet presAssocID="{85F0BDED-61AF-4179-B93B-C972DAE20D26}" presName="desTx" presStyleLbl="alignAccFollowNode1" presStyleIdx="2" presStyleCnt="3">
        <dgm:presLayoutVars>
          <dgm:bulletEnabled val="1"/>
        </dgm:presLayoutVars>
      </dgm:prSet>
      <dgm:spPr/>
      <dgm:t>
        <a:bodyPr/>
        <a:lstStyle/>
        <a:p>
          <a:endParaRPr lang="en-US"/>
        </a:p>
      </dgm:t>
    </dgm:pt>
  </dgm:ptLst>
  <dgm:cxnLst>
    <dgm:cxn modelId="{B41B7C77-775D-4834-B337-E30FB823C553}" srcId="{85F0BDED-61AF-4179-B93B-C972DAE20D26}" destId="{34F17A89-E8C2-46A1-BAB3-3E8503659914}" srcOrd="0" destOrd="0" parTransId="{38FA4E08-B113-42E5-8B4D-BEDE4296B3CB}" sibTransId="{D240FB13-9DD3-4101-9D00-648E4ABFE933}"/>
    <dgm:cxn modelId="{6F9208EE-78DD-4B97-86F7-E7CBCC8F9406}" type="presOf" srcId="{2D3A7B90-C2E6-408A-B7E7-0A5893BCC322}" destId="{CD5F271E-E5DE-437C-8CA8-DE1189567FC8}" srcOrd="0" destOrd="0" presId="urn:microsoft.com/office/officeart/2005/8/layout/hList1"/>
    <dgm:cxn modelId="{768F2293-7254-4675-9B38-9965D5D0A578}" srcId="{B84E55FF-38F6-41C4-9CED-86B19E2999D6}" destId="{16AA38A3-BCDD-419C-BCFA-F8C6012F66A2}" srcOrd="1" destOrd="0" parTransId="{859AD8C3-A71E-4A5E-8A54-98A756D21276}" sibTransId="{7E2069D4-838B-47EE-B4AC-6A4DB630E932}"/>
    <dgm:cxn modelId="{B35657CE-FC70-498B-A712-CC31FB7AAFBF}" srcId="{B84E55FF-38F6-41C4-9CED-86B19E2999D6}" destId="{85F0BDED-61AF-4179-B93B-C972DAE20D26}" srcOrd="2" destOrd="0" parTransId="{8F848680-A9C3-4973-885F-D1E6D8E4CE0C}" sibTransId="{45DB717C-C835-436B-8669-6FD6A0153C3C}"/>
    <dgm:cxn modelId="{869E08D9-FC58-4039-8367-AD3A57D2378F}" srcId="{16AA38A3-BCDD-419C-BCFA-F8C6012F66A2}" destId="{4E03D6C6-D934-4FF3-B395-BA9F7D78F445}" srcOrd="0" destOrd="0" parTransId="{33F92DFD-1177-4947-B97D-4787E8281893}" sibTransId="{27F74BE9-7448-4E6C-812C-245E66A445E5}"/>
    <dgm:cxn modelId="{1716E209-1669-4E48-A2EC-3E2A0B8A34DF}" srcId="{B84E55FF-38F6-41C4-9CED-86B19E2999D6}" destId="{70F6823F-FA0D-4C7D-910D-26A1CEB3A0D4}" srcOrd="0" destOrd="0" parTransId="{BD57AC3F-208F-4968-8643-344BF58C0934}" sibTransId="{487AC052-0E73-412D-94A8-4CD29B145571}"/>
    <dgm:cxn modelId="{FCAC173F-DEA8-40B6-9F34-BB88A8DCB5D7}" type="presOf" srcId="{4E03D6C6-D934-4FF3-B395-BA9F7D78F445}" destId="{A0DC297D-4B9C-48B3-BD54-84B8F704DFF8}" srcOrd="0" destOrd="0" presId="urn:microsoft.com/office/officeart/2005/8/layout/hList1"/>
    <dgm:cxn modelId="{7651F340-6DF4-432D-B93B-3AF3A5827B68}" type="presOf" srcId="{34F17A89-E8C2-46A1-BAB3-3E8503659914}" destId="{9C6DE852-44C8-4299-B30F-5ACAE4CC0555}" srcOrd="0" destOrd="0" presId="urn:microsoft.com/office/officeart/2005/8/layout/hList1"/>
    <dgm:cxn modelId="{345A5F6D-BCF0-4008-806A-3922E95BADCC}" type="presOf" srcId="{70F6823F-FA0D-4C7D-910D-26A1CEB3A0D4}" destId="{05A24A6E-869D-484C-8724-CB06223B1D16}" srcOrd="0" destOrd="0" presId="urn:microsoft.com/office/officeart/2005/8/layout/hList1"/>
    <dgm:cxn modelId="{5A8ED537-BCE0-4C73-8934-FFCD6F2D9838}" type="presOf" srcId="{16AA38A3-BCDD-419C-BCFA-F8C6012F66A2}" destId="{F9AC6A3B-9418-4D00-ACC1-2D0088DDBEF8}" srcOrd="0" destOrd="0" presId="urn:microsoft.com/office/officeart/2005/8/layout/hList1"/>
    <dgm:cxn modelId="{94F6E384-3EFA-4032-91F9-520802B2835F}" type="presOf" srcId="{B84E55FF-38F6-41C4-9CED-86B19E2999D6}" destId="{D76A661E-C4D9-41EE-83AC-08AC128997C9}" srcOrd="0" destOrd="0" presId="urn:microsoft.com/office/officeart/2005/8/layout/hList1"/>
    <dgm:cxn modelId="{F7D1BD8A-4357-45D5-95B5-36F52AABBBED}" type="presOf" srcId="{85F0BDED-61AF-4179-B93B-C972DAE20D26}" destId="{3988C273-1C34-4F14-9959-DE5E0B2FEF3F}" srcOrd="0" destOrd="0" presId="urn:microsoft.com/office/officeart/2005/8/layout/hList1"/>
    <dgm:cxn modelId="{426FE497-175C-4445-9BF6-C6B05EF5994A}" srcId="{70F6823F-FA0D-4C7D-910D-26A1CEB3A0D4}" destId="{2D3A7B90-C2E6-408A-B7E7-0A5893BCC322}" srcOrd="0" destOrd="0" parTransId="{D4D6AD9F-69C2-45E1-B1EB-501AA3ABDA48}" sibTransId="{19062B3F-6894-46BC-83E9-DFFF8ADA3955}"/>
    <dgm:cxn modelId="{4C4A6E6B-DBD2-4BA2-B663-DBDFA32D58E5}" type="presParOf" srcId="{D76A661E-C4D9-41EE-83AC-08AC128997C9}" destId="{475B1DB8-76A9-4248-90D1-AB185F0FDBCC}" srcOrd="0" destOrd="0" presId="urn:microsoft.com/office/officeart/2005/8/layout/hList1"/>
    <dgm:cxn modelId="{E396623A-F741-471B-8B52-CD7C28429F26}" type="presParOf" srcId="{475B1DB8-76A9-4248-90D1-AB185F0FDBCC}" destId="{05A24A6E-869D-484C-8724-CB06223B1D16}" srcOrd="0" destOrd="0" presId="urn:microsoft.com/office/officeart/2005/8/layout/hList1"/>
    <dgm:cxn modelId="{47F365FB-58E0-4524-85DF-849E1B3245AE}" type="presParOf" srcId="{475B1DB8-76A9-4248-90D1-AB185F0FDBCC}" destId="{CD5F271E-E5DE-437C-8CA8-DE1189567FC8}" srcOrd="1" destOrd="0" presId="urn:microsoft.com/office/officeart/2005/8/layout/hList1"/>
    <dgm:cxn modelId="{9E3DA023-2209-41CD-9180-E5803170226C}" type="presParOf" srcId="{D76A661E-C4D9-41EE-83AC-08AC128997C9}" destId="{54970872-0541-427F-91E0-6318C26E65F9}" srcOrd="1" destOrd="0" presId="urn:microsoft.com/office/officeart/2005/8/layout/hList1"/>
    <dgm:cxn modelId="{78BC99E0-FF90-4A2D-942D-6462D2D7F8F2}" type="presParOf" srcId="{D76A661E-C4D9-41EE-83AC-08AC128997C9}" destId="{80BBBC07-F741-4B9C-9D5A-CA3A73866C6B}" srcOrd="2" destOrd="0" presId="urn:microsoft.com/office/officeart/2005/8/layout/hList1"/>
    <dgm:cxn modelId="{865CEAA7-C017-4984-8B69-FBB22EA88F65}" type="presParOf" srcId="{80BBBC07-F741-4B9C-9D5A-CA3A73866C6B}" destId="{F9AC6A3B-9418-4D00-ACC1-2D0088DDBEF8}" srcOrd="0" destOrd="0" presId="urn:microsoft.com/office/officeart/2005/8/layout/hList1"/>
    <dgm:cxn modelId="{BECC8516-F613-405F-B49A-E3328CF5F7F6}" type="presParOf" srcId="{80BBBC07-F741-4B9C-9D5A-CA3A73866C6B}" destId="{A0DC297D-4B9C-48B3-BD54-84B8F704DFF8}" srcOrd="1" destOrd="0" presId="urn:microsoft.com/office/officeart/2005/8/layout/hList1"/>
    <dgm:cxn modelId="{D99A742D-F93C-42C5-B62C-95BF1831C6CE}" type="presParOf" srcId="{D76A661E-C4D9-41EE-83AC-08AC128997C9}" destId="{D88BC40E-F8FA-4292-A8AC-27A45847D3E1}" srcOrd="3" destOrd="0" presId="urn:microsoft.com/office/officeart/2005/8/layout/hList1"/>
    <dgm:cxn modelId="{DFF9C0C4-DEEC-48D6-BCE9-4829217853A5}" type="presParOf" srcId="{D76A661E-C4D9-41EE-83AC-08AC128997C9}" destId="{715BD617-05F0-4825-8ADD-15D3E081D4A7}" srcOrd="4" destOrd="0" presId="urn:microsoft.com/office/officeart/2005/8/layout/hList1"/>
    <dgm:cxn modelId="{5659DF96-5370-48AC-9B75-64DF2D5D5CA5}" type="presParOf" srcId="{715BD617-05F0-4825-8ADD-15D3E081D4A7}" destId="{3988C273-1C34-4F14-9959-DE5E0B2FEF3F}" srcOrd="0" destOrd="0" presId="urn:microsoft.com/office/officeart/2005/8/layout/hList1"/>
    <dgm:cxn modelId="{741CE275-79FC-49A8-8A16-7DFD400EF2EA}" type="presParOf" srcId="{715BD617-05F0-4825-8ADD-15D3E081D4A7}" destId="{9C6DE852-44C8-4299-B30F-5ACAE4CC055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4E55FF-38F6-41C4-9CED-86B19E2999D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0F6823F-FA0D-4C7D-910D-26A1CEB3A0D4}">
      <dgm:prSet phldrT="[Text]"/>
      <dgm:spPr/>
      <dgm:t>
        <a:bodyPr/>
        <a:lstStyle/>
        <a:p>
          <a:r>
            <a:rPr lang="en-US" dirty="0" smtClean="0"/>
            <a:t>Regular Attendance</a:t>
          </a:r>
          <a:endParaRPr lang="en-US" dirty="0"/>
        </a:p>
      </dgm:t>
    </dgm:pt>
    <dgm:pt modelId="{BD57AC3F-208F-4968-8643-344BF58C0934}" type="parTrans" cxnId="{1716E209-1669-4E48-A2EC-3E2A0B8A34DF}">
      <dgm:prSet/>
      <dgm:spPr/>
      <dgm:t>
        <a:bodyPr/>
        <a:lstStyle/>
        <a:p>
          <a:endParaRPr lang="en-US"/>
        </a:p>
      </dgm:t>
    </dgm:pt>
    <dgm:pt modelId="{487AC052-0E73-412D-94A8-4CD29B145571}" type="sibTrans" cxnId="{1716E209-1669-4E48-A2EC-3E2A0B8A34DF}">
      <dgm:prSet/>
      <dgm:spPr/>
      <dgm:t>
        <a:bodyPr/>
        <a:lstStyle/>
        <a:p>
          <a:endParaRPr lang="en-US"/>
        </a:p>
      </dgm:t>
    </dgm:pt>
    <dgm:pt modelId="{2D3A7B90-C2E6-408A-B7E7-0A5893BCC322}">
      <dgm:prSet phldrT="[Text]"/>
      <dgm:spPr/>
      <dgm:t>
        <a:bodyPr/>
        <a:lstStyle/>
        <a:p>
          <a:r>
            <a:rPr lang="en-US" dirty="0" smtClean="0"/>
            <a:t>The meetings might be more useful if agencies send the same people and each gets to present at least once yearly</a:t>
          </a:r>
          <a:endParaRPr lang="en-US" dirty="0"/>
        </a:p>
      </dgm:t>
    </dgm:pt>
    <dgm:pt modelId="{D4D6AD9F-69C2-45E1-B1EB-501AA3ABDA48}" type="parTrans" cxnId="{426FE497-175C-4445-9BF6-C6B05EF5994A}">
      <dgm:prSet/>
      <dgm:spPr/>
      <dgm:t>
        <a:bodyPr/>
        <a:lstStyle/>
        <a:p>
          <a:endParaRPr lang="en-US"/>
        </a:p>
      </dgm:t>
    </dgm:pt>
    <dgm:pt modelId="{19062B3F-6894-46BC-83E9-DFFF8ADA3955}" type="sibTrans" cxnId="{426FE497-175C-4445-9BF6-C6B05EF5994A}">
      <dgm:prSet/>
      <dgm:spPr/>
      <dgm:t>
        <a:bodyPr/>
        <a:lstStyle/>
        <a:p>
          <a:endParaRPr lang="en-US"/>
        </a:p>
      </dgm:t>
    </dgm:pt>
    <dgm:pt modelId="{16AA38A3-BCDD-419C-BCFA-F8C6012F66A2}">
      <dgm:prSet phldrT="[Text]"/>
      <dgm:spPr>
        <a:solidFill>
          <a:schemeClr val="accent2"/>
        </a:solidFill>
      </dgm:spPr>
      <dgm:t>
        <a:bodyPr/>
        <a:lstStyle/>
        <a:p>
          <a:r>
            <a:rPr lang="en-US" dirty="0" smtClean="0"/>
            <a:t>Repetitive Information</a:t>
          </a:r>
          <a:endParaRPr lang="en-US" dirty="0"/>
        </a:p>
      </dgm:t>
    </dgm:pt>
    <dgm:pt modelId="{859AD8C3-A71E-4A5E-8A54-98A756D21276}" type="parTrans" cxnId="{768F2293-7254-4675-9B38-9965D5D0A578}">
      <dgm:prSet/>
      <dgm:spPr/>
      <dgm:t>
        <a:bodyPr/>
        <a:lstStyle/>
        <a:p>
          <a:endParaRPr lang="en-US"/>
        </a:p>
      </dgm:t>
    </dgm:pt>
    <dgm:pt modelId="{7E2069D4-838B-47EE-B4AC-6A4DB630E932}" type="sibTrans" cxnId="{768F2293-7254-4675-9B38-9965D5D0A578}">
      <dgm:prSet/>
      <dgm:spPr/>
      <dgm:t>
        <a:bodyPr/>
        <a:lstStyle/>
        <a:p>
          <a:endParaRPr lang="en-US"/>
        </a:p>
      </dgm:t>
    </dgm:pt>
    <dgm:pt modelId="{4E03D6C6-D934-4FF3-B395-BA9F7D78F445}">
      <dgm:prSet phldrT="[Text]"/>
      <dgm:spPr>
        <a:solidFill>
          <a:schemeClr val="accent2">
            <a:lumMod val="20000"/>
            <a:lumOff val="80000"/>
            <a:alpha val="90000"/>
          </a:schemeClr>
        </a:solidFill>
      </dgm:spPr>
      <dgm:t>
        <a:bodyPr/>
        <a:lstStyle/>
        <a:p>
          <a:r>
            <a:rPr lang="en-US" dirty="0" smtClean="0"/>
            <a:t>At times webinars and network meetings have felt somewhat redundant.</a:t>
          </a:r>
          <a:endParaRPr lang="en-US" dirty="0"/>
        </a:p>
      </dgm:t>
    </dgm:pt>
    <dgm:pt modelId="{33F92DFD-1177-4947-B97D-4787E8281893}" type="parTrans" cxnId="{869E08D9-FC58-4039-8367-AD3A57D2378F}">
      <dgm:prSet/>
      <dgm:spPr/>
      <dgm:t>
        <a:bodyPr/>
        <a:lstStyle/>
        <a:p>
          <a:endParaRPr lang="en-US"/>
        </a:p>
      </dgm:t>
    </dgm:pt>
    <dgm:pt modelId="{27F74BE9-7448-4E6C-812C-245E66A445E5}" type="sibTrans" cxnId="{869E08D9-FC58-4039-8367-AD3A57D2378F}">
      <dgm:prSet/>
      <dgm:spPr/>
      <dgm:t>
        <a:bodyPr/>
        <a:lstStyle/>
        <a:p>
          <a:endParaRPr lang="en-US"/>
        </a:p>
      </dgm:t>
    </dgm:pt>
    <dgm:pt modelId="{D76A661E-C4D9-41EE-83AC-08AC128997C9}" type="pres">
      <dgm:prSet presAssocID="{B84E55FF-38F6-41C4-9CED-86B19E2999D6}" presName="Name0" presStyleCnt="0">
        <dgm:presLayoutVars>
          <dgm:dir/>
          <dgm:animLvl val="lvl"/>
          <dgm:resizeHandles val="exact"/>
        </dgm:presLayoutVars>
      </dgm:prSet>
      <dgm:spPr/>
      <dgm:t>
        <a:bodyPr/>
        <a:lstStyle/>
        <a:p>
          <a:endParaRPr lang="en-US"/>
        </a:p>
      </dgm:t>
    </dgm:pt>
    <dgm:pt modelId="{475B1DB8-76A9-4248-90D1-AB185F0FDBCC}" type="pres">
      <dgm:prSet presAssocID="{70F6823F-FA0D-4C7D-910D-26A1CEB3A0D4}" presName="composite" presStyleCnt="0"/>
      <dgm:spPr/>
    </dgm:pt>
    <dgm:pt modelId="{05A24A6E-869D-484C-8724-CB06223B1D16}" type="pres">
      <dgm:prSet presAssocID="{70F6823F-FA0D-4C7D-910D-26A1CEB3A0D4}" presName="parTx" presStyleLbl="alignNode1" presStyleIdx="0" presStyleCnt="2">
        <dgm:presLayoutVars>
          <dgm:chMax val="0"/>
          <dgm:chPref val="0"/>
          <dgm:bulletEnabled val="1"/>
        </dgm:presLayoutVars>
      </dgm:prSet>
      <dgm:spPr/>
      <dgm:t>
        <a:bodyPr/>
        <a:lstStyle/>
        <a:p>
          <a:endParaRPr lang="en-US"/>
        </a:p>
      </dgm:t>
    </dgm:pt>
    <dgm:pt modelId="{CD5F271E-E5DE-437C-8CA8-DE1189567FC8}" type="pres">
      <dgm:prSet presAssocID="{70F6823F-FA0D-4C7D-910D-26A1CEB3A0D4}" presName="desTx" presStyleLbl="alignAccFollowNode1" presStyleIdx="0" presStyleCnt="2" custLinFactNeighborX="-103" custLinFactNeighborY="-947">
        <dgm:presLayoutVars>
          <dgm:bulletEnabled val="1"/>
        </dgm:presLayoutVars>
      </dgm:prSet>
      <dgm:spPr/>
      <dgm:t>
        <a:bodyPr/>
        <a:lstStyle/>
        <a:p>
          <a:endParaRPr lang="en-US"/>
        </a:p>
      </dgm:t>
    </dgm:pt>
    <dgm:pt modelId="{54970872-0541-427F-91E0-6318C26E65F9}" type="pres">
      <dgm:prSet presAssocID="{487AC052-0E73-412D-94A8-4CD29B145571}" presName="space" presStyleCnt="0"/>
      <dgm:spPr/>
    </dgm:pt>
    <dgm:pt modelId="{80BBBC07-F741-4B9C-9D5A-CA3A73866C6B}" type="pres">
      <dgm:prSet presAssocID="{16AA38A3-BCDD-419C-BCFA-F8C6012F66A2}" presName="composite" presStyleCnt="0"/>
      <dgm:spPr/>
    </dgm:pt>
    <dgm:pt modelId="{F9AC6A3B-9418-4D00-ACC1-2D0088DDBEF8}" type="pres">
      <dgm:prSet presAssocID="{16AA38A3-BCDD-419C-BCFA-F8C6012F66A2}" presName="parTx" presStyleLbl="alignNode1" presStyleIdx="1" presStyleCnt="2">
        <dgm:presLayoutVars>
          <dgm:chMax val="0"/>
          <dgm:chPref val="0"/>
          <dgm:bulletEnabled val="1"/>
        </dgm:presLayoutVars>
      </dgm:prSet>
      <dgm:spPr/>
      <dgm:t>
        <a:bodyPr/>
        <a:lstStyle/>
        <a:p>
          <a:endParaRPr lang="en-US"/>
        </a:p>
      </dgm:t>
    </dgm:pt>
    <dgm:pt modelId="{A0DC297D-4B9C-48B3-BD54-84B8F704DFF8}" type="pres">
      <dgm:prSet presAssocID="{16AA38A3-BCDD-419C-BCFA-F8C6012F66A2}" presName="desTx" presStyleLbl="alignAccFollowNode1" presStyleIdx="1" presStyleCnt="2">
        <dgm:presLayoutVars>
          <dgm:bulletEnabled val="1"/>
        </dgm:presLayoutVars>
      </dgm:prSet>
      <dgm:spPr/>
      <dgm:t>
        <a:bodyPr/>
        <a:lstStyle/>
        <a:p>
          <a:endParaRPr lang="en-US"/>
        </a:p>
      </dgm:t>
    </dgm:pt>
  </dgm:ptLst>
  <dgm:cxnLst>
    <dgm:cxn modelId="{768F2293-7254-4675-9B38-9965D5D0A578}" srcId="{B84E55FF-38F6-41C4-9CED-86B19E2999D6}" destId="{16AA38A3-BCDD-419C-BCFA-F8C6012F66A2}" srcOrd="1" destOrd="0" parTransId="{859AD8C3-A71E-4A5E-8A54-98A756D21276}" sibTransId="{7E2069D4-838B-47EE-B4AC-6A4DB630E932}"/>
    <dgm:cxn modelId="{F91E294C-1BA9-4779-815F-FE01D40EE690}" type="presOf" srcId="{16AA38A3-BCDD-419C-BCFA-F8C6012F66A2}" destId="{F9AC6A3B-9418-4D00-ACC1-2D0088DDBEF8}" srcOrd="0" destOrd="0" presId="urn:microsoft.com/office/officeart/2005/8/layout/hList1"/>
    <dgm:cxn modelId="{869E08D9-FC58-4039-8367-AD3A57D2378F}" srcId="{16AA38A3-BCDD-419C-BCFA-F8C6012F66A2}" destId="{4E03D6C6-D934-4FF3-B395-BA9F7D78F445}" srcOrd="0" destOrd="0" parTransId="{33F92DFD-1177-4947-B97D-4787E8281893}" sibTransId="{27F74BE9-7448-4E6C-812C-245E66A445E5}"/>
    <dgm:cxn modelId="{1716E209-1669-4E48-A2EC-3E2A0B8A34DF}" srcId="{B84E55FF-38F6-41C4-9CED-86B19E2999D6}" destId="{70F6823F-FA0D-4C7D-910D-26A1CEB3A0D4}" srcOrd="0" destOrd="0" parTransId="{BD57AC3F-208F-4968-8643-344BF58C0934}" sibTransId="{487AC052-0E73-412D-94A8-4CD29B145571}"/>
    <dgm:cxn modelId="{730DE692-A6C7-4C75-B0FB-A10953C36D63}" type="presOf" srcId="{4E03D6C6-D934-4FF3-B395-BA9F7D78F445}" destId="{A0DC297D-4B9C-48B3-BD54-84B8F704DFF8}" srcOrd="0" destOrd="0" presId="urn:microsoft.com/office/officeart/2005/8/layout/hList1"/>
    <dgm:cxn modelId="{D22E5845-C176-4EE0-9775-FD549A9D06D0}" type="presOf" srcId="{2D3A7B90-C2E6-408A-B7E7-0A5893BCC322}" destId="{CD5F271E-E5DE-437C-8CA8-DE1189567FC8}" srcOrd="0" destOrd="0" presId="urn:microsoft.com/office/officeart/2005/8/layout/hList1"/>
    <dgm:cxn modelId="{9904906C-C543-4019-9294-DEF92981D16B}" type="presOf" srcId="{70F6823F-FA0D-4C7D-910D-26A1CEB3A0D4}" destId="{05A24A6E-869D-484C-8724-CB06223B1D16}" srcOrd="0" destOrd="0" presId="urn:microsoft.com/office/officeart/2005/8/layout/hList1"/>
    <dgm:cxn modelId="{567C6C11-E43D-474E-A38F-2541EE3CBAEF}" type="presOf" srcId="{B84E55FF-38F6-41C4-9CED-86B19E2999D6}" destId="{D76A661E-C4D9-41EE-83AC-08AC128997C9}" srcOrd="0" destOrd="0" presId="urn:microsoft.com/office/officeart/2005/8/layout/hList1"/>
    <dgm:cxn modelId="{426FE497-175C-4445-9BF6-C6B05EF5994A}" srcId="{70F6823F-FA0D-4C7D-910D-26A1CEB3A0D4}" destId="{2D3A7B90-C2E6-408A-B7E7-0A5893BCC322}" srcOrd="0" destOrd="0" parTransId="{D4D6AD9F-69C2-45E1-B1EB-501AA3ABDA48}" sibTransId="{19062B3F-6894-46BC-83E9-DFFF8ADA3955}"/>
    <dgm:cxn modelId="{D4EF7DEA-A071-44B5-874D-C99438654F7A}" type="presParOf" srcId="{D76A661E-C4D9-41EE-83AC-08AC128997C9}" destId="{475B1DB8-76A9-4248-90D1-AB185F0FDBCC}" srcOrd="0" destOrd="0" presId="urn:microsoft.com/office/officeart/2005/8/layout/hList1"/>
    <dgm:cxn modelId="{ED6F053D-3B37-4828-AD1C-8C860EBE6A26}" type="presParOf" srcId="{475B1DB8-76A9-4248-90D1-AB185F0FDBCC}" destId="{05A24A6E-869D-484C-8724-CB06223B1D16}" srcOrd="0" destOrd="0" presId="urn:microsoft.com/office/officeart/2005/8/layout/hList1"/>
    <dgm:cxn modelId="{8E322DB5-8844-4348-B3AA-9F0D0CD80475}" type="presParOf" srcId="{475B1DB8-76A9-4248-90D1-AB185F0FDBCC}" destId="{CD5F271E-E5DE-437C-8CA8-DE1189567FC8}" srcOrd="1" destOrd="0" presId="urn:microsoft.com/office/officeart/2005/8/layout/hList1"/>
    <dgm:cxn modelId="{E0B1A79E-2DE4-46EF-A333-B4A3F040EB3A}" type="presParOf" srcId="{D76A661E-C4D9-41EE-83AC-08AC128997C9}" destId="{54970872-0541-427F-91E0-6318C26E65F9}" srcOrd="1" destOrd="0" presId="urn:microsoft.com/office/officeart/2005/8/layout/hList1"/>
    <dgm:cxn modelId="{7F85899E-5EA5-41E1-9FA5-D17C270906AF}" type="presParOf" srcId="{D76A661E-C4D9-41EE-83AC-08AC128997C9}" destId="{80BBBC07-F741-4B9C-9D5A-CA3A73866C6B}" srcOrd="2" destOrd="0" presId="urn:microsoft.com/office/officeart/2005/8/layout/hList1"/>
    <dgm:cxn modelId="{A06083DE-1D44-4BF8-9853-84356618905C}" type="presParOf" srcId="{80BBBC07-F741-4B9C-9D5A-CA3A73866C6B}" destId="{F9AC6A3B-9418-4D00-ACC1-2D0088DDBEF8}" srcOrd="0" destOrd="0" presId="urn:microsoft.com/office/officeart/2005/8/layout/hList1"/>
    <dgm:cxn modelId="{8528FC28-22E3-4A1D-AAE9-F5CDC12C4103}" type="presParOf" srcId="{80BBBC07-F741-4B9C-9D5A-CA3A73866C6B}" destId="{A0DC297D-4B9C-48B3-BD54-84B8F704DF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302B6-8DBD-4133-A317-54E7E7452F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99437B9-0D68-4164-A341-BC4988603CEB}">
      <dgm:prSet phldrT="[Text]"/>
      <dgm:spPr/>
      <dgm:t>
        <a:bodyPr/>
        <a:lstStyle/>
        <a:p>
          <a:r>
            <a:rPr lang="en-US" dirty="0" smtClean="0"/>
            <a:t>Assess</a:t>
          </a:r>
          <a:r>
            <a:rPr lang="en-US" baseline="0" dirty="0" smtClean="0"/>
            <a:t> the Ryan White Part A QM Program conducted through the NYSDOH AIDS Institute during Jan-Dec 2011</a:t>
          </a:r>
          <a:endParaRPr lang="en-US" dirty="0"/>
        </a:p>
      </dgm:t>
    </dgm:pt>
    <dgm:pt modelId="{A5E6A050-61E2-4A7D-AD0A-BD96465E3DBB}" type="parTrans" cxnId="{BD5FB4D4-AD19-46F8-9490-0B5F4D705614}">
      <dgm:prSet/>
      <dgm:spPr/>
      <dgm:t>
        <a:bodyPr/>
        <a:lstStyle/>
        <a:p>
          <a:endParaRPr lang="en-US"/>
        </a:p>
      </dgm:t>
    </dgm:pt>
    <dgm:pt modelId="{73E4AF21-4667-4CA5-8779-50014A6B1F2B}" type="sibTrans" cxnId="{BD5FB4D4-AD19-46F8-9490-0B5F4D705614}">
      <dgm:prSet/>
      <dgm:spPr/>
      <dgm:t>
        <a:bodyPr/>
        <a:lstStyle/>
        <a:p>
          <a:endParaRPr lang="en-US"/>
        </a:p>
      </dgm:t>
    </dgm:pt>
    <dgm:pt modelId="{3EB8EA9B-B0FA-4DFC-8F67-ABFD5724A1EA}">
      <dgm:prSet phldrT="[Text]"/>
      <dgm:spPr/>
      <dgm:t>
        <a:bodyPr/>
        <a:lstStyle/>
        <a:p>
          <a:r>
            <a:rPr lang="en-US" dirty="0" smtClean="0"/>
            <a:t>Identify specific areas for improvement</a:t>
          </a:r>
          <a:endParaRPr lang="en-US" dirty="0"/>
        </a:p>
      </dgm:t>
    </dgm:pt>
    <dgm:pt modelId="{BB5701E7-4FE5-46F3-BCE3-74F56A0FA4D8}" type="parTrans" cxnId="{E374DBA3-BE78-487B-89C4-4A6678F908C7}">
      <dgm:prSet/>
      <dgm:spPr/>
      <dgm:t>
        <a:bodyPr/>
        <a:lstStyle/>
        <a:p>
          <a:endParaRPr lang="en-US"/>
        </a:p>
      </dgm:t>
    </dgm:pt>
    <dgm:pt modelId="{8C47A6B6-7DCE-4510-8C02-E8DE00F82833}" type="sibTrans" cxnId="{E374DBA3-BE78-487B-89C4-4A6678F908C7}">
      <dgm:prSet/>
      <dgm:spPr/>
      <dgm:t>
        <a:bodyPr/>
        <a:lstStyle/>
        <a:p>
          <a:endParaRPr lang="en-US"/>
        </a:p>
      </dgm:t>
    </dgm:pt>
    <dgm:pt modelId="{25D456BF-96CA-4AB6-9BDA-4D27B10CBDE8}">
      <dgm:prSet phldrT="[Text]"/>
      <dgm:spPr/>
      <dgm:t>
        <a:bodyPr/>
        <a:lstStyle/>
        <a:p>
          <a:r>
            <a:rPr lang="en-US" dirty="0" smtClean="0"/>
            <a:t>Identify best practices &amp; plan future trainings</a:t>
          </a:r>
          <a:endParaRPr lang="en-US" dirty="0"/>
        </a:p>
      </dgm:t>
    </dgm:pt>
    <dgm:pt modelId="{03C71F96-6C14-442C-A0A8-92F258895014}" type="parTrans" cxnId="{55892C55-48DB-4C5F-889B-F2C53DEA85DF}">
      <dgm:prSet/>
      <dgm:spPr/>
      <dgm:t>
        <a:bodyPr/>
        <a:lstStyle/>
        <a:p>
          <a:endParaRPr lang="en-US"/>
        </a:p>
      </dgm:t>
    </dgm:pt>
    <dgm:pt modelId="{AC77B584-1991-43EC-A635-D698A3EFFF86}" type="sibTrans" cxnId="{55892C55-48DB-4C5F-889B-F2C53DEA85DF}">
      <dgm:prSet/>
      <dgm:spPr/>
      <dgm:t>
        <a:bodyPr/>
        <a:lstStyle/>
        <a:p>
          <a:endParaRPr lang="en-US"/>
        </a:p>
      </dgm:t>
    </dgm:pt>
    <dgm:pt modelId="{126CFA3D-C671-44F6-AA7A-A12AF032D9B8}" type="pres">
      <dgm:prSet presAssocID="{18F302B6-8DBD-4133-A317-54E7E7452FE5}" presName="linear" presStyleCnt="0">
        <dgm:presLayoutVars>
          <dgm:dir/>
          <dgm:animLvl val="lvl"/>
          <dgm:resizeHandles val="exact"/>
        </dgm:presLayoutVars>
      </dgm:prSet>
      <dgm:spPr/>
      <dgm:t>
        <a:bodyPr/>
        <a:lstStyle/>
        <a:p>
          <a:endParaRPr lang="en-US"/>
        </a:p>
      </dgm:t>
    </dgm:pt>
    <dgm:pt modelId="{F497ED3E-ECBE-453F-996D-DF3F73FE9052}" type="pres">
      <dgm:prSet presAssocID="{599437B9-0D68-4164-A341-BC4988603CEB}" presName="parentLin" presStyleCnt="0"/>
      <dgm:spPr/>
    </dgm:pt>
    <dgm:pt modelId="{1F3FA5BC-7F73-4150-A30D-B7FB8B532201}" type="pres">
      <dgm:prSet presAssocID="{599437B9-0D68-4164-A341-BC4988603CEB}" presName="parentLeftMargin" presStyleLbl="node1" presStyleIdx="0" presStyleCnt="3"/>
      <dgm:spPr/>
      <dgm:t>
        <a:bodyPr/>
        <a:lstStyle/>
        <a:p>
          <a:endParaRPr lang="en-US"/>
        </a:p>
      </dgm:t>
    </dgm:pt>
    <dgm:pt modelId="{A7B92686-4ADC-410E-A6D8-B962449154D8}" type="pres">
      <dgm:prSet presAssocID="{599437B9-0D68-4164-A341-BC4988603CEB}" presName="parentText" presStyleLbl="node1" presStyleIdx="0" presStyleCnt="3" custScaleY="185677">
        <dgm:presLayoutVars>
          <dgm:chMax val="0"/>
          <dgm:bulletEnabled val="1"/>
        </dgm:presLayoutVars>
      </dgm:prSet>
      <dgm:spPr/>
      <dgm:t>
        <a:bodyPr/>
        <a:lstStyle/>
        <a:p>
          <a:endParaRPr lang="en-US"/>
        </a:p>
      </dgm:t>
    </dgm:pt>
    <dgm:pt modelId="{8138AA0B-8D6E-4B82-A921-045D97D060AE}" type="pres">
      <dgm:prSet presAssocID="{599437B9-0D68-4164-A341-BC4988603CEB}" presName="negativeSpace" presStyleCnt="0"/>
      <dgm:spPr/>
    </dgm:pt>
    <dgm:pt modelId="{72686F68-85DF-4278-A6D0-209D0B579D37}" type="pres">
      <dgm:prSet presAssocID="{599437B9-0D68-4164-A341-BC4988603CEB}" presName="childText" presStyleLbl="conFgAcc1" presStyleIdx="0" presStyleCnt="3">
        <dgm:presLayoutVars>
          <dgm:bulletEnabled val="1"/>
        </dgm:presLayoutVars>
      </dgm:prSet>
      <dgm:spPr/>
    </dgm:pt>
    <dgm:pt modelId="{DF5E08BD-1547-4A7A-80C1-09217CAB3C7C}" type="pres">
      <dgm:prSet presAssocID="{73E4AF21-4667-4CA5-8779-50014A6B1F2B}" presName="spaceBetweenRectangles" presStyleCnt="0"/>
      <dgm:spPr/>
    </dgm:pt>
    <dgm:pt modelId="{3461FFDB-F4CC-4713-A80C-7CE734E15518}" type="pres">
      <dgm:prSet presAssocID="{3EB8EA9B-B0FA-4DFC-8F67-ABFD5724A1EA}" presName="parentLin" presStyleCnt="0"/>
      <dgm:spPr/>
    </dgm:pt>
    <dgm:pt modelId="{C095E852-C37B-4749-983F-FEC25B78D5B9}" type="pres">
      <dgm:prSet presAssocID="{3EB8EA9B-B0FA-4DFC-8F67-ABFD5724A1EA}" presName="parentLeftMargin" presStyleLbl="node1" presStyleIdx="0" presStyleCnt="3"/>
      <dgm:spPr/>
      <dgm:t>
        <a:bodyPr/>
        <a:lstStyle/>
        <a:p>
          <a:endParaRPr lang="en-US"/>
        </a:p>
      </dgm:t>
    </dgm:pt>
    <dgm:pt modelId="{60AA7570-9324-4A25-9DA5-2A1EFACCB55E}" type="pres">
      <dgm:prSet presAssocID="{3EB8EA9B-B0FA-4DFC-8F67-ABFD5724A1EA}" presName="parentText" presStyleLbl="node1" presStyleIdx="1" presStyleCnt="3" custScaleY="169728">
        <dgm:presLayoutVars>
          <dgm:chMax val="0"/>
          <dgm:bulletEnabled val="1"/>
        </dgm:presLayoutVars>
      </dgm:prSet>
      <dgm:spPr/>
      <dgm:t>
        <a:bodyPr/>
        <a:lstStyle/>
        <a:p>
          <a:endParaRPr lang="en-US"/>
        </a:p>
      </dgm:t>
    </dgm:pt>
    <dgm:pt modelId="{37465F76-7723-4D7E-A472-6CB22E132491}" type="pres">
      <dgm:prSet presAssocID="{3EB8EA9B-B0FA-4DFC-8F67-ABFD5724A1EA}" presName="negativeSpace" presStyleCnt="0"/>
      <dgm:spPr/>
    </dgm:pt>
    <dgm:pt modelId="{1A622002-2137-4992-A5EF-71CB6C49A7CB}" type="pres">
      <dgm:prSet presAssocID="{3EB8EA9B-B0FA-4DFC-8F67-ABFD5724A1EA}" presName="childText" presStyleLbl="conFgAcc1" presStyleIdx="1" presStyleCnt="3">
        <dgm:presLayoutVars>
          <dgm:bulletEnabled val="1"/>
        </dgm:presLayoutVars>
      </dgm:prSet>
      <dgm:spPr/>
    </dgm:pt>
    <dgm:pt modelId="{5AC509BA-2C9B-4E24-9C49-7F4856DDD6B5}" type="pres">
      <dgm:prSet presAssocID="{8C47A6B6-7DCE-4510-8C02-E8DE00F82833}" presName="spaceBetweenRectangles" presStyleCnt="0"/>
      <dgm:spPr/>
    </dgm:pt>
    <dgm:pt modelId="{24366962-8A67-489E-AF6F-C2DF38A81A81}" type="pres">
      <dgm:prSet presAssocID="{25D456BF-96CA-4AB6-9BDA-4D27B10CBDE8}" presName="parentLin" presStyleCnt="0"/>
      <dgm:spPr/>
    </dgm:pt>
    <dgm:pt modelId="{A34CA60C-EC06-4B5A-BB9A-9BDF098C0609}" type="pres">
      <dgm:prSet presAssocID="{25D456BF-96CA-4AB6-9BDA-4D27B10CBDE8}" presName="parentLeftMargin" presStyleLbl="node1" presStyleIdx="1" presStyleCnt="3"/>
      <dgm:spPr/>
      <dgm:t>
        <a:bodyPr/>
        <a:lstStyle/>
        <a:p>
          <a:endParaRPr lang="en-US"/>
        </a:p>
      </dgm:t>
    </dgm:pt>
    <dgm:pt modelId="{1F71C777-A0C5-4816-BC7A-876ADC3EA371}" type="pres">
      <dgm:prSet presAssocID="{25D456BF-96CA-4AB6-9BDA-4D27B10CBDE8}" presName="parentText" presStyleLbl="node1" presStyleIdx="2" presStyleCnt="3" custScaleY="173603">
        <dgm:presLayoutVars>
          <dgm:chMax val="0"/>
          <dgm:bulletEnabled val="1"/>
        </dgm:presLayoutVars>
      </dgm:prSet>
      <dgm:spPr/>
      <dgm:t>
        <a:bodyPr/>
        <a:lstStyle/>
        <a:p>
          <a:endParaRPr lang="en-US"/>
        </a:p>
      </dgm:t>
    </dgm:pt>
    <dgm:pt modelId="{717EFE8E-1B74-4151-95E7-A551DEBCF62B}" type="pres">
      <dgm:prSet presAssocID="{25D456BF-96CA-4AB6-9BDA-4D27B10CBDE8}" presName="negativeSpace" presStyleCnt="0"/>
      <dgm:spPr/>
    </dgm:pt>
    <dgm:pt modelId="{40250484-BA19-485F-AA53-B37D4448D422}" type="pres">
      <dgm:prSet presAssocID="{25D456BF-96CA-4AB6-9BDA-4D27B10CBDE8}" presName="childText" presStyleLbl="conFgAcc1" presStyleIdx="2" presStyleCnt="3">
        <dgm:presLayoutVars>
          <dgm:bulletEnabled val="1"/>
        </dgm:presLayoutVars>
      </dgm:prSet>
      <dgm:spPr/>
    </dgm:pt>
  </dgm:ptLst>
  <dgm:cxnLst>
    <dgm:cxn modelId="{365B834B-F66D-417C-A11E-90E491FAD043}" type="presOf" srcId="{25D456BF-96CA-4AB6-9BDA-4D27B10CBDE8}" destId="{A34CA60C-EC06-4B5A-BB9A-9BDF098C0609}" srcOrd="0" destOrd="0" presId="urn:microsoft.com/office/officeart/2005/8/layout/list1"/>
    <dgm:cxn modelId="{28472BD4-5658-4EDE-8B74-481F0341B710}" type="presOf" srcId="{25D456BF-96CA-4AB6-9BDA-4D27B10CBDE8}" destId="{1F71C777-A0C5-4816-BC7A-876ADC3EA371}" srcOrd="1" destOrd="0" presId="urn:microsoft.com/office/officeart/2005/8/layout/list1"/>
    <dgm:cxn modelId="{E374DBA3-BE78-487B-89C4-4A6678F908C7}" srcId="{18F302B6-8DBD-4133-A317-54E7E7452FE5}" destId="{3EB8EA9B-B0FA-4DFC-8F67-ABFD5724A1EA}" srcOrd="1" destOrd="0" parTransId="{BB5701E7-4FE5-46F3-BCE3-74F56A0FA4D8}" sibTransId="{8C47A6B6-7DCE-4510-8C02-E8DE00F82833}"/>
    <dgm:cxn modelId="{346FCE5C-0795-4683-813A-741914408F73}" type="presOf" srcId="{599437B9-0D68-4164-A341-BC4988603CEB}" destId="{1F3FA5BC-7F73-4150-A30D-B7FB8B532201}" srcOrd="0" destOrd="0" presId="urn:microsoft.com/office/officeart/2005/8/layout/list1"/>
    <dgm:cxn modelId="{BD5FB4D4-AD19-46F8-9490-0B5F4D705614}" srcId="{18F302B6-8DBD-4133-A317-54E7E7452FE5}" destId="{599437B9-0D68-4164-A341-BC4988603CEB}" srcOrd="0" destOrd="0" parTransId="{A5E6A050-61E2-4A7D-AD0A-BD96465E3DBB}" sibTransId="{73E4AF21-4667-4CA5-8779-50014A6B1F2B}"/>
    <dgm:cxn modelId="{6EE925A7-C5A4-4093-ADC1-1FDB9D2CF047}" type="presOf" srcId="{3EB8EA9B-B0FA-4DFC-8F67-ABFD5724A1EA}" destId="{60AA7570-9324-4A25-9DA5-2A1EFACCB55E}" srcOrd="1" destOrd="0" presId="urn:microsoft.com/office/officeart/2005/8/layout/list1"/>
    <dgm:cxn modelId="{38925DD5-5DAD-4267-87B1-A61D33E7958B}" type="presOf" srcId="{599437B9-0D68-4164-A341-BC4988603CEB}" destId="{A7B92686-4ADC-410E-A6D8-B962449154D8}" srcOrd="1" destOrd="0" presId="urn:microsoft.com/office/officeart/2005/8/layout/list1"/>
    <dgm:cxn modelId="{55892C55-48DB-4C5F-889B-F2C53DEA85DF}" srcId="{18F302B6-8DBD-4133-A317-54E7E7452FE5}" destId="{25D456BF-96CA-4AB6-9BDA-4D27B10CBDE8}" srcOrd="2" destOrd="0" parTransId="{03C71F96-6C14-442C-A0A8-92F258895014}" sibTransId="{AC77B584-1991-43EC-A635-D698A3EFFF86}"/>
    <dgm:cxn modelId="{8F68BA94-5099-4172-9738-2EAF9C8756EC}" type="presOf" srcId="{18F302B6-8DBD-4133-A317-54E7E7452FE5}" destId="{126CFA3D-C671-44F6-AA7A-A12AF032D9B8}" srcOrd="0" destOrd="0" presId="urn:microsoft.com/office/officeart/2005/8/layout/list1"/>
    <dgm:cxn modelId="{37F47ADD-74A5-4AB5-A831-41A811BA424C}" type="presOf" srcId="{3EB8EA9B-B0FA-4DFC-8F67-ABFD5724A1EA}" destId="{C095E852-C37B-4749-983F-FEC25B78D5B9}" srcOrd="0" destOrd="0" presId="urn:microsoft.com/office/officeart/2005/8/layout/list1"/>
    <dgm:cxn modelId="{C7D8FB95-B5F2-414D-9273-5656E800B758}" type="presParOf" srcId="{126CFA3D-C671-44F6-AA7A-A12AF032D9B8}" destId="{F497ED3E-ECBE-453F-996D-DF3F73FE9052}" srcOrd="0" destOrd="0" presId="urn:microsoft.com/office/officeart/2005/8/layout/list1"/>
    <dgm:cxn modelId="{D32D5BCC-C750-43B6-A533-D5732CE6E95E}" type="presParOf" srcId="{F497ED3E-ECBE-453F-996D-DF3F73FE9052}" destId="{1F3FA5BC-7F73-4150-A30D-B7FB8B532201}" srcOrd="0" destOrd="0" presId="urn:microsoft.com/office/officeart/2005/8/layout/list1"/>
    <dgm:cxn modelId="{D3F4D9F1-9E45-477B-A4AD-29BAFFAAEF48}" type="presParOf" srcId="{F497ED3E-ECBE-453F-996D-DF3F73FE9052}" destId="{A7B92686-4ADC-410E-A6D8-B962449154D8}" srcOrd="1" destOrd="0" presId="urn:microsoft.com/office/officeart/2005/8/layout/list1"/>
    <dgm:cxn modelId="{436F323F-33F0-486E-9057-B84FE7D83C6C}" type="presParOf" srcId="{126CFA3D-C671-44F6-AA7A-A12AF032D9B8}" destId="{8138AA0B-8D6E-4B82-A921-045D97D060AE}" srcOrd="1" destOrd="0" presId="urn:microsoft.com/office/officeart/2005/8/layout/list1"/>
    <dgm:cxn modelId="{C468E81D-540D-4D6F-85B5-E4D1198BD440}" type="presParOf" srcId="{126CFA3D-C671-44F6-AA7A-A12AF032D9B8}" destId="{72686F68-85DF-4278-A6D0-209D0B579D37}" srcOrd="2" destOrd="0" presId="urn:microsoft.com/office/officeart/2005/8/layout/list1"/>
    <dgm:cxn modelId="{15264CA6-82A1-4CC9-8950-B11F167143E0}" type="presParOf" srcId="{126CFA3D-C671-44F6-AA7A-A12AF032D9B8}" destId="{DF5E08BD-1547-4A7A-80C1-09217CAB3C7C}" srcOrd="3" destOrd="0" presId="urn:microsoft.com/office/officeart/2005/8/layout/list1"/>
    <dgm:cxn modelId="{831576BB-EB74-4F93-8579-09F2E0BF291E}" type="presParOf" srcId="{126CFA3D-C671-44F6-AA7A-A12AF032D9B8}" destId="{3461FFDB-F4CC-4713-A80C-7CE734E15518}" srcOrd="4" destOrd="0" presId="urn:microsoft.com/office/officeart/2005/8/layout/list1"/>
    <dgm:cxn modelId="{322069E8-7F4C-4060-9FFC-53461920D2A2}" type="presParOf" srcId="{3461FFDB-F4CC-4713-A80C-7CE734E15518}" destId="{C095E852-C37B-4749-983F-FEC25B78D5B9}" srcOrd="0" destOrd="0" presId="urn:microsoft.com/office/officeart/2005/8/layout/list1"/>
    <dgm:cxn modelId="{659F4B39-4BC9-42C1-8AFD-D4940E10B72A}" type="presParOf" srcId="{3461FFDB-F4CC-4713-A80C-7CE734E15518}" destId="{60AA7570-9324-4A25-9DA5-2A1EFACCB55E}" srcOrd="1" destOrd="0" presId="urn:microsoft.com/office/officeart/2005/8/layout/list1"/>
    <dgm:cxn modelId="{7C227623-FA3B-42FC-8DB4-364084EF7359}" type="presParOf" srcId="{126CFA3D-C671-44F6-AA7A-A12AF032D9B8}" destId="{37465F76-7723-4D7E-A472-6CB22E132491}" srcOrd="5" destOrd="0" presId="urn:microsoft.com/office/officeart/2005/8/layout/list1"/>
    <dgm:cxn modelId="{ABD834CB-86D1-4953-8493-7944ED85C0A0}" type="presParOf" srcId="{126CFA3D-C671-44F6-AA7A-A12AF032D9B8}" destId="{1A622002-2137-4992-A5EF-71CB6C49A7CB}" srcOrd="6" destOrd="0" presId="urn:microsoft.com/office/officeart/2005/8/layout/list1"/>
    <dgm:cxn modelId="{B2FFC994-91C0-43E8-99E0-A9F879E48600}" type="presParOf" srcId="{126CFA3D-C671-44F6-AA7A-A12AF032D9B8}" destId="{5AC509BA-2C9B-4E24-9C49-7F4856DDD6B5}" srcOrd="7" destOrd="0" presId="urn:microsoft.com/office/officeart/2005/8/layout/list1"/>
    <dgm:cxn modelId="{7A7EBF0B-40FF-4045-AAEE-EBBC18EBFA23}" type="presParOf" srcId="{126CFA3D-C671-44F6-AA7A-A12AF032D9B8}" destId="{24366962-8A67-489E-AF6F-C2DF38A81A81}" srcOrd="8" destOrd="0" presId="urn:microsoft.com/office/officeart/2005/8/layout/list1"/>
    <dgm:cxn modelId="{CC13A538-1B08-417F-8896-A3935BB08813}" type="presParOf" srcId="{24366962-8A67-489E-AF6F-C2DF38A81A81}" destId="{A34CA60C-EC06-4B5A-BB9A-9BDF098C0609}" srcOrd="0" destOrd="0" presId="urn:microsoft.com/office/officeart/2005/8/layout/list1"/>
    <dgm:cxn modelId="{AE4D9188-93C0-47D8-B74A-CD46BB664D68}" type="presParOf" srcId="{24366962-8A67-489E-AF6F-C2DF38A81A81}" destId="{1F71C777-A0C5-4816-BC7A-876ADC3EA371}" srcOrd="1" destOrd="0" presId="urn:microsoft.com/office/officeart/2005/8/layout/list1"/>
    <dgm:cxn modelId="{CCF61084-A698-4D33-81F5-8F17C6EBABA5}" type="presParOf" srcId="{126CFA3D-C671-44F6-AA7A-A12AF032D9B8}" destId="{717EFE8E-1B74-4151-95E7-A551DEBCF62B}" srcOrd="9" destOrd="0" presId="urn:microsoft.com/office/officeart/2005/8/layout/list1"/>
    <dgm:cxn modelId="{F669FDC1-61E0-40D6-A54A-D7EB6F4843FF}" type="presParOf" srcId="{126CFA3D-C671-44F6-AA7A-A12AF032D9B8}" destId="{40250484-BA19-485F-AA53-B37D4448D42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186B8B-22CC-4D35-8BBB-F7A51BC1EA0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845A09A8-2147-4F91-9DFD-8D32C59EADEA}">
      <dgm:prSet phldrT="[Text]" custT="1"/>
      <dgm:spPr/>
      <dgm:t>
        <a:bodyPr/>
        <a:lstStyle/>
        <a:p>
          <a:r>
            <a:rPr lang="en-US" sz="1400" dirty="0" smtClean="0"/>
            <a:t>General perceptions</a:t>
          </a:r>
          <a:endParaRPr lang="en-US" sz="1400" dirty="0"/>
        </a:p>
      </dgm:t>
    </dgm:pt>
    <dgm:pt modelId="{598D5710-800F-4A1C-8D60-BDCD4DDA9FC1}" type="parTrans" cxnId="{65178E91-9256-45F6-A086-A18711A0DE46}">
      <dgm:prSet/>
      <dgm:spPr/>
      <dgm:t>
        <a:bodyPr/>
        <a:lstStyle/>
        <a:p>
          <a:endParaRPr lang="en-US"/>
        </a:p>
      </dgm:t>
    </dgm:pt>
    <dgm:pt modelId="{8940AF3F-F11A-4816-BA62-864AC53181CA}" type="sibTrans" cxnId="{65178E91-9256-45F6-A086-A18711A0DE46}">
      <dgm:prSet custT="1"/>
      <dgm:spPr/>
      <dgm:t>
        <a:bodyPr/>
        <a:lstStyle/>
        <a:p>
          <a:r>
            <a:rPr lang="en-US" sz="2400" dirty="0" smtClean="0"/>
            <a:t>Agency</a:t>
          </a:r>
          <a:endParaRPr lang="en-US" sz="2400" dirty="0"/>
        </a:p>
      </dgm:t>
    </dgm:pt>
    <dgm:pt modelId="{E00A9D9A-5444-4CC3-9C42-545E365060D5}">
      <dgm:prSet phldrT="[Text]" phldr="1"/>
      <dgm:spPr/>
      <dgm:t>
        <a:bodyPr/>
        <a:lstStyle/>
        <a:p>
          <a:endParaRPr lang="en-US" dirty="0"/>
        </a:p>
      </dgm:t>
    </dgm:pt>
    <dgm:pt modelId="{00A647EE-A416-48AE-B3F1-9655C0D9D4B8}" type="parTrans" cxnId="{64162C3A-4A6F-43F4-93A1-1FE08B922F9A}">
      <dgm:prSet/>
      <dgm:spPr/>
      <dgm:t>
        <a:bodyPr/>
        <a:lstStyle/>
        <a:p>
          <a:endParaRPr lang="en-US"/>
        </a:p>
      </dgm:t>
    </dgm:pt>
    <dgm:pt modelId="{A7110E82-3FB7-41E9-A9B9-B576F83733F0}" type="sibTrans" cxnId="{64162C3A-4A6F-43F4-93A1-1FE08B922F9A}">
      <dgm:prSet/>
      <dgm:spPr/>
      <dgm:t>
        <a:bodyPr/>
        <a:lstStyle/>
        <a:p>
          <a:endParaRPr lang="en-US"/>
        </a:p>
      </dgm:t>
    </dgm:pt>
    <dgm:pt modelId="{4D6F0F48-44B2-4AD0-9ACE-86FC7F8B9932}">
      <dgm:prSet phldrT="[Text]" custT="1"/>
      <dgm:spPr/>
      <dgm:t>
        <a:bodyPr/>
        <a:lstStyle/>
        <a:p>
          <a:r>
            <a:rPr lang="en-US" sz="2800" dirty="0" smtClean="0"/>
            <a:t>OA</a:t>
          </a:r>
          <a:endParaRPr lang="en-US" sz="2800" dirty="0"/>
        </a:p>
      </dgm:t>
    </dgm:pt>
    <dgm:pt modelId="{05866575-A692-4DC0-9049-AE6783D00220}" type="parTrans" cxnId="{6CAE9ABD-F3CE-444B-BB05-E5484B88C375}">
      <dgm:prSet/>
      <dgm:spPr/>
      <dgm:t>
        <a:bodyPr/>
        <a:lstStyle/>
        <a:p>
          <a:endParaRPr lang="en-US"/>
        </a:p>
      </dgm:t>
    </dgm:pt>
    <dgm:pt modelId="{214785B5-630A-43D0-98BF-FEEBAC60D719}" type="sibTrans" cxnId="{6CAE9ABD-F3CE-444B-BB05-E5484B88C375}">
      <dgm:prSet/>
      <dgm:spPr/>
      <dgm:t>
        <a:bodyPr/>
        <a:lstStyle/>
        <a:p>
          <a:r>
            <a:rPr lang="en-US" dirty="0" smtClean="0"/>
            <a:t>LN meetings</a:t>
          </a:r>
          <a:endParaRPr lang="en-US" dirty="0"/>
        </a:p>
      </dgm:t>
    </dgm:pt>
    <dgm:pt modelId="{9EA2D1ED-ED53-442F-8FBC-E5BA81DD3AB8}">
      <dgm:prSet phldrT="[Text]" phldr="1"/>
      <dgm:spPr/>
      <dgm:t>
        <a:bodyPr/>
        <a:lstStyle/>
        <a:p>
          <a:endParaRPr lang="en-US"/>
        </a:p>
      </dgm:t>
    </dgm:pt>
    <dgm:pt modelId="{42F962FE-B98F-4885-929E-500CEF161BFF}" type="parTrans" cxnId="{42489EDC-392F-4C37-8F76-BCA08B1DBC61}">
      <dgm:prSet/>
      <dgm:spPr/>
      <dgm:t>
        <a:bodyPr/>
        <a:lstStyle/>
        <a:p>
          <a:endParaRPr lang="en-US"/>
        </a:p>
      </dgm:t>
    </dgm:pt>
    <dgm:pt modelId="{D300FEED-5AD3-4F9E-B613-7775682BE548}" type="sibTrans" cxnId="{42489EDC-392F-4C37-8F76-BCA08B1DBC61}">
      <dgm:prSet/>
      <dgm:spPr/>
      <dgm:t>
        <a:bodyPr/>
        <a:lstStyle/>
        <a:p>
          <a:endParaRPr lang="en-US"/>
        </a:p>
      </dgm:t>
    </dgm:pt>
    <dgm:pt modelId="{3DCD4F3E-90BA-4BAE-B732-1313A41808FE}">
      <dgm:prSet phldrT="[Text]" custT="1"/>
      <dgm:spPr/>
      <dgm:t>
        <a:bodyPr/>
        <a:lstStyle/>
        <a:p>
          <a:r>
            <a:rPr lang="en-US" sz="1800" dirty="0" smtClean="0"/>
            <a:t>QI trainings</a:t>
          </a:r>
          <a:endParaRPr lang="en-US" sz="1800" dirty="0"/>
        </a:p>
      </dgm:t>
    </dgm:pt>
    <dgm:pt modelId="{28E92CE3-8E29-43FC-A190-786B284B0AE9}" type="parTrans" cxnId="{BC57DE93-0B6B-463C-9CD9-8E0164DD931F}">
      <dgm:prSet/>
      <dgm:spPr/>
      <dgm:t>
        <a:bodyPr/>
        <a:lstStyle/>
        <a:p>
          <a:endParaRPr lang="en-US"/>
        </a:p>
      </dgm:t>
    </dgm:pt>
    <dgm:pt modelId="{840EE215-2E4B-48BB-8147-57F1D7E58275}" type="sibTrans" cxnId="{BC57DE93-0B6B-463C-9CD9-8E0164DD931F}">
      <dgm:prSet/>
      <dgm:spPr/>
      <dgm:t>
        <a:bodyPr/>
        <a:lstStyle/>
        <a:p>
          <a:r>
            <a:rPr lang="en-US" dirty="0" smtClean="0"/>
            <a:t>Performance Indicators</a:t>
          </a:r>
          <a:endParaRPr lang="en-US" dirty="0"/>
        </a:p>
      </dgm:t>
    </dgm:pt>
    <dgm:pt modelId="{36956A77-33CB-406B-9B85-464CA741CEE4}">
      <dgm:prSet phldrT="[Text]" phldr="1"/>
      <dgm:spPr/>
      <dgm:t>
        <a:bodyPr/>
        <a:lstStyle/>
        <a:p>
          <a:endParaRPr lang="en-US"/>
        </a:p>
      </dgm:t>
    </dgm:pt>
    <dgm:pt modelId="{96A8CB95-3106-452A-A040-3D6B08B5C3DC}" type="parTrans" cxnId="{7279B9D8-3CC3-4D6F-A154-CCAFF6E6195E}">
      <dgm:prSet/>
      <dgm:spPr/>
      <dgm:t>
        <a:bodyPr/>
        <a:lstStyle/>
        <a:p>
          <a:endParaRPr lang="en-US"/>
        </a:p>
      </dgm:t>
    </dgm:pt>
    <dgm:pt modelId="{2CD3B913-8445-427A-A51E-8F4448D40CE9}" type="sibTrans" cxnId="{7279B9D8-3CC3-4D6F-A154-CCAFF6E6195E}">
      <dgm:prSet/>
      <dgm:spPr/>
      <dgm:t>
        <a:bodyPr/>
        <a:lstStyle/>
        <a:p>
          <a:endParaRPr lang="en-US"/>
        </a:p>
      </dgm:t>
    </dgm:pt>
    <dgm:pt modelId="{433CD6C4-41C4-4196-9CE3-F74201903A92}" type="pres">
      <dgm:prSet presAssocID="{88186B8B-22CC-4D35-8BBB-F7A51BC1EA0F}" presName="Name0" presStyleCnt="0">
        <dgm:presLayoutVars>
          <dgm:chMax/>
          <dgm:chPref/>
          <dgm:dir/>
          <dgm:animLvl val="lvl"/>
        </dgm:presLayoutVars>
      </dgm:prSet>
      <dgm:spPr/>
      <dgm:t>
        <a:bodyPr/>
        <a:lstStyle/>
        <a:p>
          <a:endParaRPr lang="en-US"/>
        </a:p>
      </dgm:t>
    </dgm:pt>
    <dgm:pt modelId="{22E5FAD1-08A1-4818-9F8C-230AD9BC1A1F}" type="pres">
      <dgm:prSet presAssocID="{845A09A8-2147-4F91-9DFD-8D32C59EADEA}" presName="composite" presStyleCnt="0"/>
      <dgm:spPr/>
    </dgm:pt>
    <dgm:pt modelId="{87D91CC2-D0FB-443D-B160-8918EC863320}" type="pres">
      <dgm:prSet presAssocID="{845A09A8-2147-4F91-9DFD-8D32C59EADEA}" presName="Parent1" presStyleLbl="node1" presStyleIdx="0" presStyleCnt="6">
        <dgm:presLayoutVars>
          <dgm:chMax val="1"/>
          <dgm:chPref val="1"/>
          <dgm:bulletEnabled val="1"/>
        </dgm:presLayoutVars>
      </dgm:prSet>
      <dgm:spPr/>
      <dgm:t>
        <a:bodyPr/>
        <a:lstStyle/>
        <a:p>
          <a:endParaRPr lang="en-US"/>
        </a:p>
      </dgm:t>
    </dgm:pt>
    <dgm:pt modelId="{FB06166C-FDE7-4802-A5B1-C2D8DB609827}" type="pres">
      <dgm:prSet presAssocID="{845A09A8-2147-4F91-9DFD-8D32C59EADEA}" presName="Childtext1" presStyleLbl="revTx" presStyleIdx="0" presStyleCnt="3">
        <dgm:presLayoutVars>
          <dgm:chMax val="0"/>
          <dgm:chPref val="0"/>
          <dgm:bulletEnabled val="1"/>
        </dgm:presLayoutVars>
      </dgm:prSet>
      <dgm:spPr/>
      <dgm:t>
        <a:bodyPr/>
        <a:lstStyle/>
        <a:p>
          <a:endParaRPr lang="en-US"/>
        </a:p>
      </dgm:t>
    </dgm:pt>
    <dgm:pt modelId="{493AA678-9016-4685-A098-408627B95A7A}" type="pres">
      <dgm:prSet presAssocID="{845A09A8-2147-4F91-9DFD-8D32C59EADEA}" presName="BalanceSpacing" presStyleCnt="0"/>
      <dgm:spPr/>
    </dgm:pt>
    <dgm:pt modelId="{EF96D02F-F072-40D7-B7DF-935E6AB259A2}" type="pres">
      <dgm:prSet presAssocID="{845A09A8-2147-4F91-9DFD-8D32C59EADEA}" presName="BalanceSpacing1" presStyleCnt="0"/>
      <dgm:spPr/>
    </dgm:pt>
    <dgm:pt modelId="{95F054F5-5A9A-4C3F-9269-25CD69ACD4B2}" type="pres">
      <dgm:prSet presAssocID="{8940AF3F-F11A-4816-BA62-864AC53181CA}" presName="Accent1Text" presStyleLbl="node1" presStyleIdx="1" presStyleCnt="6"/>
      <dgm:spPr/>
      <dgm:t>
        <a:bodyPr/>
        <a:lstStyle/>
        <a:p>
          <a:endParaRPr lang="en-US"/>
        </a:p>
      </dgm:t>
    </dgm:pt>
    <dgm:pt modelId="{C4B8A2AE-0D79-414C-A3EC-DFA8169AE0AE}" type="pres">
      <dgm:prSet presAssocID="{8940AF3F-F11A-4816-BA62-864AC53181CA}" presName="spaceBetweenRectangles" presStyleCnt="0"/>
      <dgm:spPr/>
    </dgm:pt>
    <dgm:pt modelId="{80001D1F-3037-4B1B-8C46-148583A542A5}" type="pres">
      <dgm:prSet presAssocID="{4D6F0F48-44B2-4AD0-9ACE-86FC7F8B9932}" presName="composite" presStyleCnt="0"/>
      <dgm:spPr/>
    </dgm:pt>
    <dgm:pt modelId="{B2E7A45F-9DB8-407E-85AA-EEF6A2BE845F}" type="pres">
      <dgm:prSet presAssocID="{4D6F0F48-44B2-4AD0-9ACE-86FC7F8B9932}" presName="Parent1" presStyleLbl="node1" presStyleIdx="2" presStyleCnt="6">
        <dgm:presLayoutVars>
          <dgm:chMax val="1"/>
          <dgm:chPref val="1"/>
          <dgm:bulletEnabled val="1"/>
        </dgm:presLayoutVars>
      </dgm:prSet>
      <dgm:spPr/>
      <dgm:t>
        <a:bodyPr/>
        <a:lstStyle/>
        <a:p>
          <a:endParaRPr lang="en-US"/>
        </a:p>
      </dgm:t>
    </dgm:pt>
    <dgm:pt modelId="{C98E353E-2DF5-4E82-9F04-18E9F450985D}" type="pres">
      <dgm:prSet presAssocID="{4D6F0F48-44B2-4AD0-9ACE-86FC7F8B9932}" presName="Childtext1" presStyleLbl="revTx" presStyleIdx="1" presStyleCnt="3">
        <dgm:presLayoutVars>
          <dgm:chMax val="0"/>
          <dgm:chPref val="0"/>
          <dgm:bulletEnabled val="1"/>
        </dgm:presLayoutVars>
      </dgm:prSet>
      <dgm:spPr/>
      <dgm:t>
        <a:bodyPr/>
        <a:lstStyle/>
        <a:p>
          <a:endParaRPr lang="en-US"/>
        </a:p>
      </dgm:t>
    </dgm:pt>
    <dgm:pt modelId="{0ECADA54-F940-44AE-9859-2264BD4FF312}" type="pres">
      <dgm:prSet presAssocID="{4D6F0F48-44B2-4AD0-9ACE-86FC7F8B9932}" presName="BalanceSpacing" presStyleCnt="0"/>
      <dgm:spPr/>
    </dgm:pt>
    <dgm:pt modelId="{CD1A4E86-4950-403F-BAFD-25637D5FD612}" type="pres">
      <dgm:prSet presAssocID="{4D6F0F48-44B2-4AD0-9ACE-86FC7F8B9932}" presName="BalanceSpacing1" presStyleCnt="0"/>
      <dgm:spPr/>
    </dgm:pt>
    <dgm:pt modelId="{FB74638F-31C5-43D2-99FB-EF463711592C}" type="pres">
      <dgm:prSet presAssocID="{214785B5-630A-43D0-98BF-FEEBAC60D719}" presName="Accent1Text" presStyleLbl="node1" presStyleIdx="3" presStyleCnt="6"/>
      <dgm:spPr/>
      <dgm:t>
        <a:bodyPr/>
        <a:lstStyle/>
        <a:p>
          <a:endParaRPr lang="en-US"/>
        </a:p>
      </dgm:t>
    </dgm:pt>
    <dgm:pt modelId="{477848B8-BA58-435E-AB90-8823C68F9266}" type="pres">
      <dgm:prSet presAssocID="{214785B5-630A-43D0-98BF-FEEBAC60D719}" presName="spaceBetweenRectangles" presStyleCnt="0"/>
      <dgm:spPr/>
    </dgm:pt>
    <dgm:pt modelId="{45369EC0-F7E3-4BFD-BC56-0A046F81E3D8}" type="pres">
      <dgm:prSet presAssocID="{3DCD4F3E-90BA-4BAE-B732-1313A41808FE}" presName="composite" presStyleCnt="0"/>
      <dgm:spPr/>
    </dgm:pt>
    <dgm:pt modelId="{D1AB6F08-2071-453A-9ED5-9B003902C1FA}" type="pres">
      <dgm:prSet presAssocID="{3DCD4F3E-90BA-4BAE-B732-1313A41808FE}" presName="Parent1" presStyleLbl="node1" presStyleIdx="4" presStyleCnt="6" custScaleX="106275">
        <dgm:presLayoutVars>
          <dgm:chMax val="1"/>
          <dgm:chPref val="1"/>
          <dgm:bulletEnabled val="1"/>
        </dgm:presLayoutVars>
      </dgm:prSet>
      <dgm:spPr/>
      <dgm:t>
        <a:bodyPr/>
        <a:lstStyle/>
        <a:p>
          <a:endParaRPr lang="en-US"/>
        </a:p>
      </dgm:t>
    </dgm:pt>
    <dgm:pt modelId="{A35462A4-C697-4749-A572-7FBF1C6712D8}" type="pres">
      <dgm:prSet presAssocID="{3DCD4F3E-90BA-4BAE-B732-1313A41808FE}" presName="Childtext1" presStyleLbl="revTx" presStyleIdx="2" presStyleCnt="3">
        <dgm:presLayoutVars>
          <dgm:chMax val="0"/>
          <dgm:chPref val="0"/>
          <dgm:bulletEnabled val="1"/>
        </dgm:presLayoutVars>
      </dgm:prSet>
      <dgm:spPr/>
      <dgm:t>
        <a:bodyPr/>
        <a:lstStyle/>
        <a:p>
          <a:endParaRPr lang="en-US"/>
        </a:p>
      </dgm:t>
    </dgm:pt>
    <dgm:pt modelId="{72E31BF6-31FB-4CB5-BA71-B488B2C94258}" type="pres">
      <dgm:prSet presAssocID="{3DCD4F3E-90BA-4BAE-B732-1313A41808FE}" presName="BalanceSpacing" presStyleCnt="0"/>
      <dgm:spPr/>
    </dgm:pt>
    <dgm:pt modelId="{D1035B5A-26C8-4A4B-9367-793B2EC4A065}" type="pres">
      <dgm:prSet presAssocID="{3DCD4F3E-90BA-4BAE-B732-1313A41808FE}" presName="BalanceSpacing1" presStyleCnt="0"/>
      <dgm:spPr/>
    </dgm:pt>
    <dgm:pt modelId="{E10C78E8-E2B0-4669-A58D-9FD69FC89224}" type="pres">
      <dgm:prSet presAssocID="{840EE215-2E4B-48BB-8147-57F1D7E58275}" presName="Accent1Text" presStyleLbl="node1" presStyleIdx="5" presStyleCnt="6"/>
      <dgm:spPr/>
      <dgm:t>
        <a:bodyPr/>
        <a:lstStyle/>
        <a:p>
          <a:endParaRPr lang="en-US"/>
        </a:p>
      </dgm:t>
    </dgm:pt>
  </dgm:ptLst>
  <dgm:cxnLst>
    <dgm:cxn modelId="{42489EDC-392F-4C37-8F76-BCA08B1DBC61}" srcId="{4D6F0F48-44B2-4AD0-9ACE-86FC7F8B9932}" destId="{9EA2D1ED-ED53-442F-8FBC-E5BA81DD3AB8}" srcOrd="0" destOrd="0" parTransId="{42F962FE-B98F-4885-929E-500CEF161BFF}" sibTransId="{D300FEED-5AD3-4F9E-B613-7775682BE548}"/>
    <dgm:cxn modelId="{DACF4BDD-5B19-4092-A820-599833D8D0FA}" type="presOf" srcId="{840EE215-2E4B-48BB-8147-57F1D7E58275}" destId="{E10C78E8-E2B0-4669-A58D-9FD69FC89224}" srcOrd="0" destOrd="0" presId="urn:microsoft.com/office/officeart/2008/layout/AlternatingHexagons"/>
    <dgm:cxn modelId="{64162C3A-4A6F-43F4-93A1-1FE08B922F9A}" srcId="{845A09A8-2147-4F91-9DFD-8D32C59EADEA}" destId="{E00A9D9A-5444-4CC3-9C42-545E365060D5}" srcOrd="0" destOrd="0" parTransId="{00A647EE-A416-48AE-B3F1-9655C0D9D4B8}" sibTransId="{A7110E82-3FB7-41E9-A9B9-B576F83733F0}"/>
    <dgm:cxn modelId="{65178E91-9256-45F6-A086-A18711A0DE46}" srcId="{88186B8B-22CC-4D35-8BBB-F7A51BC1EA0F}" destId="{845A09A8-2147-4F91-9DFD-8D32C59EADEA}" srcOrd="0" destOrd="0" parTransId="{598D5710-800F-4A1C-8D60-BDCD4DDA9FC1}" sibTransId="{8940AF3F-F11A-4816-BA62-864AC53181CA}"/>
    <dgm:cxn modelId="{DAF2973C-66D9-4D1D-9A06-B144D1AB492D}" type="presOf" srcId="{9EA2D1ED-ED53-442F-8FBC-E5BA81DD3AB8}" destId="{C98E353E-2DF5-4E82-9F04-18E9F450985D}" srcOrd="0" destOrd="0" presId="urn:microsoft.com/office/officeart/2008/layout/AlternatingHexagons"/>
    <dgm:cxn modelId="{6CAE9ABD-F3CE-444B-BB05-E5484B88C375}" srcId="{88186B8B-22CC-4D35-8BBB-F7A51BC1EA0F}" destId="{4D6F0F48-44B2-4AD0-9ACE-86FC7F8B9932}" srcOrd="1" destOrd="0" parTransId="{05866575-A692-4DC0-9049-AE6783D00220}" sibTransId="{214785B5-630A-43D0-98BF-FEEBAC60D719}"/>
    <dgm:cxn modelId="{33AF5A0A-C448-43F3-A204-5656A5B510F2}" type="presOf" srcId="{E00A9D9A-5444-4CC3-9C42-545E365060D5}" destId="{FB06166C-FDE7-4802-A5B1-C2D8DB609827}" srcOrd="0" destOrd="0" presId="urn:microsoft.com/office/officeart/2008/layout/AlternatingHexagons"/>
    <dgm:cxn modelId="{65171EA2-C131-4615-8FAE-993560A179C2}" type="presOf" srcId="{4D6F0F48-44B2-4AD0-9ACE-86FC7F8B9932}" destId="{B2E7A45F-9DB8-407E-85AA-EEF6A2BE845F}" srcOrd="0" destOrd="0" presId="urn:microsoft.com/office/officeart/2008/layout/AlternatingHexagons"/>
    <dgm:cxn modelId="{BC57DE93-0B6B-463C-9CD9-8E0164DD931F}" srcId="{88186B8B-22CC-4D35-8BBB-F7A51BC1EA0F}" destId="{3DCD4F3E-90BA-4BAE-B732-1313A41808FE}" srcOrd="2" destOrd="0" parTransId="{28E92CE3-8E29-43FC-A190-786B284B0AE9}" sibTransId="{840EE215-2E4B-48BB-8147-57F1D7E58275}"/>
    <dgm:cxn modelId="{1B0F7895-8900-4B96-9E0D-113D0107ED9E}" type="presOf" srcId="{3DCD4F3E-90BA-4BAE-B732-1313A41808FE}" destId="{D1AB6F08-2071-453A-9ED5-9B003902C1FA}" srcOrd="0" destOrd="0" presId="urn:microsoft.com/office/officeart/2008/layout/AlternatingHexagons"/>
    <dgm:cxn modelId="{59F6A97F-5D74-4477-BFA3-158256B050F4}" type="presOf" srcId="{214785B5-630A-43D0-98BF-FEEBAC60D719}" destId="{FB74638F-31C5-43D2-99FB-EF463711592C}" srcOrd="0" destOrd="0" presId="urn:microsoft.com/office/officeart/2008/layout/AlternatingHexagons"/>
    <dgm:cxn modelId="{E1EE2289-ABA4-4777-8785-1B4457F3A442}" type="presOf" srcId="{36956A77-33CB-406B-9B85-464CA741CEE4}" destId="{A35462A4-C697-4749-A572-7FBF1C6712D8}" srcOrd="0" destOrd="0" presId="urn:microsoft.com/office/officeart/2008/layout/AlternatingHexagons"/>
    <dgm:cxn modelId="{F4A34A6A-ACF8-4A95-8BA0-C1EF960CD0F2}" type="presOf" srcId="{8940AF3F-F11A-4816-BA62-864AC53181CA}" destId="{95F054F5-5A9A-4C3F-9269-25CD69ACD4B2}" srcOrd="0" destOrd="0" presId="urn:microsoft.com/office/officeart/2008/layout/AlternatingHexagons"/>
    <dgm:cxn modelId="{BCD60780-1F3C-45FC-95C6-1187A6E8B5A9}" type="presOf" srcId="{88186B8B-22CC-4D35-8BBB-F7A51BC1EA0F}" destId="{433CD6C4-41C4-4196-9CE3-F74201903A92}" srcOrd="0" destOrd="0" presId="urn:microsoft.com/office/officeart/2008/layout/AlternatingHexagons"/>
    <dgm:cxn modelId="{2FAAA538-0815-4981-8559-ECF56ADC7A75}" type="presOf" srcId="{845A09A8-2147-4F91-9DFD-8D32C59EADEA}" destId="{87D91CC2-D0FB-443D-B160-8918EC863320}" srcOrd="0" destOrd="0" presId="urn:microsoft.com/office/officeart/2008/layout/AlternatingHexagons"/>
    <dgm:cxn modelId="{7279B9D8-3CC3-4D6F-A154-CCAFF6E6195E}" srcId="{3DCD4F3E-90BA-4BAE-B732-1313A41808FE}" destId="{36956A77-33CB-406B-9B85-464CA741CEE4}" srcOrd="0" destOrd="0" parTransId="{96A8CB95-3106-452A-A040-3D6B08B5C3DC}" sibTransId="{2CD3B913-8445-427A-A51E-8F4448D40CE9}"/>
    <dgm:cxn modelId="{E6206AFA-1527-4046-B344-03D87690A927}" type="presParOf" srcId="{433CD6C4-41C4-4196-9CE3-F74201903A92}" destId="{22E5FAD1-08A1-4818-9F8C-230AD9BC1A1F}" srcOrd="0" destOrd="0" presId="urn:microsoft.com/office/officeart/2008/layout/AlternatingHexagons"/>
    <dgm:cxn modelId="{527B9F43-1957-4095-BA91-AF3CFCE12EBE}" type="presParOf" srcId="{22E5FAD1-08A1-4818-9F8C-230AD9BC1A1F}" destId="{87D91CC2-D0FB-443D-B160-8918EC863320}" srcOrd="0" destOrd="0" presId="urn:microsoft.com/office/officeart/2008/layout/AlternatingHexagons"/>
    <dgm:cxn modelId="{92C5D7CE-17AC-4FB8-91F2-54A2A02D4887}" type="presParOf" srcId="{22E5FAD1-08A1-4818-9F8C-230AD9BC1A1F}" destId="{FB06166C-FDE7-4802-A5B1-C2D8DB609827}" srcOrd="1" destOrd="0" presId="urn:microsoft.com/office/officeart/2008/layout/AlternatingHexagons"/>
    <dgm:cxn modelId="{0B4B7544-D553-40BE-9829-44ACF0974E6C}" type="presParOf" srcId="{22E5FAD1-08A1-4818-9F8C-230AD9BC1A1F}" destId="{493AA678-9016-4685-A098-408627B95A7A}" srcOrd="2" destOrd="0" presId="urn:microsoft.com/office/officeart/2008/layout/AlternatingHexagons"/>
    <dgm:cxn modelId="{09B91189-3E7C-4BA3-BDDC-71DB3BC527F8}" type="presParOf" srcId="{22E5FAD1-08A1-4818-9F8C-230AD9BC1A1F}" destId="{EF96D02F-F072-40D7-B7DF-935E6AB259A2}" srcOrd="3" destOrd="0" presId="urn:microsoft.com/office/officeart/2008/layout/AlternatingHexagons"/>
    <dgm:cxn modelId="{EDF118C2-CA5A-4F78-8E1E-7BE3AB816386}" type="presParOf" srcId="{22E5FAD1-08A1-4818-9F8C-230AD9BC1A1F}" destId="{95F054F5-5A9A-4C3F-9269-25CD69ACD4B2}" srcOrd="4" destOrd="0" presId="urn:microsoft.com/office/officeart/2008/layout/AlternatingHexagons"/>
    <dgm:cxn modelId="{4EF48417-3398-4997-8989-FCF4D26BCB28}" type="presParOf" srcId="{433CD6C4-41C4-4196-9CE3-F74201903A92}" destId="{C4B8A2AE-0D79-414C-A3EC-DFA8169AE0AE}" srcOrd="1" destOrd="0" presId="urn:microsoft.com/office/officeart/2008/layout/AlternatingHexagons"/>
    <dgm:cxn modelId="{CF4BAAFB-27FF-40F5-9A56-06A8BB52ADBA}" type="presParOf" srcId="{433CD6C4-41C4-4196-9CE3-F74201903A92}" destId="{80001D1F-3037-4B1B-8C46-148583A542A5}" srcOrd="2" destOrd="0" presId="urn:microsoft.com/office/officeart/2008/layout/AlternatingHexagons"/>
    <dgm:cxn modelId="{3855EC7A-D11B-4E68-BF01-FE12BC2BCD7A}" type="presParOf" srcId="{80001D1F-3037-4B1B-8C46-148583A542A5}" destId="{B2E7A45F-9DB8-407E-85AA-EEF6A2BE845F}" srcOrd="0" destOrd="0" presId="urn:microsoft.com/office/officeart/2008/layout/AlternatingHexagons"/>
    <dgm:cxn modelId="{97ADA670-9256-4329-80BA-3BE7BE0E8573}" type="presParOf" srcId="{80001D1F-3037-4B1B-8C46-148583A542A5}" destId="{C98E353E-2DF5-4E82-9F04-18E9F450985D}" srcOrd="1" destOrd="0" presId="urn:microsoft.com/office/officeart/2008/layout/AlternatingHexagons"/>
    <dgm:cxn modelId="{A469E305-DE46-46C0-828C-D0FD14547F76}" type="presParOf" srcId="{80001D1F-3037-4B1B-8C46-148583A542A5}" destId="{0ECADA54-F940-44AE-9859-2264BD4FF312}" srcOrd="2" destOrd="0" presId="urn:microsoft.com/office/officeart/2008/layout/AlternatingHexagons"/>
    <dgm:cxn modelId="{D83AA095-D16E-401D-8851-B0CC3EF4713C}" type="presParOf" srcId="{80001D1F-3037-4B1B-8C46-148583A542A5}" destId="{CD1A4E86-4950-403F-BAFD-25637D5FD612}" srcOrd="3" destOrd="0" presId="urn:microsoft.com/office/officeart/2008/layout/AlternatingHexagons"/>
    <dgm:cxn modelId="{20B6E622-8322-45EB-8CDE-2093587ABC4D}" type="presParOf" srcId="{80001D1F-3037-4B1B-8C46-148583A542A5}" destId="{FB74638F-31C5-43D2-99FB-EF463711592C}" srcOrd="4" destOrd="0" presId="urn:microsoft.com/office/officeart/2008/layout/AlternatingHexagons"/>
    <dgm:cxn modelId="{CD606D32-9F0B-4FD8-ADC4-4B1C00A3ACB7}" type="presParOf" srcId="{433CD6C4-41C4-4196-9CE3-F74201903A92}" destId="{477848B8-BA58-435E-AB90-8823C68F9266}" srcOrd="3" destOrd="0" presId="urn:microsoft.com/office/officeart/2008/layout/AlternatingHexagons"/>
    <dgm:cxn modelId="{9E478510-564B-4162-AF38-01479ADBFFD6}" type="presParOf" srcId="{433CD6C4-41C4-4196-9CE3-F74201903A92}" destId="{45369EC0-F7E3-4BFD-BC56-0A046F81E3D8}" srcOrd="4" destOrd="0" presId="urn:microsoft.com/office/officeart/2008/layout/AlternatingHexagons"/>
    <dgm:cxn modelId="{DF8D6389-1444-42B7-B5CE-2679A8641556}" type="presParOf" srcId="{45369EC0-F7E3-4BFD-BC56-0A046F81E3D8}" destId="{D1AB6F08-2071-453A-9ED5-9B003902C1FA}" srcOrd="0" destOrd="0" presId="urn:microsoft.com/office/officeart/2008/layout/AlternatingHexagons"/>
    <dgm:cxn modelId="{7CB99656-9D26-4922-A4A5-C68FD0EE99EA}" type="presParOf" srcId="{45369EC0-F7E3-4BFD-BC56-0A046F81E3D8}" destId="{A35462A4-C697-4749-A572-7FBF1C6712D8}" srcOrd="1" destOrd="0" presId="urn:microsoft.com/office/officeart/2008/layout/AlternatingHexagons"/>
    <dgm:cxn modelId="{FEB01149-532E-4B63-883A-1C8CD3BF10C5}" type="presParOf" srcId="{45369EC0-F7E3-4BFD-BC56-0A046F81E3D8}" destId="{72E31BF6-31FB-4CB5-BA71-B488B2C94258}" srcOrd="2" destOrd="0" presId="urn:microsoft.com/office/officeart/2008/layout/AlternatingHexagons"/>
    <dgm:cxn modelId="{F017A1A8-B17F-49CB-882D-C9391C616B88}" type="presParOf" srcId="{45369EC0-F7E3-4BFD-BC56-0A046F81E3D8}" destId="{D1035B5A-26C8-4A4B-9367-793B2EC4A065}" srcOrd="3" destOrd="0" presId="urn:microsoft.com/office/officeart/2008/layout/AlternatingHexagons"/>
    <dgm:cxn modelId="{9BC6D649-945F-4650-B306-07921EDDA8B2}" type="presParOf" srcId="{45369EC0-F7E3-4BFD-BC56-0A046F81E3D8}" destId="{E10C78E8-E2B0-4669-A58D-9FD69FC8922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5E036B-E22E-4C6D-B981-E3594CA2CCB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C67A42D-3A75-4791-A2E0-69B91520D08E}">
      <dgm:prSet phldrT="[Text]"/>
      <dgm:spPr/>
      <dgm:t>
        <a:bodyPr/>
        <a:lstStyle/>
        <a:p>
          <a:r>
            <a:rPr lang="en-US" dirty="0" smtClean="0"/>
            <a:t>Survey Development (Fall 2011)</a:t>
          </a:r>
          <a:endParaRPr lang="en-US" dirty="0"/>
        </a:p>
      </dgm:t>
    </dgm:pt>
    <dgm:pt modelId="{55AA9AD1-0B4F-4D4C-BCA5-971B4738ADBB}" type="parTrans" cxnId="{2EDC8E03-993E-48C6-BD8D-E7E0B9F6F21E}">
      <dgm:prSet/>
      <dgm:spPr/>
      <dgm:t>
        <a:bodyPr/>
        <a:lstStyle/>
        <a:p>
          <a:endParaRPr lang="en-US"/>
        </a:p>
      </dgm:t>
    </dgm:pt>
    <dgm:pt modelId="{822B53DC-1809-460F-8114-2C3BCCEB9A1F}" type="sibTrans" cxnId="{2EDC8E03-993E-48C6-BD8D-E7E0B9F6F21E}">
      <dgm:prSet/>
      <dgm:spPr/>
      <dgm:t>
        <a:bodyPr/>
        <a:lstStyle/>
        <a:p>
          <a:endParaRPr lang="en-US"/>
        </a:p>
      </dgm:t>
    </dgm:pt>
    <dgm:pt modelId="{0954C7F2-0166-4F28-BD18-A5A7397C9665}">
      <dgm:prSet phldrT="[Text]"/>
      <dgm:spPr/>
      <dgm:t>
        <a:bodyPr/>
        <a:lstStyle/>
        <a:p>
          <a:r>
            <a:rPr lang="en-US" dirty="0" smtClean="0"/>
            <a:t>Distribute Survey (Jan 30, 2012)</a:t>
          </a:r>
          <a:endParaRPr lang="en-US" dirty="0"/>
        </a:p>
      </dgm:t>
    </dgm:pt>
    <dgm:pt modelId="{F3ECD08C-2D52-4495-AF6E-DBF848A5302F}" type="parTrans" cxnId="{E6FCB8F2-4C0F-44A8-85AA-A90AB0DAD958}">
      <dgm:prSet/>
      <dgm:spPr/>
      <dgm:t>
        <a:bodyPr/>
        <a:lstStyle/>
        <a:p>
          <a:endParaRPr lang="en-US"/>
        </a:p>
      </dgm:t>
    </dgm:pt>
    <dgm:pt modelId="{F7652F32-0C6F-4900-86C6-EC3E1AD25008}" type="sibTrans" cxnId="{E6FCB8F2-4C0F-44A8-85AA-A90AB0DAD958}">
      <dgm:prSet/>
      <dgm:spPr/>
      <dgm:t>
        <a:bodyPr/>
        <a:lstStyle/>
        <a:p>
          <a:endParaRPr lang="en-US"/>
        </a:p>
      </dgm:t>
    </dgm:pt>
    <dgm:pt modelId="{05667E0D-6444-4C14-A8BE-620DA0250D47}">
      <dgm:prSet phldrT="[Text]"/>
      <dgm:spPr/>
      <dgm:t>
        <a:bodyPr/>
        <a:lstStyle/>
        <a:p>
          <a:r>
            <a:rPr lang="en-US" dirty="0" smtClean="0"/>
            <a:t>Analyze results (March-April 2012)</a:t>
          </a:r>
          <a:endParaRPr lang="en-US" dirty="0"/>
        </a:p>
      </dgm:t>
    </dgm:pt>
    <dgm:pt modelId="{0D8DECD2-A622-4547-A05A-EE0E542AE15D}" type="parTrans" cxnId="{B01DCD9A-E29B-449C-A5A6-6633AD56892C}">
      <dgm:prSet/>
      <dgm:spPr/>
      <dgm:t>
        <a:bodyPr/>
        <a:lstStyle/>
        <a:p>
          <a:endParaRPr lang="en-US"/>
        </a:p>
      </dgm:t>
    </dgm:pt>
    <dgm:pt modelId="{D46DC6E1-AF56-4585-99DE-2776AD9B63F6}" type="sibTrans" cxnId="{B01DCD9A-E29B-449C-A5A6-6633AD56892C}">
      <dgm:prSet/>
      <dgm:spPr/>
      <dgm:t>
        <a:bodyPr/>
        <a:lstStyle/>
        <a:p>
          <a:endParaRPr lang="en-US"/>
        </a:p>
      </dgm:t>
    </dgm:pt>
    <dgm:pt modelId="{517A5E13-C2F1-466A-8987-062FD47D0D52}">
      <dgm:prSet/>
      <dgm:spPr/>
      <dgm:t>
        <a:bodyPr/>
        <a:lstStyle/>
        <a:p>
          <a:r>
            <a:rPr lang="en-US" dirty="0" smtClean="0"/>
            <a:t>Interagency reviewed &amp; revised</a:t>
          </a:r>
          <a:endParaRPr lang="en-US" dirty="0"/>
        </a:p>
      </dgm:t>
    </dgm:pt>
    <dgm:pt modelId="{DC0AC80C-274B-40BF-8D39-4C2A3ED7BEBD}" type="parTrans" cxnId="{F5F99BF9-B7B6-4F3B-9149-21E4B9FB11BC}">
      <dgm:prSet/>
      <dgm:spPr/>
      <dgm:t>
        <a:bodyPr/>
        <a:lstStyle/>
        <a:p>
          <a:endParaRPr lang="en-US"/>
        </a:p>
      </dgm:t>
    </dgm:pt>
    <dgm:pt modelId="{AF2D4995-F2C5-4358-9992-3810E7C192A0}" type="sibTrans" cxnId="{F5F99BF9-B7B6-4F3B-9149-21E4B9FB11BC}">
      <dgm:prSet/>
      <dgm:spPr/>
      <dgm:t>
        <a:bodyPr/>
        <a:lstStyle/>
        <a:p>
          <a:endParaRPr lang="en-US"/>
        </a:p>
      </dgm:t>
    </dgm:pt>
    <dgm:pt modelId="{C1AEDE4F-67F9-4331-BF42-154E9EA88FC4}">
      <dgm:prSet/>
      <dgm:spPr/>
      <dgm:t>
        <a:bodyPr/>
        <a:lstStyle/>
        <a:p>
          <a:endParaRPr lang="en-US" dirty="0"/>
        </a:p>
      </dgm:t>
    </dgm:pt>
    <dgm:pt modelId="{04B966F1-118D-4D43-870E-5F6BEF3287CA}" type="parTrans" cxnId="{257207EC-953B-4C91-93E8-BD4A98EAA6F9}">
      <dgm:prSet/>
      <dgm:spPr/>
      <dgm:t>
        <a:bodyPr/>
        <a:lstStyle/>
        <a:p>
          <a:endParaRPr lang="en-US"/>
        </a:p>
      </dgm:t>
    </dgm:pt>
    <dgm:pt modelId="{EAB62927-F8F6-4D9E-9052-41661B9AB7CC}" type="sibTrans" cxnId="{257207EC-953B-4C91-93E8-BD4A98EAA6F9}">
      <dgm:prSet/>
      <dgm:spPr/>
      <dgm:t>
        <a:bodyPr/>
        <a:lstStyle/>
        <a:p>
          <a:endParaRPr lang="en-US"/>
        </a:p>
      </dgm:t>
    </dgm:pt>
    <dgm:pt modelId="{01331F54-5282-443B-BC17-E9EB971D68C2}">
      <dgm:prSet/>
      <dgm:spPr/>
      <dgm:t>
        <a:bodyPr/>
        <a:lstStyle/>
        <a:p>
          <a:r>
            <a:rPr lang="en-US" dirty="0" smtClean="0"/>
            <a:t>Distributed via </a:t>
          </a:r>
          <a:r>
            <a:rPr lang="en-US" dirty="0" err="1" smtClean="0"/>
            <a:t>SurveyMonkey</a:t>
          </a:r>
          <a:r>
            <a:rPr lang="en-US" dirty="0" smtClean="0"/>
            <a:t> to all QM staff at all provider agencies that participated in QM program in 2011</a:t>
          </a:r>
          <a:endParaRPr lang="en-US" dirty="0"/>
        </a:p>
      </dgm:t>
    </dgm:pt>
    <dgm:pt modelId="{82932F6D-41EA-418C-B09A-858AFA2FB2DB}" type="parTrans" cxnId="{60702E1C-4C59-4DD1-858A-4D0559E9E141}">
      <dgm:prSet/>
      <dgm:spPr/>
      <dgm:t>
        <a:bodyPr/>
        <a:lstStyle/>
        <a:p>
          <a:endParaRPr lang="en-US"/>
        </a:p>
      </dgm:t>
    </dgm:pt>
    <dgm:pt modelId="{AB802F0B-735A-4854-A174-74E4B9EB2BE9}" type="sibTrans" cxnId="{60702E1C-4C59-4DD1-858A-4D0559E9E141}">
      <dgm:prSet/>
      <dgm:spPr/>
      <dgm:t>
        <a:bodyPr/>
        <a:lstStyle/>
        <a:p>
          <a:endParaRPr lang="en-US"/>
        </a:p>
      </dgm:t>
    </dgm:pt>
    <dgm:pt modelId="{CB75598E-B669-4287-AE71-72468892FA45}">
      <dgm:prSet/>
      <dgm:spPr/>
      <dgm:t>
        <a:bodyPr/>
        <a:lstStyle/>
        <a:p>
          <a:r>
            <a:rPr lang="en-US" dirty="0" smtClean="0"/>
            <a:t>Quantitative—Descriptive statistics (%, ANOVA)</a:t>
          </a:r>
          <a:endParaRPr lang="en-US" dirty="0"/>
        </a:p>
      </dgm:t>
    </dgm:pt>
    <dgm:pt modelId="{D3483767-322F-4014-9CC2-776A67DE22E9}" type="parTrans" cxnId="{0793034B-55AA-4BF7-B36C-174127810CA2}">
      <dgm:prSet/>
      <dgm:spPr/>
    </dgm:pt>
    <dgm:pt modelId="{25FC08BF-8D2C-4451-A53F-9A22FCA802CC}" type="sibTrans" cxnId="{0793034B-55AA-4BF7-B36C-174127810CA2}">
      <dgm:prSet/>
      <dgm:spPr/>
    </dgm:pt>
    <dgm:pt modelId="{FD7785F3-F906-4413-BC00-693FE80EEFC4}">
      <dgm:prSet/>
      <dgm:spPr/>
      <dgm:t>
        <a:bodyPr/>
        <a:lstStyle/>
        <a:p>
          <a:r>
            <a:rPr lang="en-US" dirty="0" smtClean="0"/>
            <a:t>Qualitative – Open coding &amp; Axial coding </a:t>
          </a:r>
          <a:endParaRPr lang="en-US" dirty="0"/>
        </a:p>
      </dgm:t>
    </dgm:pt>
    <dgm:pt modelId="{092D968C-3F23-4529-ABE6-7E6B829CAD21}" type="parTrans" cxnId="{41394AFA-9705-486E-913C-39666185EC82}">
      <dgm:prSet/>
      <dgm:spPr/>
    </dgm:pt>
    <dgm:pt modelId="{75FF8485-1E24-45ED-B527-19B3D47DEDB5}" type="sibTrans" cxnId="{41394AFA-9705-486E-913C-39666185EC82}">
      <dgm:prSet/>
      <dgm:spPr/>
    </dgm:pt>
    <dgm:pt modelId="{E22F7DDF-6A35-4EB1-AC97-BF5DED31EC8E}" type="pres">
      <dgm:prSet presAssocID="{CE5E036B-E22E-4C6D-B981-E3594CA2CCB2}" presName="outerComposite" presStyleCnt="0">
        <dgm:presLayoutVars>
          <dgm:chMax val="5"/>
          <dgm:dir/>
          <dgm:resizeHandles val="exact"/>
        </dgm:presLayoutVars>
      </dgm:prSet>
      <dgm:spPr/>
      <dgm:t>
        <a:bodyPr/>
        <a:lstStyle/>
        <a:p>
          <a:endParaRPr lang="en-US"/>
        </a:p>
      </dgm:t>
    </dgm:pt>
    <dgm:pt modelId="{4DDE0753-00D0-4424-BD30-6BF55408F7B7}" type="pres">
      <dgm:prSet presAssocID="{CE5E036B-E22E-4C6D-B981-E3594CA2CCB2}" presName="dummyMaxCanvas" presStyleCnt="0">
        <dgm:presLayoutVars/>
      </dgm:prSet>
      <dgm:spPr/>
    </dgm:pt>
    <dgm:pt modelId="{40563BD9-37A9-448A-A704-C8B816B08A44}" type="pres">
      <dgm:prSet presAssocID="{CE5E036B-E22E-4C6D-B981-E3594CA2CCB2}" presName="ThreeNodes_1" presStyleLbl="node1" presStyleIdx="0" presStyleCnt="3">
        <dgm:presLayoutVars>
          <dgm:bulletEnabled val="1"/>
        </dgm:presLayoutVars>
      </dgm:prSet>
      <dgm:spPr/>
      <dgm:t>
        <a:bodyPr/>
        <a:lstStyle/>
        <a:p>
          <a:endParaRPr lang="en-US"/>
        </a:p>
      </dgm:t>
    </dgm:pt>
    <dgm:pt modelId="{9A362961-9877-4C0F-8D65-E2F43A1F881F}" type="pres">
      <dgm:prSet presAssocID="{CE5E036B-E22E-4C6D-B981-E3594CA2CCB2}" presName="ThreeNodes_2" presStyleLbl="node1" presStyleIdx="1" presStyleCnt="3">
        <dgm:presLayoutVars>
          <dgm:bulletEnabled val="1"/>
        </dgm:presLayoutVars>
      </dgm:prSet>
      <dgm:spPr/>
      <dgm:t>
        <a:bodyPr/>
        <a:lstStyle/>
        <a:p>
          <a:endParaRPr lang="en-US"/>
        </a:p>
      </dgm:t>
    </dgm:pt>
    <dgm:pt modelId="{CB1BCD32-44BC-4F23-A82C-3F90512578AB}" type="pres">
      <dgm:prSet presAssocID="{CE5E036B-E22E-4C6D-B981-E3594CA2CCB2}" presName="ThreeNodes_3" presStyleLbl="node1" presStyleIdx="2" presStyleCnt="3">
        <dgm:presLayoutVars>
          <dgm:bulletEnabled val="1"/>
        </dgm:presLayoutVars>
      </dgm:prSet>
      <dgm:spPr/>
      <dgm:t>
        <a:bodyPr/>
        <a:lstStyle/>
        <a:p>
          <a:endParaRPr lang="en-US"/>
        </a:p>
      </dgm:t>
    </dgm:pt>
    <dgm:pt modelId="{19D5A3B9-EDBD-4785-9B59-2B829B0AB15D}" type="pres">
      <dgm:prSet presAssocID="{CE5E036B-E22E-4C6D-B981-E3594CA2CCB2}" presName="ThreeConn_1-2" presStyleLbl="fgAccFollowNode1" presStyleIdx="0" presStyleCnt="2">
        <dgm:presLayoutVars>
          <dgm:bulletEnabled val="1"/>
        </dgm:presLayoutVars>
      </dgm:prSet>
      <dgm:spPr/>
      <dgm:t>
        <a:bodyPr/>
        <a:lstStyle/>
        <a:p>
          <a:endParaRPr lang="en-US"/>
        </a:p>
      </dgm:t>
    </dgm:pt>
    <dgm:pt modelId="{B01B1162-E934-4A1F-A4B6-EB728DD23D9C}" type="pres">
      <dgm:prSet presAssocID="{CE5E036B-E22E-4C6D-B981-E3594CA2CCB2}" presName="ThreeConn_2-3" presStyleLbl="fgAccFollowNode1" presStyleIdx="1" presStyleCnt="2">
        <dgm:presLayoutVars>
          <dgm:bulletEnabled val="1"/>
        </dgm:presLayoutVars>
      </dgm:prSet>
      <dgm:spPr/>
      <dgm:t>
        <a:bodyPr/>
        <a:lstStyle/>
        <a:p>
          <a:endParaRPr lang="en-US"/>
        </a:p>
      </dgm:t>
    </dgm:pt>
    <dgm:pt modelId="{7CA3E84B-FB56-4454-8190-4701B70B6DF0}" type="pres">
      <dgm:prSet presAssocID="{CE5E036B-E22E-4C6D-B981-E3594CA2CCB2}" presName="ThreeNodes_1_text" presStyleLbl="node1" presStyleIdx="2" presStyleCnt="3">
        <dgm:presLayoutVars>
          <dgm:bulletEnabled val="1"/>
        </dgm:presLayoutVars>
      </dgm:prSet>
      <dgm:spPr/>
      <dgm:t>
        <a:bodyPr/>
        <a:lstStyle/>
        <a:p>
          <a:endParaRPr lang="en-US"/>
        </a:p>
      </dgm:t>
    </dgm:pt>
    <dgm:pt modelId="{CFA59539-68AA-4146-8153-D7EC0DF78744}" type="pres">
      <dgm:prSet presAssocID="{CE5E036B-E22E-4C6D-B981-E3594CA2CCB2}" presName="ThreeNodes_2_text" presStyleLbl="node1" presStyleIdx="2" presStyleCnt="3">
        <dgm:presLayoutVars>
          <dgm:bulletEnabled val="1"/>
        </dgm:presLayoutVars>
      </dgm:prSet>
      <dgm:spPr/>
      <dgm:t>
        <a:bodyPr/>
        <a:lstStyle/>
        <a:p>
          <a:endParaRPr lang="en-US"/>
        </a:p>
      </dgm:t>
    </dgm:pt>
    <dgm:pt modelId="{837D8A5F-A4A1-427E-9CC5-56B2EC20D216}" type="pres">
      <dgm:prSet presAssocID="{CE5E036B-E22E-4C6D-B981-E3594CA2CCB2}" presName="ThreeNodes_3_text" presStyleLbl="node1" presStyleIdx="2" presStyleCnt="3">
        <dgm:presLayoutVars>
          <dgm:bulletEnabled val="1"/>
        </dgm:presLayoutVars>
      </dgm:prSet>
      <dgm:spPr/>
      <dgm:t>
        <a:bodyPr/>
        <a:lstStyle/>
        <a:p>
          <a:endParaRPr lang="en-US"/>
        </a:p>
      </dgm:t>
    </dgm:pt>
  </dgm:ptLst>
  <dgm:cxnLst>
    <dgm:cxn modelId="{9B4C22F5-3146-44AD-B84F-1CA96F5FC5CD}" type="presOf" srcId="{CB75598E-B669-4287-AE71-72468892FA45}" destId="{837D8A5F-A4A1-427E-9CC5-56B2EC20D216}" srcOrd="1" destOrd="1" presId="urn:microsoft.com/office/officeart/2005/8/layout/vProcess5"/>
    <dgm:cxn modelId="{F5F99BF9-B7B6-4F3B-9149-21E4B9FB11BC}" srcId="{DC67A42D-3A75-4791-A2E0-69B91520D08E}" destId="{517A5E13-C2F1-466A-8987-062FD47D0D52}" srcOrd="0" destOrd="0" parTransId="{DC0AC80C-274B-40BF-8D39-4C2A3ED7BEBD}" sibTransId="{AF2D4995-F2C5-4358-9992-3810E7C192A0}"/>
    <dgm:cxn modelId="{76A7DC75-C34F-4BAC-A03A-193438B7E9D4}" type="presOf" srcId="{0954C7F2-0166-4F28-BD18-A5A7397C9665}" destId="{9A362961-9877-4C0F-8D65-E2F43A1F881F}" srcOrd="0" destOrd="0" presId="urn:microsoft.com/office/officeart/2005/8/layout/vProcess5"/>
    <dgm:cxn modelId="{63BE0E29-A0EA-4C5B-A549-F6216B62EC6F}" type="presOf" srcId="{05667E0D-6444-4C14-A8BE-620DA0250D47}" destId="{CB1BCD32-44BC-4F23-A82C-3F90512578AB}" srcOrd="0" destOrd="0" presId="urn:microsoft.com/office/officeart/2005/8/layout/vProcess5"/>
    <dgm:cxn modelId="{7A2F0258-089F-44DF-951C-5643827F7F4C}" type="presOf" srcId="{01331F54-5282-443B-BC17-E9EB971D68C2}" destId="{9A362961-9877-4C0F-8D65-E2F43A1F881F}" srcOrd="0" destOrd="1" presId="urn:microsoft.com/office/officeart/2005/8/layout/vProcess5"/>
    <dgm:cxn modelId="{48EDAE60-7D72-4173-95F6-1D2B4476943A}" type="presOf" srcId="{822B53DC-1809-460F-8114-2C3BCCEB9A1F}" destId="{19D5A3B9-EDBD-4785-9B59-2B829B0AB15D}" srcOrd="0" destOrd="0" presId="urn:microsoft.com/office/officeart/2005/8/layout/vProcess5"/>
    <dgm:cxn modelId="{65CA7162-E7A9-4A0D-B73A-DFEFA6AA9E85}" type="presOf" srcId="{DC67A42D-3A75-4791-A2E0-69B91520D08E}" destId="{7CA3E84B-FB56-4454-8190-4701B70B6DF0}" srcOrd="1" destOrd="0" presId="urn:microsoft.com/office/officeart/2005/8/layout/vProcess5"/>
    <dgm:cxn modelId="{41394AFA-9705-486E-913C-39666185EC82}" srcId="{05667E0D-6444-4C14-A8BE-620DA0250D47}" destId="{FD7785F3-F906-4413-BC00-693FE80EEFC4}" srcOrd="1" destOrd="0" parTransId="{092D968C-3F23-4529-ABE6-7E6B829CAD21}" sibTransId="{75FF8485-1E24-45ED-B527-19B3D47DEDB5}"/>
    <dgm:cxn modelId="{A33628F2-B0DB-4CB7-AA17-DFA530DA2263}" type="presOf" srcId="{C1AEDE4F-67F9-4331-BF42-154E9EA88FC4}" destId="{CFA59539-68AA-4146-8153-D7EC0DF78744}" srcOrd="1" destOrd="2" presId="urn:microsoft.com/office/officeart/2005/8/layout/vProcess5"/>
    <dgm:cxn modelId="{0793034B-55AA-4BF7-B36C-174127810CA2}" srcId="{05667E0D-6444-4C14-A8BE-620DA0250D47}" destId="{CB75598E-B669-4287-AE71-72468892FA45}" srcOrd="0" destOrd="0" parTransId="{D3483767-322F-4014-9CC2-776A67DE22E9}" sibTransId="{25FC08BF-8D2C-4451-A53F-9A22FCA802CC}"/>
    <dgm:cxn modelId="{14560068-E55C-45EF-BFF4-03F8FE08357D}" type="presOf" srcId="{C1AEDE4F-67F9-4331-BF42-154E9EA88FC4}" destId="{9A362961-9877-4C0F-8D65-E2F43A1F881F}" srcOrd="0" destOrd="2" presId="urn:microsoft.com/office/officeart/2005/8/layout/vProcess5"/>
    <dgm:cxn modelId="{EB120B02-7FF5-4F4B-8A36-81D6B9B03D19}" type="presOf" srcId="{05667E0D-6444-4C14-A8BE-620DA0250D47}" destId="{837D8A5F-A4A1-427E-9CC5-56B2EC20D216}" srcOrd="1" destOrd="0" presId="urn:microsoft.com/office/officeart/2005/8/layout/vProcess5"/>
    <dgm:cxn modelId="{A8B3BBB0-3B25-4502-9330-68F615B4FF42}" type="presOf" srcId="{517A5E13-C2F1-466A-8987-062FD47D0D52}" destId="{40563BD9-37A9-448A-A704-C8B816B08A44}" srcOrd="0" destOrd="1" presId="urn:microsoft.com/office/officeart/2005/8/layout/vProcess5"/>
    <dgm:cxn modelId="{99BF2CE8-A535-48BA-9417-1AAC84BC7966}" type="presOf" srcId="{FD7785F3-F906-4413-BC00-693FE80EEFC4}" destId="{CB1BCD32-44BC-4F23-A82C-3F90512578AB}" srcOrd="0" destOrd="2" presId="urn:microsoft.com/office/officeart/2005/8/layout/vProcess5"/>
    <dgm:cxn modelId="{233B47C2-3578-4117-9F99-1143D673A207}" type="presOf" srcId="{0954C7F2-0166-4F28-BD18-A5A7397C9665}" destId="{CFA59539-68AA-4146-8153-D7EC0DF78744}" srcOrd="1" destOrd="0" presId="urn:microsoft.com/office/officeart/2005/8/layout/vProcess5"/>
    <dgm:cxn modelId="{60702E1C-4C59-4DD1-858A-4D0559E9E141}" srcId="{0954C7F2-0166-4F28-BD18-A5A7397C9665}" destId="{01331F54-5282-443B-BC17-E9EB971D68C2}" srcOrd="0" destOrd="0" parTransId="{82932F6D-41EA-418C-B09A-858AFA2FB2DB}" sibTransId="{AB802F0B-735A-4854-A174-74E4B9EB2BE9}"/>
    <dgm:cxn modelId="{2EDC8E03-993E-48C6-BD8D-E7E0B9F6F21E}" srcId="{CE5E036B-E22E-4C6D-B981-E3594CA2CCB2}" destId="{DC67A42D-3A75-4791-A2E0-69B91520D08E}" srcOrd="0" destOrd="0" parTransId="{55AA9AD1-0B4F-4D4C-BCA5-971B4738ADBB}" sibTransId="{822B53DC-1809-460F-8114-2C3BCCEB9A1F}"/>
    <dgm:cxn modelId="{A7B7F72C-40D6-4B32-A7FB-3C07A34B02C8}" type="presOf" srcId="{01331F54-5282-443B-BC17-E9EB971D68C2}" destId="{CFA59539-68AA-4146-8153-D7EC0DF78744}" srcOrd="1" destOrd="1" presId="urn:microsoft.com/office/officeart/2005/8/layout/vProcess5"/>
    <dgm:cxn modelId="{257207EC-953B-4C91-93E8-BD4A98EAA6F9}" srcId="{0954C7F2-0166-4F28-BD18-A5A7397C9665}" destId="{C1AEDE4F-67F9-4331-BF42-154E9EA88FC4}" srcOrd="1" destOrd="0" parTransId="{04B966F1-118D-4D43-870E-5F6BEF3287CA}" sibTransId="{EAB62927-F8F6-4D9E-9052-41661B9AB7CC}"/>
    <dgm:cxn modelId="{8A690C45-22D9-42C0-AF09-77FB80D8531C}" type="presOf" srcId="{CB75598E-B669-4287-AE71-72468892FA45}" destId="{CB1BCD32-44BC-4F23-A82C-3F90512578AB}" srcOrd="0" destOrd="1" presId="urn:microsoft.com/office/officeart/2005/8/layout/vProcess5"/>
    <dgm:cxn modelId="{B01DCD9A-E29B-449C-A5A6-6633AD56892C}" srcId="{CE5E036B-E22E-4C6D-B981-E3594CA2CCB2}" destId="{05667E0D-6444-4C14-A8BE-620DA0250D47}" srcOrd="2" destOrd="0" parTransId="{0D8DECD2-A622-4547-A05A-EE0E542AE15D}" sibTransId="{D46DC6E1-AF56-4585-99DE-2776AD9B63F6}"/>
    <dgm:cxn modelId="{59207B2F-BCA3-4171-89B4-A3F90B72DDC5}" type="presOf" srcId="{CE5E036B-E22E-4C6D-B981-E3594CA2CCB2}" destId="{E22F7DDF-6A35-4EB1-AC97-BF5DED31EC8E}" srcOrd="0" destOrd="0" presId="urn:microsoft.com/office/officeart/2005/8/layout/vProcess5"/>
    <dgm:cxn modelId="{4C3D0C66-4403-4087-9436-62CB4D8393FB}" type="presOf" srcId="{F7652F32-0C6F-4900-86C6-EC3E1AD25008}" destId="{B01B1162-E934-4A1F-A4B6-EB728DD23D9C}" srcOrd="0" destOrd="0" presId="urn:microsoft.com/office/officeart/2005/8/layout/vProcess5"/>
    <dgm:cxn modelId="{E6FCB8F2-4C0F-44A8-85AA-A90AB0DAD958}" srcId="{CE5E036B-E22E-4C6D-B981-E3594CA2CCB2}" destId="{0954C7F2-0166-4F28-BD18-A5A7397C9665}" srcOrd="1" destOrd="0" parTransId="{F3ECD08C-2D52-4495-AF6E-DBF848A5302F}" sibTransId="{F7652F32-0C6F-4900-86C6-EC3E1AD25008}"/>
    <dgm:cxn modelId="{EE26F95B-7EA5-4017-A24F-8A60F80E86FC}" type="presOf" srcId="{517A5E13-C2F1-466A-8987-062FD47D0D52}" destId="{7CA3E84B-FB56-4454-8190-4701B70B6DF0}" srcOrd="1" destOrd="1" presId="urn:microsoft.com/office/officeart/2005/8/layout/vProcess5"/>
    <dgm:cxn modelId="{178087F5-67EB-4306-A19D-15A7F4EC8E24}" type="presOf" srcId="{FD7785F3-F906-4413-BC00-693FE80EEFC4}" destId="{837D8A5F-A4A1-427E-9CC5-56B2EC20D216}" srcOrd="1" destOrd="2" presId="urn:microsoft.com/office/officeart/2005/8/layout/vProcess5"/>
    <dgm:cxn modelId="{899D87B1-8A5E-4B47-BF02-09D48B99720E}" type="presOf" srcId="{DC67A42D-3A75-4791-A2E0-69B91520D08E}" destId="{40563BD9-37A9-448A-A704-C8B816B08A44}" srcOrd="0" destOrd="0" presId="urn:microsoft.com/office/officeart/2005/8/layout/vProcess5"/>
    <dgm:cxn modelId="{E9ABBB77-A115-4952-BCB0-B617BE0B464A}" type="presParOf" srcId="{E22F7DDF-6A35-4EB1-AC97-BF5DED31EC8E}" destId="{4DDE0753-00D0-4424-BD30-6BF55408F7B7}" srcOrd="0" destOrd="0" presId="urn:microsoft.com/office/officeart/2005/8/layout/vProcess5"/>
    <dgm:cxn modelId="{DF5A8496-4D9D-468C-BD8D-15A66199301E}" type="presParOf" srcId="{E22F7DDF-6A35-4EB1-AC97-BF5DED31EC8E}" destId="{40563BD9-37A9-448A-A704-C8B816B08A44}" srcOrd="1" destOrd="0" presId="urn:microsoft.com/office/officeart/2005/8/layout/vProcess5"/>
    <dgm:cxn modelId="{ED5903F3-92DF-40AE-9069-6D75DCC0828A}" type="presParOf" srcId="{E22F7DDF-6A35-4EB1-AC97-BF5DED31EC8E}" destId="{9A362961-9877-4C0F-8D65-E2F43A1F881F}" srcOrd="2" destOrd="0" presId="urn:microsoft.com/office/officeart/2005/8/layout/vProcess5"/>
    <dgm:cxn modelId="{1E0F0070-6B53-4B37-8DA9-4AFC9FD61E7D}" type="presParOf" srcId="{E22F7DDF-6A35-4EB1-AC97-BF5DED31EC8E}" destId="{CB1BCD32-44BC-4F23-A82C-3F90512578AB}" srcOrd="3" destOrd="0" presId="urn:microsoft.com/office/officeart/2005/8/layout/vProcess5"/>
    <dgm:cxn modelId="{8C37C1A6-AA58-44CD-8D82-BEEB9DD15DA9}" type="presParOf" srcId="{E22F7DDF-6A35-4EB1-AC97-BF5DED31EC8E}" destId="{19D5A3B9-EDBD-4785-9B59-2B829B0AB15D}" srcOrd="4" destOrd="0" presId="urn:microsoft.com/office/officeart/2005/8/layout/vProcess5"/>
    <dgm:cxn modelId="{C3701555-AFD3-42B8-9D15-BD2EC52C8F90}" type="presParOf" srcId="{E22F7DDF-6A35-4EB1-AC97-BF5DED31EC8E}" destId="{B01B1162-E934-4A1F-A4B6-EB728DD23D9C}" srcOrd="5" destOrd="0" presId="urn:microsoft.com/office/officeart/2005/8/layout/vProcess5"/>
    <dgm:cxn modelId="{17E610BD-5CC9-47DC-A036-D0B502A55408}" type="presParOf" srcId="{E22F7DDF-6A35-4EB1-AC97-BF5DED31EC8E}" destId="{7CA3E84B-FB56-4454-8190-4701B70B6DF0}" srcOrd="6" destOrd="0" presId="urn:microsoft.com/office/officeart/2005/8/layout/vProcess5"/>
    <dgm:cxn modelId="{D858F991-9591-4441-B116-91E2E7DD2043}" type="presParOf" srcId="{E22F7DDF-6A35-4EB1-AC97-BF5DED31EC8E}" destId="{CFA59539-68AA-4146-8153-D7EC0DF78744}" srcOrd="7" destOrd="0" presId="urn:microsoft.com/office/officeart/2005/8/layout/vProcess5"/>
    <dgm:cxn modelId="{93CB3A3E-BCA3-4852-8B74-5E602535547A}" type="presParOf" srcId="{E22F7DDF-6A35-4EB1-AC97-BF5DED31EC8E}" destId="{837D8A5F-A4A1-427E-9CC5-56B2EC20D21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95C2B1-2AD7-46AF-9859-E90E7854408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7668796-3D66-4DF6-8096-50F1D159180E}">
      <dgm:prSet phldrT="[Text]" custT="1"/>
      <dgm:spPr/>
      <dgm:t>
        <a:bodyPr/>
        <a:lstStyle/>
        <a:p>
          <a:r>
            <a:rPr lang="en-US" sz="2000" dirty="0" smtClean="0"/>
            <a:t>Average Years Worked</a:t>
          </a:r>
          <a:endParaRPr lang="en-US" sz="2000" dirty="0"/>
        </a:p>
      </dgm:t>
    </dgm:pt>
    <dgm:pt modelId="{7B9459CB-2FF2-4477-81E5-0F51494E6ED6}" type="parTrans" cxnId="{BD889696-B316-45F2-9011-7785D0B991E7}">
      <dgm:prSet/>
      <dgm:spPr/>
      <dgm:t>
        <a:bodyPr/>
        <a:lstStyle/>
        <a:p>
          <a:endParaRPr lang="en-US"/>
        </a:p>
      </dgm:t>
    </dgm:pt>
    <dgm:pt modelId="{D510EF72-96C0-4BB1-8A96-46B3F3223FAB}" type="sibTrans" cxnId="{BD889696-B316-45F2-9011-7785D0B991E7}">
      <dgm:prSet/>
      <dgm:spPr/>
      <dgm:t>
        <a:bodyPr/>
        <a:lstStyle/>
        <a:p>
          <a:endParaRPr lang="en-US"/>
        </a:p>
      </dgm:t>
    </dgm:pt>
    <dgm:pt modelId="{806C81D4-7FE5-42F8-90B3-E0EADD052FA2}">
      <dgm:prSet phldrT="[Text]"/>
      <dgm:spPr/>
      <dgm:t>
        <a:bodyPr/>
        <a:lstStyle/>
        <a:p>
          <a:endParaRPr lang="en-US" dirty="0"/>
        </a:p>
      </dgm:t>
    </dgm:pt>
    <dgm:pt modelId="{75A62405-9C5F-43CD-8B33-AF6E599B2C4D}" type="parTrans" cxnId="{C497E2F5-254B-423B-A684-73C0B42EEBCF}">
      <dgm:prSet/>
      <dgm:spPr/>
      <dgm:t>
        <a:bodyPr/>
        <a:lstStyle/>
        <a:p>
          <a:endParaRPr lang="en-US"/>
        </a:p>
      </dgm:t>
    </dgm:pt>
    <dgm:pt modelId="{A933F02B-2EBC-4E28-B1EA-DE5DA743F93C}" type="sibTrans" cxnId="{C497E2F5-254B-423B-A684-73C0B42EEBCF}">
      <dgm:prSet/>
      <dgm:spPr/>
      <dgm:t>
        <a:bodyPr/>
        <a:lstStyle/>
        <a:p>
          <a:endParaRPr lang="en-US"/>
        </a:p>
      </dgm:t>
    </dgm:pt>
    <dgm:pt modelId="{42D3E10A-CAE8-4B34-B571-C376B076B04D}">
      <dgm:prSet phldrT="[Text]"/>
      <dgm:spPr/>
      <dgm:t>
        <a:bodyPr/>
        <a:lstStyle/>
        <a:p>
          <a:r>
            <a:rPr lang="en-US" dirty="0" smtClean="0"/>
            <a:t>7.93 years</a:t>
          </a:r>
          <a:endParaRPr lang="en-US" dirty="0"/>
        </a:p>
      </dgm:t>
    </dgm:pt>
    <dgm:pt modelId="{AD7D9D29-5DD7-42B8-99BB-4451AA2E87FA}" type="parTrans" cxnId="{5A7A2044-EC0A-4C7F-83F8-8713B679DA90}">
      <dgm:prSet/>
      <dgm:spPr/>
      <dgm:t>
        <a:bodyPr/>
        <a:lstStyle/>
        <a:p>
          <a:endParaRPr lang="en-US"/>
        </a:p>
      </dgm:t>
    </dgm:pt>
    <dgm:pt modelId="{DEA074DD-F868-426D-9F43-B3CB431572AE}" type="sibTrans" cxnId="{5A7A2044-EC0A-4C7F-83F8-8713B679DA90}">
      <dgm:prSet/>
      <dgm:spPr/>
      <dgm:t>
        <a:bodyPr/>
        <a:lstStyle/>
        <a:p>
          <a:endParaRPr lang="en-US"/>
        </a:p>
      </dgm:t>
    </dgm:pt>
    <dgm:pt modelId="{5B6B4595-4477-42C0-B5A7-9033C135CFB2}">
      <dgm:prSet phldrT="[Text]"/>
      <dgm:spPr/>
      <dgm:t>
        <a:bodyPr/>
        <a:lstStyle/>
        <a:p>
          <a:r>
            <a:rPr lang="en-US" dirty="0" smtClean="0"/>
            <a:t>67.1% Other</a:t>
          </a:r>
          <a:endParaRPr lang="en-US" dirty="0"/>
        </a:p>
      </dgm:t>
    </dgm:pt>
    <dgm:pt modelId="{7820668A-E3D6-4C78-A209-2F16E6036BBE}" type="parTrans" cxnId="{95E7B3F2-B6FB-4DAF-9E93-D48DE4ACFA17}">
      <dgm:prSet/>
      <dgm:spPr/>
      <dgm:t>
        <a:bodyPr/>
        <a:lstStyle/>
        <a:p>
          <a:endParaRPr lang="en-US"/>
        </a:p>
      </dgm:t>
    </dgm:pt>
    <dgm:pt modelId="{A84581A1-535E-4C1F-AE15-E269EA1691DD}" type="sibTrans" cxnId="{95E7B3F2-B6FB-4DAF-9E93-D48DE4ACFA17}">
      <dgm:prSet/>
      <dgm:spPr/>
      <dgm:t>
        <a:bodyPr/>
        <a:lstStyle/>
        <a:p>
          <a:endParaRPr lang="en-US"/>
        </a:p>
      </dgm:t>
    </dgm:pt>
    <dgm:pt modelId="{7C5A1650-D057-4287-916C-DE7D2DD6933F}">
      <dgm:prSet phldrT="[Text]"/>
      <dgm:spPr/>
      <dgm:t>
        <a:bodyPr/>
        <a:lstStyle/>
        <a:p>
          <a:r>
            <a:rPr lang="en-US" dirty="0" smtClean="0"/>
            <a:t>Range = 0-25 years</a:t>
          </a:r>
          <a:endParaRPr lang="en-US" dirty="0"/>
        </a:p>
      </dgm:t>
    </dgm:pt>
    <dgm:pt modelId="{B51509E0-ED24-4555-B739-A3C1F94AD3DD}" type="parTrans" cxnId="{7988CEF6-7C95-477D-815A-4BE14D274C93}">
      <dgm:prSet/>
      <dgm:spPr/>
      <dgm:t>
        <a:bodyPr/>
        <a:lstStyle/>
        <a:p>
          <a:endParaRPr lang="en-US"/>
        </a:p>
      </dgm:t>
    </dgm:pt>
    <dgm:pt modelId="{30A21C80-0EA7-40FB-865F-611D63087D3C}" type="sibTrans" cxnId="{7988CEF6-7C95-477D-815A-4BE14D274C93}">
      <dgm:prSet/>
      <dgm:spPr/>
      <dgm:t>
        <a:bodyPr/>
        <a:lstStyle/>
        <a:p>
          <a:endParaRPr lang="en-US"/>
        </a:p>
      </dgm:t>
    </dgm:pt>
    <dgm:pt modelId="{1344B2FB-F53F-4E72-AA41-C2447766E0EC}">
      <dgm:prSet phldrT="[Text]"/>
      <dgm:spPr/>
      <dgm:t>
        <a:bodyPr/>
        <a:lstStyle/>
        <a:p>
          <a:r>
            <a:rPr lang="en-US" dirty="0" smtClean="0"/>
            <a:t>Program Director</a:t>
          </a:r>
          <a:endParaRPr lang="en-US" dirty="0"/>
        </a:p>
      </dgm:t>
    </dgm:pt>
    <dgm:pt modelId="{C0002E58-AFC3-42B3-A2F6-E7EEB330A2B0}" type="parTrans" cxnId="{785194D4-0F81-4806-A28A-6DF936D36D0E}">
      <dgm:prSet/>
      <dgm:spPr/>
      <dgm:t>
        <a:bodyPr/>
        <a:lstStyle/>
        <a:p>
          <a:endParaRPr lang="en-US"/>
        </a:p>
      </dgm:t>
    </dgm:pt>
    <dgm:pt modelId="{099A86A4-4EA1-47DA-9183-E0E1BF646A55}" type="sibTrans" cxnId="{785194D4-0F81-4806-A28A-6DF936D36D0E}">
      <dgm:prSet/>
      <dgm:spPr/>
      <dgm:t>
        <a:bodyPr/>
        <a:lstStyle/>
        <a:p>
          <a:endParaRPr lang="en-US"/>
        </a:p>
      </dgm:t>
    </dgm:pt>
    <dgm:pt modelId="{6410F1BE-E6C6-4101-A38D-2833E24EF08A}">
      <dgm:prSet phldrT="[Text]"/>
      <dgm:spPr/>
      <dgm:t>
        <a:bodyPr/>
        <a:lstStyle/>
        <a:p>
          <a:r>
            <a:rPr lang="en-US" dirty="0" smtClean="0"/>
            <a:t>Program Manager</a:t>
          </a:r>
          <a:endParaRPr lang="en-US" dirty="0"/>
        </a:p>
      </dgm:t>
    </dgm:pt>
    <dgm:pt modelId="{BC55152C-319B-457B-838B-2F78BF2BCE1C}" type="parTrans" cxnId="{1A0D66F6-8E4F-47B5-B321-66796E377C26}">
      <dgm:prSet/>
      <dgm:spPr/>
      <dgm:t>
        <a:bodyPr/>
        <a:lstStyle/>
        <a:p>
          <a:endParaRPr lang="en-US"/>
        </a:p>
      </dgm:t>
    </dgm:pt>
    <dgm:pt modelId="{3BF596F2-EFD9-4EDF-B25F-54F6270BEF4D}" type="sibTrans" cxnId="{1A0D66F6-8E4F-47B5-B321-66796E377C26}">
      <dgm:prSet/>
      <dgm:spPr/>
      <dgm:t>
        <a:bodyPr/>
        <a:lstStyle/>
        <a:p>
          <a:endParaRPr lang="en-US"/>
        </a:p>
      </dgm:t>
    </dgm:pt>
    <dgm:pt modelId="{5B0BACCF-B85D-4AE6-8C6A-53A2DED67481}">
      <dgm:prSet phldrT="[Text]"/>
      <dgm:spPr/>
      <dgm:t>
        <a:bodyPr/>
        <a:lstStyle/>
        <a:p>
          <a:r>
            <a:rPr lang="en-US" dirty="0" smtClean="0"/>
            <a:t>Care Coordinator</a:t>
          </a:r>
          <a:endParaRPr lang="en-US" dirty="0"/>
        </a:p>
      </dgm:t>
    </dgm:pt>
    <dgm:pt modelId="{1D14D71C-00B5-4655-9A6C-6AAEA0A82557}" type="parTrans" cxnId="{B5B08956-839D-460D-8C3F-3605580FBD12}">
      <dgm:prSet/>
      <dgm:spPr/>
      <dgm:t>
        <a:bodyPr/>
        <a:lstStyle/>
        <a:p>
          <a:endParaRPr lang="en-US"/>
        </a:p>
      </dgm:t>
    </dgm:pt>
    <dgm:pt modelId="{9EC099BB-C3FF-449B-AEF8-D319604A9E3F}" type="sibTrans" cxnId="{B5B08956-839D-460D-8C3F-3605580FBD12}">
      <dgm:prSet/>
      <dgm:spPr/>
      <dgm:t>
        <a:bodyPr/>
        <a:lstStyle/>
        <a:p>
          <a:endParaRPr lang="en-US"/>
        </a:p>
      </dgm:t>
    </dgm:pt>
    <dgm:pt modelId="{B6F3D02E-BBDB-4F51-AAAB-F0FA6E1D7C4B}">
      <dgm:prSet phldrT="[Text]"/>
      <dgm:spPr/>
      <dgm:t>
        <a:bodyPr/>
        <a:lstStyle/>
        <a:p>
          <a:r>
            <a:rPr lang="en-US" dirty="0" smtClean="0"/>
            <a:t>16.8% Executive Leaders</a:t>
          </a:r>
          <a:endParaRPr lang="en-US" dirty="0"/>
        </a:p>
      </dgm:t>
    </dgm:pt>
    <dgm:pt modelId="{0EA68927-4A84-4947-8D8A-5A7F9E7B20D3}" type="sibTrans" cxnId="{6552A0DD-9B52-4785-B044-2F3A3FA962DF}">
      <dgm:prSet/>
      <dgm:spPr/>
      <dgm:t>
        <a:bodyPr/>
        <a:lstStyle/>
        <a:p>
          <a:endParaRPr lang="en-US"/>
        </a:p>
      </dgm:t>
    </dgm:pt>
    <dgm:pt modelId="{CF980542-5D72-41DC-9BB8-54E371004992}" type="parTrans" cxnId="{6552A0DD-9B52-4785-B044-2F3A3FA962DF}">
      <dgm:prSet/>
      <dgm:spPr/>
      <dgm:t>
        <a:bodyPr/>
        <a:lstStyle/>
        <a:p>
          <a:endParaRPr lang="en-US"/>
        </a:p>
      </dgm:t>
    </dgm:pt>
    <dgm:pt modelId="{7A46A68F-A100-48E5-85A8-E45417E33C82}">
      <dgm:prSet phldrT="[Text]" custT="1"/>
      <dgm:spPr/>
      <dgm:t>
        <a:bodyPr/>
        <a:lstStyle/>
        <a:p>
          <a:r>
            <a:rPr lang="en-US" sz="2000" dirty="0" smtClean="0"/>
            <a:t>Role at agency</a:t>
          </a:r>
          <a:endParaRPr lang="en-US" sz="2000" dirty="0"/>
        </a:p>
      </dgm:t>
    </dgm:pt>
    <dgm:pt modelId="{FEE77D45-5A07-4098-9D26-41A1A02417FF}" type="sibTrans" cxnId="{51F397F9-13A1-45A0-9CB9-157820E19940}">
      <dgm:prSet/>
      <dgm:spPr/>
      <dgm:t>
        <a:bodyPr/>
        <a:lstStyle/>
        <a:p>
          <a:endParaRPr lang="en-US"/>
        </a:p>
      </dgm:t>
    </dgm:pt>
    <dgm:pt modelId="{14B85B12-F08D-4D4D-A233-BDA7B2D9DCEF}" type="parTrans" cxnId="{51F397F9-13A1-45A0-9CB9-157820E19940}">
      <dgm:prSet/>
      <dgm:spPr/>
      <dgm:t>
        <a:bodyPr/>
        <a:lstStyle/>
        <a:p>
          <a:endParaRPr lang="en-US"/>
        </a:p>
      </dgm:t>
    </dgm:pt>
    <dgm:pt modelId="{CE2B55CF-CDA9-4E43-B5CF-74099630B209}" type="pres">
      <dgm:prSet presAssocID="{5F95C2B1-2AD7-46AF-9859-E90E7854408D}" presName="Name0" presStyleCnt="0">
        <dgm:presLayoutVars>
          <dgm:dir/>
          <dgm:animLvl val="lvl"/>
          <dgm:resizeHandles val="exact"/>
        </dgm:presLayoutVars>
      </dgm:prSet>
      <dgm:spPr/>
      <dgm:t>
        <a:bodyPr/>
        <a:lstStyle/>
        <a:p>
          <a:endParaRPr lang="en-US"/>
        </a:p>
      </dgm:t>
    </dgm:pt>
    <dgm:pt modelId="{610C7916-E1B9-459E-8DBC-E972C3E34A82}" type="pres">
      <dgm:prSet presAssocID="{07668796-3D66-4DF6-8096-50F1D159180E}" presName="linNode" presStyleCnt="0"/>
      <dgm:spPr/>
    </dgm:pt>
    <dgm:pt modelId="{DF171718-C3C3-494A-AD2C-F70EA64146ED}" type="pres">
      <dgm:prSet presAssocID="{07668796-3D66-4DF6-8096-50F1D159180E}" presName="parentText" presStyleLbl="node1" presStyleIdx="0" presStyleCnt="2" custLinFactNeighborX="-2741" custLinFactNeighborY="-2">
        <dgm:presLayoutVars>
          <dgm:chMax val="1"/>
          <dgm:bulletEnabled val="1"/>
        </dgm:presLayoutVars>
      </dgm:prSet>
      <dgm:spPr/>
      <dgm:t>
        <a:bodyPr/>
        <a:lstStyle/>
        <a:p>
          <a:endParaRPr lang="en-US"/>
        </a:p>
      </dgm:t>
    </dgm:pt>
    <dgm:pt modelId="{8DD7C84E-7F20-4DBD-8A64-42675417B109}" type="pres">
      <dgm:prSet presAssocID="{07668796-3D66-4DF6-8096-50F1D159180E}" presName="descendantText" presStyleLbl="alignAccFollowNode1" presStyleIdx="0" presStyleCnt="2">
        <dgm:presLayoutVars>
          <dgm:bulletEnabled val="1"/>
        </dgm:presLayoutVars>
      </dgm:prSet>
      <dgm:spPr/>
      <dgm:t>
        <a:bodyPr/>
        <a:lstStyle/>
        <a:p>
          <a:endParaRPr lang="en-US"/>
        </a:p>
      </dgm:t>
    </dgm:pt>
    <dgm:pt modelId="{02344BEF-E116-4D44-B8E2-11E0BBFE9872}" type="pres">
      <dgm:prSet presAssocID="{D510EF72-96C0-4BB1-8A96-46B3F3223FAB}" presName="sp" presStyleCnt="0"/>
      <dgm:spPr/>
    </dgm:pt>
    <dgm:pt modelId="{145388D0-5818-478C-9FF2-C6FCB4A04F6A}" type="pres">
      <dgm:prSet presAssocID="{7A46A68F-A100-48E5-85A8-E45417E33C82}" presName="linNode" presStyleCnt="0"/>
      <dgm:spPr/>
    </dgm:pt>
    <dgm:pt modelId="{00D29B14-42E3-4718-B789-5AE0CC1D6AC4}" type="pres">
      <dgm:prSet presAssocID="{7A46A68F-A100-48E5-85A8-E45417E33C82}" presName="parentText" presStyleLbl="node1" presStyleIdx="1" presStyleCnt="2">
        <dgm:presLayoutVars>
          <dgm:chMax val="1"/>
          <dgm:bulletEnabled val="1"/>
        </dgm:presLayoutVars>
      </dgm:prSet>
      <dgm:spPr/>
      <dgm:t>
        <a:bodyPr/>
        <a:lstStyle/>
        <a:p>
          <a:endParaRPr lang="en-US"/>
        </a:p>
      </dgm:t>
    </dgm:pt>
    <dgm:pt modelId="{6EEA44FF-AB16-42A0-8C09-8466FCC204F7}" type="pres">
      <dgm:prSet presAssocID="{7A46A68F-A100-48E5-85A8-E45417E33C82}" presName="descendantText" presStyleLbl="alignAccFollowNode1" presStyleIdx="1" presStyleCnt="2">
        <dgm:presLayoutVars>
          <dgm:bulletEnabled val="1"/>
        </dgm:presLayoutVars>
      </dgm:prSet>
      <dgm:spPr/>
      <dgm:t>
        <a:bodyPr/>
        <a:lstStyle/>
        <a:p>
          <a:endParaRPr lang="en-US"/>
        </a:p>
      </dgm:t>
    </dgm:pt>
  </dgm:ptLst>
  <dgm:cxnLst>
    <dgm:cxn modelId="{FA6A4E32-EAF3-4D83-8C23-1AEBC8A673CE}" type="presOf" srcId="{1344B2FB-F53F-4E72-AA41-C2447766E0EC}" destId="{6EEA44FF-AB16-42A0-8C09-8466FCC204F7}" srcOrd="0" destOrd="2" presId="urn:microsoft.com/office/officeart/2005/8/layout/vList5"/>
    <dgm:cxn modelId="{FE245858-3167-480B-8E83-C5F74C17084C}" type="presOf" srcId="{5F95C2B1-2AD7-46AF-9859-E90E7854408D}" destId="{CE2B55CF-CDA9-4E43-B5CF-74099630B209}" srcOrd="0" destOrd="0" presId="urn:microsoft.com/office/officeart/2005/8/layout/vList5"/>
    <dgm:cxn modelId="{C097E780-1424-4E27-9DDD-EBD4360C77A6}" type="presOf" srcId="{5B6B4595-4477-42C0-B5A7-9033C135CFB2}" destId="{6EEA44FF-AB16-42A0-8C09-8466FCC204F7}" srcOrd="0" destOrd="1" presId="urn:microsoft.com/office/officeart/2005/8/layout/vList5"/>
    <dgm:cxn modelId="{785194D4-0F81-4806-A28A-6DF936D36D0E}" srcId="{5B6B4595-4477-42C0-B5A7-9033C135CFB2}" destId="{1344B2FB-F53F-4E72-AA41-C2447766E0EC}" srcOrd="0" destOrd="0" parTransId="{C0002E58-AFC3-42B3-A2F6-E7EEB330A2B0}" sibTransId="{099A86A4-4EA1-47DA-9183-E0E1BF646A55}"/>
    <dgm:cxn modelId="{C497E2F5-254B-423B-A684-73C0B42EEBCF}" srcId="{07668796-3D66-4DF6-8096-50F1D159180E}" destId="{806C81D4-7FE5-42F8-90B3-E0EADD052FA2}" srcOrd="0" destOrd="0" parTransId="{75A62405-9C5F-43CD-8B33-AF6E599B2C4D}" sibTransId="{A933F02B-2EBC-4E28-B1EA-DE5DA743F93C}"/>
    <dgm:cxn modelId="{6552A0DD-9B52-4785-B044-2F3A3FA962DF}" srcId="{7A46A68F-A100-48E5-85A8-E45417E33C82}" destId="{B6F3D02E-BBDB-4F51-AAAB-F0FA6E1D7C4B}" srcOrd="0" destOrd="0" parTransId="{CF980542-5D72-41DC-9BB8-54E371004992}" sibTransId="{0EA68927-4A84-4947-8D8A-5A7F9E7B20D3}"/>
    <dgm:cxn modelId="{7988CEF6-7C95-477D-815A-4BE14D274C93}" srcId="{07668796-3D66-4DF6-8096-50F1D159180E}" destId="{7C5A1650-D057-4287-916C-DE7D2DD6933F}" srcOrd="2" destOrd="0" parTransId="{B51509E0-ED24-4555-B739-A3C1F94AD3DD}" sibTransId="{30A21C80-0EA7-40FB-865F-611D63087D3C}"/>
    <dgm:cxn modelId="{A621EE1D-45C2-411D-9BF6-DEB2D96C0E8B}" type="presOf" srcId="{806C81D4-7FE5-42F8-90B3-E0EADD052FA2}" destId="{8DD7C84E-7F20-4DBD-8A64-42675417B109}" srcOrd="0" destOrd="0" presId="urn:microsoft.com/office/officeart/2005/8/layout/vList5"/>
    <dgm:cxn modelId="{51F397F9-13A1-45A0-9CB9-157820E19940}" srcId="{5F95C2B1-2AD7-46AF-9859-E90E7854408D}" destId="{7A46A68F-A100-48E5-85A8-E45417E33C82}" srcOrd="1" destOrd="0" parTransId="{14B85B12-F08D-4D4D-A233-BDA7B2D9DCEF}" sibTransId="{FEE77D45-5A07-4098-9D26-41A1A02417FF}"/>
    <dgm:cxn modelId="{E2FD4956-B67A-454F-8341-CDE5139FD0E1}" type="presOf" srcId="{42D3E10A-CAE8-4B34-B571-C376B076B04D}" destId="{8DD7C84E-7F20-4DBD-8A64-42675417B109}" srcOrd="0" destOrd="1" presId="urn:microsoft.com/office/officeart/2005/8/layout/vList5"/>
    <dgm:cxn modelId="{F7F9CAEE-2822-4018-BE0B-8A9DD686F063}" type="presOf" srcId="{B6F3D02E-BBDB-4F51-AAAB-F0FA6E1D7C4B}" destId="{6EEA44FF-AB16-42A0-8C09-8466FCC204F7}" srcOrd="0" destOrd="0" presId="urn:microsoft.com/office/officeart/2005/8/layout/vList5"/>
    <dgm:cxn modelId="{5A7A2044-EC0A-4C7F-83F8-8713B679DA90}" srcId="{07668796-3D66-4DF6-8096-50F1D159180E}" destId="{42D3E10A-CAE8-4B34-B571-C376B076B04D}" srcOrd="1" destOrd="0" parTransId="{AD7D9D29-5DD7-42B8-99BB-4451AA2E87FA}" sibTransId="{DEA074DD-F868-426D-9F43-B3CB431572AE}"/>
    <dgm:cxn modelId="{4B197840-C5C5-45C8-8F3F-255122D67CFC}" type="presOf" srcId="{5B0BACCF-B85D-4AE6-8C6A-53A2DED67481}" destId="{6EEA44FF-AB16-42A0-8C09-8466FCC204F7}" srcOrd="0" destOrd="4" presId="urn:microsoft.com/office/officeart/2005/8/layout/vList5"/>
    <dgm:cxn modelId="{60CF2490-772E-495D-892F-815F4237A84E}" type="presOf" srcId="{7A46A68F-A100-48E5-85A8-E45417E33C82}" destId="{00D29B14-42E3-4718-B789-5AE0CC1D6AC4}" srcOrd="0" destOrd="0" presId="urn:microsoft.com/office/officeart/2005/8/layout/vList5"/>
    <dgm:cxn modelId="{1A0D66F6-8E4F-47B5-B321-66796E377C26}" srcId="{5B6B4595-4477-42C0-B5A7-9033C135CFB2}" destId="{6410F1BE-E6C6-4101-A38D-2833E24EF08A}" srcOrd="1" destOrd="0" parTransId="{BC55152C-319B-457B-838B-2F78BF2BCE1C}" sibTransId="{3BF596F2-EFD9-4EDF-B25F-54F6270BEF4D}"/>
    <dgm:cxn modelId="{BD889696-B316-45F2-9011-7785D0B991E7}" srcId="{5F95C2B1-2AD7-46AF-9859-E90E7854408D}" destId="{07668796-3D66-4DF6-8096-50F1D159180E}" srcOrd="0" destOrd="0" parTransId="{7B9459CB-2FF2-4477-81E5-0F51494E6ED6}" sibTransId="{D510EF72-96C0-4BB1-8A96-46B3F3223FAB}"/>
    <dgm:cxn modelId="{B5B08956-839D-460D-8C3F-3605580FBD12}" srcId="{5B6B4595-4477-42C0-B5A7-9033C135CFB2}" destId="{5B0BACCF-B85D-4AE6-8C6A-53A2DED67481}" srcOrd="2" destOrd="0" parTransId="{1D14D71C-00B5-4655-9A6C-6AAEA0A82557}" sibTransId="{9EC099BB-C3FF-449B-AEF8-D319604A9E3F}"/>
    <dgm:cxn modelId="{95E7B3F2-B6FB-4DAF-9E93-D48DE4ACFA17}" srcId="{7A46A68F-A100-48E5-85A8-E45417E33C82}" destId="{5B6B4595-4477-42C0-B5A7-9033C135CFB2}" srcOrd="1" destOrd="0" parTransId="{7820668A-E3D6-4C78-A209-2F16E6036BBE}" sibTransId="{A84581A1-535E-4C1F-AE15-E269EA1691DD}"/>
    <dgm:cxn modelId="{90801939-5EB3-4127-8282-6426A444F3B9}" type="presOf" srcId="{07668796-3D66-4DF6-8096-50F1D159180E}" destId="{DF171718-C3C3-494A-AD2C-F70EA64146ED}" srcOrd="0" destOrd="0" presId="urn:microsoft.com/office/officeart/2005/8/layout/vList5"/>
    <dgm:cxn modelId="{574B89A7-5606-4C5D-B628-AEA8ABD58121}" type="presOf" srcId="{7C5A1650-D057-4287-916C-DE7D2DD6933F}" destId="{8DD7C84E-7F20-4DBD-8A64-42675417B109}" srcOrd="0" destOrd="2" presId="urn:microsoft.com/office/officeart/2005/8/layout/vList5"/>
    <dgm:cxn modelId="{8C03D46D-7FF7-420B-B674-764377B51988}" type="presOf" srcId="{6410F1BE-E6C6-4101-A38D-2833E24EF08A}" destId="{6EEA44FF-AB16-42A0-8C09-8466FCC204F7}" srcOrd="0" destOrd="3" presId="urn:microsoft.com/office/officeart/2005/8/layout/vList5"/>
    <dgm:cxn modelId="{58CA60C8-52DE-43F3-ABBD-7BCCDCE58862}" type="presParOf" srcId="{CE2B55CF-CDA9-4E43-B5CF-74099630B209}" destId="{610C7916-E1B9-459E-8DBC-E972C3E34A82}" srcOrd="0" destOrd="0" presId="urn:microsoft.com/office/officeart/2005/8/layout/vList5"/>
    <dgm:cxn modelId="{F9FB35E3-128A-49AF-B8A2-F7381F163EC1}" type="presParOf" srcId="{610C7916-E1B9-459E-8DBC-E972C3E34A82}" destId="{DF171718-C3C3-494A-AD2C-F70EA64146ED}" srcOrd="0" destOrd="0" presId="urn:microsoft.com/office/officeart/2005/8/layout/vList5"/>
    <dgm:cxn modelId="{1364759B-7C3A-4116-8F70-DE04285B7DD1}" type="presParOf" srcId="{610C7916-E1B9-459E-8DBC-E972C3E34A82}" destId="{8DD7C84E-7F20-4DBD-8A64-42675417B109}" srcOrd="1" destOrd="0" presId="urn:microsoft.com/office/officeart/2005/8/layout/vList5"/>
    <dgm:cxn modelId="{1219A428-4528-42C7-A409-D22845D72EE0}" type="presParOf" srcId="{CE2B55CF-CDA9-4E43-B5CF-74099630B209}" destId="{02344BEF-E116-4D44-B8E2-11E0BBFE9872}" srcOrd="1" destOrd="0" presId="urn:microsoft.com/office/officeart/2005/8/layout/vList5"/>
    <dgm:cxn modelId="{7FDEFEE3-6F71-4329-AC52-4F76FD0A98F7}" type="presParOf" srcId="{CE2B55CF-CDA9-4E43-B5CF-74099630B209}" destId="{145388D0-5818-478C-9FF2-C6FCB4A04F6A}" srcOrd="2" destOrd="0" presId="urn:microsoft.com/office/officeart/2005/8/layout/vList5"/>
    <dgm:cxn modelId="{44B7D801-B728-439B-A005-7A9098242C4F}" type="presParOf" srcId="{145388D0-5818-478C-9FF2-C6FCB4A04F6A}" destId="{00D29B14-42E3-4718-B789-5AE0CC1D6AC4}" srcOrd="0" destOrd="0" presId="urn:microsoft.com/office/officeart/2005/8/layout/vList5"/>
    <dgm:cxn modelId="{E0861E8F-B7A0-42D1-B0C0-92825AFC7F0A}" type="presParOf" srcId="{145388D0-5818-478C-9FF2-C6FCB4A04F6A}" destId="{6EEA44FF-AB16-42A0-8C09-8466FCC204F7}"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4BA281-F7C4-4159-A0FA-84737FB230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9CF1FD2-8184-404F-A251-3681D579300D}">
      <dgm:prSet phldrT="[Text]"/>
      <dgm:spPr/>
      <dgm:t>
        <a:bodyPr/>
        <a:lstStyle/>
        <a:p>
          <a:r>
            <a:rPr lang="en-US" dirty="0" smtClean="0"/>
            <a:t>Very Useful</a:t>
          </a:r>
          <a:endParaRPr lang="en-US" dirty="0"/>
        </a:p>
      </dgm:t>
    </dgm:pt>
    <dgm:pt modelId="{5D639E37-C517-4CCE-ACD6-3DA38617C2B5}" type="parTrans" cxnId="{3B61950A-036D-4008-8D13-5786035663F6}">
      <dgm:prSet/>
      <dgm:spPr/>
      <dgm:t>
        <a:bodyPr/>
        <a:lstStyle/>
        <a:p>
          <a:endParaRPr lang="en-US"/>
        </a:p>
      </dgm:t>
    </dgm:pt>
    <dgm:pt modelId="{CC06D132-2460-4B24-A13E-E7166C489837}" type="sibTrans" cxnId="{3B61950A-036D-4008-8D13-5786035663F6}">
      <dgm:prSet/>
      <dgm:spPr/>
      <dgm:t>
        <a:bodyPr/>
        <a:lstStyle/>
        <a:p>
          <a:endParaRPr lang="en-US"/>
        </a:p>
      </dgm:t>
    </dgm:pt>
    <dgm:pt modelId="{E7FDDA3C-5F10-4FB5-83E0-92F34DA02F83}">
      <dgm:prSet phldrT="[Text]" custT="1"/>
      <dgm:spPr/>
      <dgm:t>
        <a:bodyPr/>
        <a:lstStyle/>
        <a:p>
          <a:r>
            <a:rPr lang="en-US" sz="1400" b="0" dirty="0" smtClean="0"/>
            <a:t>LN </a:t>
          </a:r>
          <a:r>
            <a:rPr lang="en-US" sz="1200" b="0" dirty="0" smtClean="0"/>
            <a:t>Meetings</a:t>
          </a:r>
          <a:r>
            <a:rPr lang="en-US" sz="1400" b="0" dirty="0" smtClean="0"/>
            <a:t> </a:t>
          </a:r>
          <a:endParaRPr lang="en-US" sz="1400" b="0" dirty="0"/>
        </a:p>
      </dgm:t>
    </dgm:pt>
    <dgm:pt modelId="{51C19CE5-C250-4F6F-9BDD-F4ED6D813490}" type="parTrans" cxnId="{44CCDF55-6AC9-4EB7-9291-183969C6B90F}">
      <dgm:prSet/>
      <dgm:spPr/>
      <dgm:t>
        <a:bodyPr/>
        <a:lstStyle/>
        <a:p>
          <a:endParaRPr lang="en-US"/>
        </a:p>
      </dgm:t>
    </dgm:pt>
    <dgm:pt modelId="{F314281A-A995-4642-8030-89B2A67D4E09}" type="sibTrans" cxnId="{44CCDF55-6AC9-4EB7-9291-183969C6B90F}">
      <dgm:prSet/>
      <dgm:spPr/>
      <dgm:t>
        <a:bodyPr/>
        <a:lstStyle/>
        <a:p>
          <a:endParaRPr lang="en-US"/>
        </a:p>
      </dgm:t>
    </dgm:pt>
    <dgm:pt modelId="{1A07F7A7-0C5C-4797-BA7D-57F130F2867D}">
      <dgm:prSet phldrT="[Text]"/>
      <dgm:spPr/>
      <dgm:t>
        <a:bodyPr/>
        <a:lstStyle/>
        <a:p>
          <a:r>
            <a:rPr lang="en-US" dirty="0" smtClean="0"/>
            <a:t>Somewhat Useful</a:t>
          </a:r>
          <a:endParaRPr lang="en-US" dirty="0"/>
        </a:p>
      </dgm:t>
    </dgm:pt>
    <dgm:pt modelId="{F44561C6-5CD4-4F6F-82CD-39AA18AD5FF6}" type="parTrans" cxnId="{883081F8-F357-453C-AA27-63E553C11220}">
      <dgm:prSet/>
      <dgm:spPr/>
      <dgm:t>
        <a:bodyPr/>
        <a:lstStyle/>
        <a:p>
          <a:endParaRPr lang="en-US"/>
        </a:p>
      </dgm:t>
    </dgm:pt>
    <dgm:pt modelId="{D34A75C7-38C5-4640-93B7-7914E26212A9}" type="sibTrans" cxnId="{883081F8-F357-453C-AA27-63E553C11220}">
      <dgm:prSet/>
      <dgm:spPr/>
      <dgm:t>
        <a:bodyPr/>
        <a:lstStyle/>
        <a:p>
          <a:endParaRPr lang="en-US"/>
        </a:p>
      </dgm:t>
    </dgm:pt>
    <dgm:pt modelId="{8C8FD4FA-6F0B-4E1B-9AD3-CE685302F02C}">
      <dgm:prSet phldrT="[Text]" custT="1"/>
      <dgm:spPr/>
      <dgm:t>
        <a:bodyPr/>
        <a:lstStyle/>
        <a:p>
          <a:r>
            <a:rPr lang="en-US" sz="1400" dirty="0" smtClean="0"/>
            <a:t>Organizational Assessments </a:t>
          </a:r>
          <a:endParaRPr lang="en-US" sz="1400" dirty="0"/>
        </a:p>
      </dgm:t>
    </dgm:pt>
    <dgm:pt modelId="{E7B2F1E6-44D5-4FD1-8EA0-B0D866C9FF0E}" type="parTrans" cxnId="{09F236FC-3EC1-4EBF-876E-29D2CEC499A8}">
      <dgm:prSet/>
      <dgm:spPr/>
      <dgm:t>
        <a:bodyPr/>
        <a:lstStyle/>
        <a:p>
          <a:endParaRPr lang="en-US"/>
        </a:p>
      </dgm:t>
    </dgm:pt>
    <dgm:pt modelId="{90A096D5-7E11-4CDA-9886-7F7E30B5E13E}" type="sibTrans" cxnId="{09F236FC-3EC1-4EBF-876E-29D2CEC499A8}">
      <dgm:prSet/>
      <dgm:spPr/>
      <dgm:t>
        <a:bodyPr/>
        <a:lstStyle/>
        <a:p>
          <a:endParaRPr lang="en-US"/>
        </a:p>
      </dgm:t>
    </dgm:pt>
    <dgm:pt modelId="{D53AA0FA-463E-48A8-8C56-F0B2D754E60D}">
      <dgm:prSet phldrT="[Text]"/>
      <dgm:spPr/>
      <dgm:t>
        <a:bodyPr/>
        <a:lstStyle/>
        <a:p>
          <a:r>
            <a:rPr lang="en-US" dirty="0" smtClean="0"/>
            <a:t>Not Useful</a:t>
          </a:r>
          <a:endParaRPr lang="en-US" dirty="0"/>
        </a:p>
      </dgm:t>
    </dgm:pt>
    <dgm:pt modelId="{D4AEA9D3-3E4B-4DBC-834C-F4213A5BCB7B}" type="parTrans" cxnId="{3DD3F966-E60B-431D-BA05-DEE04AE9B57C}">
      <dgm:prSet/>
      <dgm:spPr/>
      <dgm:t>
        <a:bodyPr/>
        <a:lstStyle/>
        <a:p>
          <a:endParaRPr lang="en-US"/>
        </a:p>
      </dgm:t>
    </dgm:pt>
    <dgm:pt modelId="{C1C4604F-CE0A-46A0-A9FF-2F3B3A8AE17D}" type="sibTrans" cxnId="{3DD3F966-E60B-431D-BA05-DEE04AE9B57C}">
      <dgm:prSet/>
      <dgm:spPr/>
      <dgm:t>
        <a:bodyPr/>
        <a:lstStyle/>
        <a:p>
          <a:endParaRPr lang="en-US"/>
        </a:p>
      </dgm:t>
    </dgm:pt>
    <dgm:pt modelId="{1EE4C086-730A-43C9-B4CD-C480AEE8568B}">
      <dgm:prSet phldrT="[Text]"/>
      <dgm:spPr/>
      <dgm:t>
        <a:bodyPr/>
        <a:lstStyle/>
        <a:p>
          <a:r>
            <a:rPr lang="en-US" sz="1500" dirty="0" smtClean="0"/>
            <a:t>Webinars/Teleconferences</a:t>
          </a:r>
          <a:endParaRPr lang="en-US" sz="1500" dirty="0"/>
        </a:p>
      </dgm:t>
    </dgm:pt>
    <dgm:pt modelId="{9D6E11B7-22B5-4F57-A3C7-9FA49E39684B}" type="parTrans" cxnId="{8F47FCA8-6033-4E9B-953A-BE85DDCA22CF}">
      <dgm:prSet/>
      <dgm:spPr/>
      <dgm:t>
        <a:bodyPr/>
        <a:lstStyle/>
        <a:p>
          <a:endParaRPr lang="en-US"/>
        </a:p>
      </dgm:t>
    </dgm:pt>
    <dgm:pt modelId="{88F86A11-9F41-4D4A-A698-BDCDC33817A1}" type="sibTrans" cxnId="{8F47FCA8-6033-4E9B-953A-BE85DDCA22CF}">
      <dgm:prSet/>
      <dgm:spPr/>
      <dgm:t>
        <a:bodyPr/>
        <a:lstStyle/>
        <a:p>
          <a:endParaRPr lang="en-US"/>
        </a:p>
      </dgm:t>
    </dgm:pt>
    <dgm:pt modelId="{FB784C4D-A7D4-4DF8-9E23-663C02BEF433}">
      <dgm:prSet phldrT="[Text]" custT="1"/>
      <dgm:spPr/>
      <dgm:t>
        <a:bodyPr/>
        <a:lstStyle/>
        <a:p>
          <a:r>
            <a:rPr lang="en-US" sz="1500" dirty="0" smtClean="0"/>
            <a:t>Organizational Assessments </a:t>
          </a:r>
          <a:endParaRPr lang="en-US" sz="1500" dirty="0"/>
        </a:p>
      </dgm:t>
    </dgm:pt>
    <dgm:pt modelId="{6B9EE51A-DC64-4076-9C0F-09C1E862B6D7}" type="parTrans" cxnId="{2187186C-9CF1-4D61-A09A-70601C878311}">
      <dgm:prSet/>
      <dgm:spPr/>
      <dgm:t>
        <a:bodyPr/>
        <a:lstStyle/>
        <a:p>
          <a:endParaRPr lang="en-US"/>
        </a:p>
      </dgm:t>
    </dgm:pt>
    <dgm:pt modelId="{98559113-E1EF-46CF-BAF0-8D129D973D5B}" type="sibTrans" cxnId="{2187186C-9CF1-4D61-A09A-70601C878311}">
      <dgm:prSet/>
      <dgm:spPr/>
      <dgm:t>
        <a:bodyPr/>
        <a:lstStyle/>
        <a:p>
          <a:endParaRPr lang="en-US"/>
        </a:p>
      </dgm:t>
    </dgm:pt>
    <dgm:pt modelId="{7459A429-8950-4CC7-9CC4-65BB2DC961DE}">
      <dgm:prSet phldrT="[Text]" custT="1"/>
      <dgm:spPr/>
      <dgm:t>
        <a:bodyPr/>
        <a:lstStyle/>
        <a:p>
          <a:r>
            <a:rPr lang="en-US" sz="1400" b="0" dirty="0" smtClean="0"/>
            <a:t>QI Trainings </a:t>
          </a:r>
          <a:endParaRPr lang="en-US" sz="1400" b="0" dirty="0"/>
        </a:p>
      </dgm:t>
    </dgm:pt>
    <dgm:pt modelId="{92500278-730E-42D0-A446-EFA1E96DE3E0}" type="parTrans" cxnId="{97EC91A7-4375-4781-A8AA-BB38305906A1}">
      <dgm:prSet/>
      <dgm:spPr/>
      <dgm:t>
        <a:bodyPr/>
        <a:lstStyle/>
        <a:p>
          <a:endParaRPr lang="en-US"/>
        </a:p>
      </dgm:t>
    </dgm:pt>
    <dgm:pt modelId="{9A59326A-76D5-4C14-B013-301A1F2868AF}" type="sibTrans" cxnId="{97EC91A7-4375-4781-A8AA-BB38305906A1}">
      <dgm:prSet/>
      <dgm:spPr/>
      <dgm:t>
        <a:bodyPr/>
        <a:lstStyle/>
        <a:p>
          <a:endParaRPr lang="en-US"/>
        </a:p>
      </dgm:t>
    </dgm:pt>
    <dgm:pt modelId="{0A78E3D9-0F17-4D24-8F5F-008A51980CFB}">
      <dgm:prSet phldrT="[Text]" custT="1"/>
      <dgm:spPr/>
      <dgm:t>
        <a:bodyPr/>
        <a:lstStyle/>
        <a:p>
          <a:endParaRPr lang="en-US" sz="1400" dirty="0"/>
        </a:p>
      </dgm:t>
    </dgm:pt>
    <dgm:pt modelId="{25F867F5-94DD-4AB2-AC24-0078BEAAD84C}" type="parTrans" cxnId="{85C42DF2-1D06-4721-9AC4-7E2D8FF7D936}">
      <dgm:prSet/>
      <dgm:spPr/>
      <dgm:t>
        <a:bodyPr/>
        <a:lstStyle/>
        <a:p>
          <a:endParaRPr lang="en-US"/>
        </a:p>
      </dgm:t>
    </dgm:pt>
    <dgm:pt modelId="{CC0C8AD1-8E9D-45E7-A853-9E60C103C490}" type="sibTrans" cxnId="{85C42DF2-1D06-4721-9AC4-7E2D8FF7D936}">
      <dgm:prSet/>
      <dgm:spPr/>
      <dgm:t>
        <a:bodyPr/>
        <a:lstStyle/>
        <a:p>
          <a:endParaRPr lang="en-US"/>
        </a:p>
      </dgm:t>
    </dgm:pt>
    <dgm:pt modelId="{7EFA42BB-648F-47BE-96B8-DF6CE5E82149}">
      <dgm:prSet phldrT="[Text]" custT="1"/>
      <dgm:spPr/>
      <dgm:t>
        <a:bodyPr/>
        <a:lstStyle/>
        <a:p>
          <a:r>
            <a:rPr lang="en-US" sz="1400" dirty="0" smtClean="0"/>
            <a:t>Technical Assistance </a:t>
          </a:r>
          <a:endParaRPr lang="en-US" sz="1400" dirty="0"/>
        </a:p>
      </dgm:t>
    </dgm:pt>
    <dgm:pt modelId="{66EEBE03-5105-4E64-ABB9-70D846AD4010}" type="parTrans" cxnId="{F4EAB678-A139-49AE-8E9D-0CF218C745A0}">
      <dgm:prSet/>
      <dgm:spPr/>
      <dgm:t>
        <a:bodyPr/>
        <a:lstStyle/>
        <a:p>
          <a:endParaRPr lang="en-US"/>
        </a:p>
      </dgm:t>
    </dgm:pt>
    <dgm:pt modelId="{13A350A0-F5CE-4702-946A-00F67E10E777}" type="sibTrans" cxnId="{F4EAB678-A139-49AE-8E9D-0CF218C745A0}">
      <dgm:prSet/>
      <dgm:spPr/>
      <dgm:t>
        <a:bodyPr/>
        <a:lstStyle/>
        <a:p>
          <a:endParaRPr lang="en-US"/>
        </a:p>
      </dgm:t>
    </dgm:pt>
    <dgm:pt modelId="{65350213-0FDC-4392-B88C-03CE9FC7AE31}">
      <dgm:prSet phldrT="[Text]" custT="1"/>
      <dgm:spPr/>
      <dgm:t>
        <a:bodyPr/>
        <a:lstStyle/>
        <a:p>
          <a:r>
            <a:rPr lang="en-US" sz="1400" dirty="0" smtClean="0"/>
            <a:t>Webinars/Teleconferences</a:t>
          </a:r>
          <a:endParaRPr lang="en-US" sz="1400" dirty="0"/>
        </a:p>
      </dgm:t>
    </dgm:pt>
    <dgm:pt modelId="{14B3DAC9-45A8-489A-AA44-8A0370E2BC96}" type="parTrans" cxnId="{CA9C134F-6694-4BD7-865A-15A19BE4D6CD}">
      <dgm:prSet/>
      <dgm:spPr/>
      <dgm:t>
        <a:bodyPr/>
        <a:lstStyle/>
        <a:p>
          <a:endParaRPr lang="en-US"/>
        </a:p>
      </dgm:t>
    </dgm:pt>
    <dgm:pt modelId="{CE6E80C3-86A7-40A6-B094-B61771270F4C}" type="sibTrans" cxnId="{CA9C134F-6694-4BD7-865A-15A19BE4D6CD}">
      <dgm:prSet/>
      <dgm:spPr/>
      <dgm:t>
        <a:bodyPr/>
        <a:lstStyle/>
        <a:p>
          <a:endParaRPr lang="en-US"/>
        </a:p>
      </dgm:t>
    </dgm:pt>
    <dgm:pt modelId="{2F81BF61-D8FD-4C49-8DE0-30752F047C05}">
      <dgm:prSet phldrT="[Text]" custT="1"/>
      <dgm:spPr/>
      <dgm:t>
        <a:bodyPr/>
        <a:lstStyle/>
        <a:p>
          <a:r>
            <a:rPr lang="en-US" sz="1400" dirty="0" smtClean="0"/>
            <a:t>Performance Review Reports </a:t>
          </a:r>
          <a:endParaRPr lang="en-US" sz="1400" b="0" dirty="0"/>
        </a:p>
      </dgm:t>
    </dgm:pt>
    <dgm:pt modelId="{207B8AEE-9743-4BE0-9BD9-378B4A3922AB}" type="parTrans" cxnId="{A1449CE2-4B6C-4A0D-AE90-DBBE15E9A32D}">
      <dgm:prSet/>
      <dgm:spPr/>
      <dgm:t>
        <a:bodyPr/>
        <a:lstStyle/>
        <a:p>
          <a:endParaRPr lang="en-US"/>
        </a:p>
      </dgm:t>
    </dgm:pt>
    <dgm:pt modelId="{8B406DA5-EDC7-4E4A-A5C7-F0A6FB7950D5}" type="sibTrans" cxnId="{A1449CE2-4B6C-4A0D-AE90-DBBE15E9A32D}">
      <dgm:prSet/>
      <dgm:spPr/>
      <dgm:t>
        <a:bodyPr/>
        <a:lstStyle/>
        <a:p>
          <a:endParaRPr lang="en-US"/>
        </a:p>
      </dgm:t>
    </dgm:pt>
    <dgm:pt modelId="{BCDB9E66-C3E5-422C-8AD3-EFFB30E0094A}">
      <dgm:prSet phldrT="[Text]" custT="1"/>
      <dgm:spPr/>
      <dgm:t>
        <a:bodyPr/>
        <a:lstStyle/>
        <a:p>
          <a:r>
            <a:rPr lang="en-US" sz="1400" b="0" dirty="0" smtClean="0"/>
            <a:t>Organizational Assessments </a:t>
          </a:r>
          <a:endParaRPr lang="en-US" sz="1400" dirty="0"/>
        </a:p>
      </dgm:t>
    </dgm:pt>
    <dgm:pt modelId="{73FC7E8C-624C-4380-B44C-E3190FFA4761}" type="parTrans" cxnId="{74B56EFB-A625-445B-96B8-3D0D5484D678}">
      <dgm:prSet/>
      <dgm:spPr/>
      <dgm:t>
        <a:bodyPr/>
        <a:lstStyle/>
        <a:p>
          <a:endParaRPr lang="en-US"/>
        </a:p>
      </dgm:t>
    </dgm:pt>
    <dgm:pt modelId="{4B9D0BE0-D170-4F34-9432-D6981E1D2A03}" type="sibTrans" cxnId="{74B56EFB-A625-445B-96B8-3D0D5484D678}">
      <dgm:prSet/>
      <dgm:spPr/>
      <dgm:t>
        <a:bodyPr/>
        <a:lstStyle/>
        <a:p>
          <a:endParaRPr lang="en-US"/>
        </a:p>
      </dgm:t>
    </dgm:pt>
    <dgm:pt modelId="{07EB1D34-7CEA-4582-A2CE-C68BCEC8895C}">
      <dgm:prSet phldrT="[Text]" custT="1"/>
      <dgm:spPr/>
      <dgm:t>
        <a:bodyPr/>
        <a:lstStyle/>
        <a:p>
          <a:r>
            <a:rPr lang="en-US" sz="1400" dirty="0" smtClean="0"/>
            <a:t>Performance Review Reports </a:t>
          </a:r>
          <a:endParaRPr lang="en-US" sz="1400" dirty="0"/>
        </a:p>
      </dgm:t>
    </dgm:pt>
    <dgm:pt modelId="{C73F49F0-529E-4665-B904-CA61409C52B1}" type="parTrans" cxnId="{BA8738F5-B0CE-47E0-BEDE-C6C22D38C428}">
      <dgm:prSet/>
      <dgm:spPr/>
      <dgm:t>
        <a:bodyPr/>
        <a:lstStyle/>
        <a:p>
          <a:endParaRPr lang="en-US"/>
        </a:p>
      </dgm:t>
    </dgm:pt>
    <dgm:pt modelId="{89F4B7D2-1C62-4AF0-8218-9C644905A6D0}" type="sibTrans" cxnId="{BA8738F5-B0CE-47E0-BEDE-C6C22D38C428}">
      <dgm:prSet/>
      <dgm:spPr/>
      <dgm:t>
        <a:bodyPr/>
        <a:lstStyle/>
        <a:p>
          <a:endParaRPr lang="en-US"/>
        </a:p>
      </dgm:t>
    </dgm:pt>
    <dgm:pt modelId="{5ECD911C-8E71-4D9E-A7B0-3814DE44BB0B}">
      <dgm:prSet phldrT="[Text]" custT="1"/>
      <dgm:spPr/>
      <dgm:t>
        <a:bodyPr/>
        <a:lstStyle/>
        <a:p>
          <a:r>
            <a:rPr lang="en-US" sz="1400" dirty="0" smtClean="0"/>
            <a:t>LN Meetings </a:t>
          </a:r>
          <a:endParaRPr lang="en-US" sz="1400" dirty="0"/>
        </a:p>
      </dgm:t>
    </dgm:pt>
    <dgm:pt modelId="{BF3C8116-58B3-4E60-B7B2-46E64400DC64}" type="parTrans" cxnId="{5756010D-DB0B-4F23-A0E6-EEC0B1815F30}">
      <dgm:prSet/>
      <dgm:spPr/>
      <dgm:t>
        <a:bodyPr/>
        <a:lstStyle/>
        <a:p>
          <a:endParaRPr lang="en-US"/>
        </a:p>
      </dgm:t>
    </dgm:pt>
    <dgm:pt modelId="{B0866013-C626-4AF1-B059-C0EC78459EF8}" type="sibTrans" cxnId="{5756010D-DB0B-4F23-A0E6-EEC0B1815F30}">
      <dgm:prSet/>
      <dgm:spPr/>
      <dgm:t>
        <a:bodyPr/>
        <a:lstStyle/>
        <a:p>
          <a:endParaRPr lang="en-US"/>
        </a:p>
      </dgm:t>
    </dgm:pt>
    <dgm:pt modelId="{6A6E47DD-2872-49A2-99B3-A682E7CA0851}">
      <dgm:prSet phldrT="[Text]"/>
      <dgm:spPr/>
      <dgm:t>
        <a:bodyPr/>
        <a:lstStyle/>
        <a:p>
          <a:endParaRPr lang="en-US" sz="1500" dirty="0"/>
        </a:p>
      </dgm:t>
    </dgm:pt>
    <dgm:pt modelId="{22D0289A-5A7F-4DAD-A2BD-766C8F00A7A0}" type="parTrans" cxnId="{90F30D34-3BC0-44C6-A7BC-61FFE0B4AB36}">
      <dgm:prSet/>
      <dgm:spPr/>
      <dgm:t>
        <a:bodyPr/>
        <a:lstStyle/>
        <a:p>
          <a:endParaRPr lang="en-US"/>
        </a:p>
      </dgm:t>
    </dgm:pt>
    <dgm:pt modelId="{955F2678-B391-4492-A238-A533A27E8AE8}" type="sibTrans" cxnId="{90F30D34-3BC0-44C6-A7BC-61FFE0B4AB36}">
      <dgm:prSet/>
      <dgm:spPr/>
      <dgm:t>
        <a:bodyPr/>
        <a:lstStyle/>
        <a:p>
          <a:endParaRPr lang="en-US"/>
        </a:p>
      </dgm:t>
    </dgm:pt>
    <dgm:pt modelId="{26DA6D2F-BB5E-44F5-A5C6-E5BA33A2D9A3}">
      <dgm:prSet phldrT="[Text]" custT="1"/>
      <dgm:spPr/>
      <dgm:t>
        <a:bodyPr/>
        <a:lstStyle/>
        <a:p>
          <a:r>
            <a:rPr lang="en-US" sz="1500" dirty="0" smtClean="0"/>
            <a:t>LN Meetings </a:t>
          </a:r>
          <a:endParaRPr lang="en-US" sz="1500" dirty="0"/>
        </a:p>
      </dgm:t>
    </dgm:pt>
    <dgm:pt modelId="{05697834-8B53-437E-B24B-0EEDF8CEF011}" type="parTrans" cxnId="{194C53A7-8792-4814-BF06-8AAA17C64DF3}">
      <dgm:prSet/>
      <dgm:spPr/>
      <dgm:t>
        <a:bodyPr/>
        <a:lstStyle/>
        <a:p>
          <a:endParaRPr lang="en-US"/>
        </a:p>
      </dgm:t>
    </dgm:pt>
    <dgm:pt modelId="{9B123FE9-3BE3-4FEC-96C1-850EF0D05194}" type="sibTrans" cxnId="{194C53A7-8792-4814-BF06-8AAA17C64DF3}">
      <dgm:prSet/>
      <dgm:spPr/>
      <dgm:t>
        <a:bodyPr/>
        <a:lstStyle/>
        <a:p>
          <a:endParaRPr lang="en-US"/>
        </a:p>
      </dgm:t>
    </dgm:pt>
    <dgm:pt modelId="{6185BAD9-1F89-4CE9-877B-C842D1D54C34}">
      <dgm:prSet phldrT="[Text]" custT="1"/>
      <dgm:spPr/>
      <dgm:t>
        <a:bodyPr/>
        <a:lstStyle/>
        <a:p>
          <a:r>
            <a:rPr lang="en-US" sz="1400" dirty="0" smtClean="0"/>
            <a:t>Technical Assistance </a:t>
          </a:r>
          <a:endParaRPr lang="en-US" sz="1400" dirty="0"/>
        </a:p>
      </dgm:t>
    </dgm:pt>
    <dgm:pt modelId="{CE1F4E01-046D-4950-889F-DBE1CB185F23}" type="parTrans" cxnId="{C24797C8-91CB-4B65-8047-88D5252F3198}">
      <dgm:prSet/>
      <dgm:spPr/>
      <dgm:t>
        <a:bodyPr/>
        <a:lstStyle/>
        <a:p>
          <a:endParaRPr lang="en-US"/>
        </a:p>
      </dgm:t>
    </dgm:pt>
    <dgm:pt modelId="{CA50559F-FFF4-4F96-ADFC-46A6C5D622B4}" type="sibTrans" cxnId="{C24797C8-91CB-4B65-8047-88D5252F3198}">
      <dgm:prSet/>
      <dgm:spPr/>
      <dgm:t>
        <a:bodyPr/>
        <a:lstStyle/>
        <a:p>
          <a:endParaRPr lang="en-US"/>
        </a:p>
      </dgm:t>
    </dgm:pt>
    <dgm:pt modelId="{89233819-5914-43A8-9B8D-E7A764F282A7}" type="pres">
      <dgm:prSet presAssocID="{964BA281-F7C4-4159-A0FA-84737FB230B5}" presName="Name0" presStyleCnt="0">
        <dgm:presLayoutVars>
          <dgm:dir/>
          <dgm:animLvl val="lvl"/>
          <dgm:resizeHandles val="exact"/>
        </dgm:presLayoutVars>
      </dgm:prSet>
      <dgm:spPr/>
      <dgm:t>
        <a:bodyPr/>
        <a:lstStyle/>
        <a:p>
          <a:endParaRPr lang="en-US"/>
        </a:p>
      </dgm:t>
    </dgm:pt>
    <dgm:pt modelId="{50D8935F-7368-44EA-92E2-24BC4F3429ED}" type="pres">
      <dgm:prSet presAssocID="{09CF1FD2-8184-404F-A251-3681D579300D}" presName="composite" presStyleCnt="0"/>
      <dgm:spPr/>
    </dgm:pt>
    <dgm:pt modelId="{787E879B-AC23-41D7-9C2D-73A8B7786A29}" type="pres">
      <dgm:prSet presAssocID="{09CF1FD2-8184-404F-A251-3681D579300D}" presName="parTx" presStyleLbl="alignNode1" presStyleIdx="0" presStyleCnt="3">
        <dgm:presLayoutVars>
          <dgm:chMax val="0"/>
          <dgm:chPref val="0"/>
          <dgm:bulletEnabled val="1"/>
        </dgm:presLayoutVars>
      </dgm:prSet>
      <dgm:spPr/>
      <dgm:t>
        <a:bodyPr/>
        <a:lstStyle/>
        <a:p>
          <a:endParaRPr lang="en-US"/>
        </a:p>
      </dgm:t>
    </dgm:pt>
    <dgm:pt modelId="{0ADE2D1F-09A7-41F1-83EE-C31AC6AED8D0}" type="pres">
      <dgm:prSet presAssocID="{09CF1FD2-8184-404F-A251-3681D579300D}" presName="desTx" presStyleLbl="alignAccFollowNode1" presStyleIdx="0" presStyleCnt="3" custScaleX="99438">
        <dgm:presLayoutVars>
          <dgm:bulletEnabled val="1"/>
        </dgm:presLayoutVars>
      </dgm:prSet>
      <dgm:spPr/>
      <dgm:t>
        <a:bodyPr/>
        <a:lstStyle/>
        <a:p>
          <a:endParaRPr lang="en-US"/>
        </a:p>
      </dgm:t>
    </dgm:pt>
    <dgm:pt modelId="{D7DF89D8-CDB5-445D-B5F4-D5353885D4B8}" type="pres">
      <dgm:prSet presAssocID="{CC06D132-2460-4B24-A13E-E7166C489837}" presName="space" presStyleCnt="0"/>
      <dgm:spPr/>
    </dgm:pt>
    <dgm:pt modelId="{A1E8C71B-4F31-43E8-AEAD-841733EC74C8}" type="pres">
      <dgm:prSet presAssocID="{1A07F7A7-0C5C-4797-BA7D-57F130F2867D}" presName="composite" presStyleCnt="0"/>
      <dgm:spPr/>
    </dgm:pt>
    <dgm:pt modelId="{32DC0C18-8EEE-4B73-AADD-08530D102813}" type="pres">
      <dgm:prSet presAssocID="{1A07F7A7-0C5C-4797-BA7D-57F130F2867D}" presName="parTx" presStyleLbl="alignNode1" presStyleIdx="1" presStyleCnt="3">
        <dgm:presLayoutVars>
          <dgm:chMax val="0"/>
          <dgm:chPref val="0"/>
          <dgm:bulletEnabled val="1"/>
        </dgm:presLayoutVars>
      </dgm:prSet>
      <dgm:spPr/>
      <dgm:t>
        <a:bodyPr/>
        <a:lstStyle/>
        <a:p>
          <a:endParaRPr lang="en-US"/>
        </a:p>
      </dgm:t>
    </dgm:pt>
    <dgm:pt modelId="{2E9C7272-7BC0-4507-A328-BBFFECDC33E4}" type="pres">
      <dgm:prSet presAssocID="{1A07F7A7-0C5C-4797-BA7D-57F130F2867D}" presName="desTx" presStyleLbl="alignAccFollowNode1" presStyleIdx="1" presStyleCnt="3">
        <dgm:presLayoutVars>
          <dgm:bulletEnabled val="1"/>
        </dgm:presLayoutVars>
      </dgm:prSet>
      <dgm:spPr/>
      <dgm:t>
        <a:bodyPr/>
        <a:lstStyle/>
        <a:p>
          <a:endParaRPr lang="en-US"/>
        </a:p>
      </dgm:t>
    </dgm:pt>
    <dgm:pt modelId="{7E4D51D5-73BA-448B-96D6-D758934DC1F0}" type="pres">
      <dgm:prSet presAssocID="{D34A75C7-38C5-4640-93B7-7914E26212A9}" presName="space" presStyleCnt="0"/>
      <dgm:spPr/>
    </dgm:pt>
    <dgm:pt modelId="{B013FC53-4D9A-40D7-960A-A801B97860B0}" type="pres">
      <dgm:prSet presAssocID="{D53AA0FA-463E-48A8-8C56-F0B2D754E60D}" presName="composite" presStyleCnt="0"/>
      <dgm:spPr/>
    </dgm:pt>
    <dgm:pt modelId="{C41283A9-B45F-4C15-8ACA-B4898A20D6DB}" type="pres">
      <dgm:prSet presAssocID="{D53AA0FA-463E-48A8-8C56-F0B2D754E60D}" presName="parTx" presStyleLbl="alignNode1" presStyleIdx="2" presStyleCnt="3">
        <dgm:presLayoutVars>
          <dgm:chMax val="0"/>
          <dgm:chPref val="0"/>
          <dgm:bulletEnabled val="1"/>
        </dgm:presLayoutVars>
      </dgm:prSet>
      <dgm:spPr/>
      <dgm:t>
        <a:bodyPr/>
        <a:lstStyle/>
        <a:p>
          <a:endParaRPr lang="en-US"/>
        </a:p>
      </dgm:t>
    </dgm:pt>
    <dgm:pt modelId="{4E41F4AA-8DF4-4870-8902-B5F96A364BA9}" type="pres">
      <dgm:prSet presAssocID="{D53AA0FA-463E-48A8-8C56-F0B2D754E60D}" presName="desTx" presStyleLbl="alignAccFollowNode1" presStyleIdx="2" presStyleCnt="3">
        <dgm:presLayoutVars>
          <dgm:bulletEnabled val="1"/>
        </dgm:presLayoutVars>
      </dgm:prSet>
      <dgm:spPr/>
      <dgm:t>
        <a:bodyPr/>
        <a:lstStyle/>
        <a:p>
          <a:endParaRPr lang="en-US"/>
        </a:p>
      </dgm:t>
    </dgm:pt>
  </dgm:ptLst>
  <dgm:cxnLst>
    <dgm:cxn modelId="{BA8738F5-B0CE-47E0-BEDE-C6C22D38C428}" srcId="{1A07F7A7-0C5C-4797-BA7D-57F130F2867D}" destId="{07EB1D34-7CEA-4582-A2CE-C68BCEC8895C}" srcOrd="2" destOrd="0" parTransId="{C73F49F0-529E-4665-B904-CA61409C52B1}" sibTransId="{89F4B7D2-1C62-4AF0-8218-9C644905A6D0}"/>
    <dgm:cxn modelId="{A400C4A6-2522-43F4-B7E1-28B5676DAB1E}" type="presOf" srcId="{7EFA42BB-648F-47BE-96B8-DF6CE5E82149}" destId="{0ADE2D1F-09A7-41F1-83EE-C31AC6AED8D0}" srcOrd="0" destOrd="3" presId="urn:microsoft.com/office/officeart/2005/8/layout/hList1"/>
    <dgm:cxn modelId="{A1449CE2-4B6C-4A0D-AE90-DBBE15E9A32D}" srcId="{09CF1FD2-8184-404F-A251-3681D579300D}" destId="{2F81BF61-D8FD-4C49-8DE0-30752F047C05}" srcOrd="2" destOrd="0" parTransId="{207B8AEE-9743-4BE0-9BD9-378B4A3922AB}" sibTransId="{8B406DA5-EDC7-4E4A-A5C7-F0A6FB7950D5}"/>
    <dgm:cxn modelId="{35256CCA-4CEE-43F8-898B-DE9F9B383604}" type="presOf" srcId="{2F81BF61-D8FD-4C49-8DE0-30752F047C05}" destId="{0ADE2D1F-09A7-41F1-83EE-C31AC6AED8D0}" srcOrd="0" destOrd="2" presId="urn:microsoft.com/office/officeart/2005/8/layout/hList1"/>
    <dgm:cxn modelId="{F4EAB678-A139-49AE-8E9D-0CF218C745A0}" srcId="{09CF1FD2-8184-404F-A251-3681D579300D}" destId="{7EFA42BB-648F-47BE-96B8-DF6CE5E82149}" srcOrd="3" destOrd="0" parTransId="{66EEBE03-5105-4E64-ABB9-70D846AD4010}" sibTransId="{13A350A0-F5CE-4702-946A-00F67E10E777}"/>
    <dgm:cxn modelId="{F84FB71D-4CEF-4599-A7A3-AF2C33C7A916}" type="presOf" srcId="{1EE4C086-730A-43C9-B4CD-C480AEE8568B}" destId="{4E41F4AA-8DF4-4870-8902-B5F96A364BA9}" srcOrd="0" destOrd="1" presId="urn:microsoft.com/office/officeart/2005/8/layout/hList1"/>
    <dgm:cxn modelId="{857114BD-FE1C-44EA-A6F0-9E051DAFDED3}" type="presOf" srcId="{6A6E47DD-2872-49A2-99B3-A682E7CA0851}" destId="{4E41F4AA-8DF4-4870-8902-B5F96A364BA9}" srcOrd="0" destOrd="0" presId="urn:microsoft.com/office/officeart/2005/8/layout/hList1"/>
    <dgm:cxn modelId="{CA9C134F-6694-4BD7-865A-15A19BE4D6CD}" srcId="{1A07F7A7-0C5C-4797-BA7D-57F130F2867D}" destId="{65350213-0FDC-4392-B88C-03CE9FC7AE31}" srcOrd="0" destOrd="0" parTransId="{14B3DAC9-45A8-489A-AA44-8A0370E2BC96}" sibTransId="{CE6E80C3-86A7-40A6-B094-B61771270F4C}"/>
    <dgm:cxn modelId="{194C53A7-8792-4814-BF06-8AAA17C64DF3}" srcId="{D53AA0FA-463E-48A8-8C56-F0B2D754E60D}" destId="{26DA6D2F-BB5E-44F5-A5C6-E5BA33A2D9A3}" srcOrd="3" destOrd="0" parTransId="{05697834-8B53-437E-B24B-0EEDF8CEF011}" sibTransId="{9B123FE9-3BE3-4FEC-96C1-850EF0D05194}"/>
    <dgm:cxn modelId="{414D87DF-D1EF-4C71-B9D4-D19AE385D078}" type="presOf" srcId="{65350213-0FDC-4392-B88C-03CE9FC7AE31}" destId="{2E9C7272-7BC0-4507-A328-BBFFECDC33E4}" srcOrd="0" destOrd="0" presId="urn:microsoft.com/office/officeart/2005/8/layout/hList1"/>
    <dgm:cxn modelId="{EEF39370-C16E-426E-A3C1-469FC0762428}" type="presOf" srcId="{0A78E3D9-0F17-4D24-8F5F-008A51980CFB}" destId="{0ADE2D1F-09A7-41F1-83EE-C31AC6AED8D0}" srcOrd="0" destOrd="5" presId="urn:microsoft.com/office/officeart/2005/8/layout/hList1"/>
    <dgm:cxn modelId="{A703C5F4-A96F-4814-B2A2-424E3BC0E8FF}" type="presOf" srcId="{26DA6D2F-BB5E-44F5-A5C6-E5BA33A2D9A3}" destId="{4E41F4AA-8DF4-4870-8902-B5F96A364BA9}" srcOrd="0" destOrd="3" presId="urn:microsoft.com/office/officeart/2005/8/layout/hList1"/>
    <dgm:cxn modelId="{31E7CC47-26C5-4586-AC15-94528E941563}" type="presOf" srcId="{09CF1FD2-8184-404F-A251-3681D579300D}" destId="{787E879B-AC23-41D7-9C2D-73A8B7786A29}" srcOrd="0" destOrd="0" presId="urn:microsoft.com/office/officeart/2005/8/layout/hList1"/>
    <dgm:cxn modelId="{8EB88283-E6EF-4AA3-907D-CFE1149BB202}" type="presOf" srcId="{1A07F7A7-0C5C-4797-BA7D-57F130F2867D}" destId="{32DC0C18-8EEE-4B73-AADD-08530D102813}" srcOrd="0" destOrd="0" presId="urn:microsoft.com/office/officeart/2005/8/layout/hList1"/>
    <dgm:cxn modelId="{44CCDF55-6AC9-4EB7-9291-183969C6B90F}" srcId="{09CF1FD2-8184-404F-A251-3681D579300D}" destId="{E7FDDA3C-5F10-4FB5-83E0-92F34DA02F83}" srcOrd="0" destOrd="0" parTransId="{51C19CE5-C250-4F6F-9BDD-F4ED6D813490}" sibTransId="{F314281A-A995-4642-8030-89B2A67D4E09}"/>
    <dgm:cxn modelId="{D53590D4-EAF7-4590-A886-272B9A6932CF}" type="presOf" srcId="{D53AA0FA-463E-48A8-8C56-F0B2D754E60D}" destId="{C41283A9-B45F-4C15-8ACA-B4898A20D6DB}" srcOrd="0" destOrd="0" presId="urn:microsoft.com/office/officeart/2005/8/layout/hList1"/>
    <dgm:cxn modelId="{97EC91A7-4375-4781-A8AA-BB38305906A1}" srcId="{09CF1FD2-8184-404F-A251-3681D579300D}" destId="{7459A429-8950-4CC7-9CC4-65BB2DC961DE}" srcOrd="1" destOrd="0" parTransId="{92500278-730E-42D0-A446-EFA1E96DE3E0}" sibTransId="{9A59326A-76D5-4C14-B013-301A1F2868AF}"/>
    <dgm:cxn modelId="{5756010D-DB0B-4F23-A0E6-EEC0B1815F30}" srcId="{1A07F7A7-0C5C-4797-BA7D-57F130F2867D}" destId="{5ECD911C-8E71-4D9E-A7B0-3814DE44BB0B}" srcOrd="4" destOrd="0" parTransId="{BF3C8116-58B3-4E60-B7B2-46E64400DC64}" sibTransId="{B0866013-C626-4AF1-B059-C0EC78459EF8}"/>
    <dgm:cxn modelId="{90F30D34-3BC0-44C6-A7BC-61FFE0B4AB36}" srcId="{D53AA0FA-463E-48A8-8C56-F0B2D754E60D}" destId="{6A6E47DD-2872-49A2-99B3-A682E7CA0851}" srcOrd="0" destOrd="0" parTransId="{22D0289A-5A7F-4DAD-A2BD-766C8F00A7A0}" sibTransId="{955F2678-B391-4492-A238-A533A27E8AE8}"/>
    <dgm:cxn modelId="{68627AB4-087B-4218-A48F-59F961D6E021}" type="presOf" srcId="{07EB1D34-7CEA-4582-A2CE-C68BCEC8895C}" destId="{2E9C7272-7BC0-4507-A328-BBFFECDC33E4}" srcOrd="0" destOrd="2" presId="urn:microsoft.com/office/officeart/2005/8/layout/hList1"/>
    <dgm:cxn modelId="{74B56EFB-A625-445B-96B8-3D0D5484D678}" srcId="{09CF1FD2-8184-404F-A251-3681D579300D}" destId="{BCDB9E66-C3E5-422C-8AD3-EFFB30E0094A}" srcOrd="4" destOrd="0" parTransId="{73FC7E8C-624C-4380-B44C-E3190FFA4761}" sibTransId="{4B9D0BE0-D170-4F34-9432-D6981E1D2A03}"/>
    <dgm:cxn modelId="{85C42DF2-1D06-4721-9AC4-7E2D8FF7D936}" srcId="{09CF1FD2-8184-404F-A251-3681D579300D}" destId="{0A78E3D9-0F17-4D24-8F5F-008A51980CFB}" srcOrd="5" destOrd="0" parTransId="{25F867F5-94DD-4AB2-AC24-0078BEAAD84C}" sibTransId="{CC0C8AD1-8E9D-45E7-A853-9E60C103C490}"/>
    <dgm:cxn modelId="{4180B4DE-278A-467F-B409-A53580B37BAF}" type="presOf" srcId="{964BA281-F7C4-4159-A0FA-84737FB230B5}" destId="{89233819-5914-43A8-9B8D-E7A764F282A7}" srcOrd="0" destOrd="0" presId="urn:microsoft.com/office/officeart/2005/8/layout/hList1"/>
    <dgm:cxn modelId="{DA127C33-9C81-45AA-8DF8-B7DE804DD013}" type="presOf" srcId="{FB784C4D-A7D4-4DF8-9E23-663C02BEF433}" destId="{4E41F4AA-8DF4-4870-8902-B5F96A364BA9}" srcOrd="0" destOrd="2" presId="urn:microsoft.com/office/officeart/2005/8/layout/hList1"/>
    <dgm:cxn modelId="{3B61950A-036D-4008-8D13-5786035663F6}" srcId="{964BA281-F7C4-4159-A0FA-84737FB230B5}" destId="{09CF1FD2-8184-404F-A251-3681D579300D}" srcOrd="0" destOrd="0" parTransId="{5D639E37-C517-4CCE-ACD6-3DA38617C2B5}" sibTransId="{CC06D132-2460-4B24-A13E-E7166C489837}"/>
    <dgm:cxn modelId="{2187186C-9CF1-4D61-A09A-70601C878311}" srcId="{D53AA0FA-463E-48A8-8C56-F0B2D754E60D}" destId="{FB784C4D-A7D4-4DF8-9E23-663C02BEF433}" srcOrd="2" destOrd="0" parTransId="{6B9EE51A-DC64-4076-9C0F-09C1E862B6D7}" sibTransId="{98559113-E1EF-46CF-BAF0-8D129D973D5B}"/>
    <dgm:cxn modelId="{C24797C8-91CB-4B65-8047-88D5252F3198}" srcId="{1A07F7A7-0C5C-4797-BA7D-57F130F2867D}" destId="{6185BAD9-1F89-4CE9-877B-C842D1D54C34}" srcOrd="1" destOrd="0" parTransId="{CE1F4E01-046D-4950-889F-DBE1CB185F23}" sibTransId="{CA50559F-FFF4-4F96-ADFC-46A6C5D622B4}"/>
    <dgm:cxn modelId="{883081F8-F357-453C-AA27-63E553C11220}" srcId="{964BA281-F7C4-4159-A0FA-84737FB230B5}" destId="{1A07F7A7-0C5C-4797-BA7D-57F130F2867D}" srcOrd="1" destOrd="0" parTransId="{F44561C6-5CD4-4F6F-82CD-39AA18AD5FF6}" sibTransId="{D34A75C7-38C5-4640-93B7-7914E26212A9}"/>
    <dgm:cxn modelId="{E3B201E3-0C9E-4653-9B4D-785F45970DC4}" type="presOf" srcId="{E7FDDA3C-5F10-4FB5-83E0-92F34DA02F83}" destId="{0ADE2D1F-09A7-41F1-83EE-C31AC6AED8D0}" srcOrd="0" destOrd="0" presId="urn:microsoft.com/office/officeart/2005/8/layout/hList1"/>
    <dgm:cxn modelId="{8C72F701-B4C3-40F8-AE18-39EEBBBA4D2A}" type="presOf" srcId="{8C8FD4FA-6F0B-4E1B-9AD3-CE685302F02C}" destId="{2E9C7272-7BC0-4507-A328-BBFFECDC33E4}" srcOrd="0" destOrd="3" presId="urn:microsoft.com/office/officeart/2005/8/layout/hList1"/>
    <dgm:cxn modelId="{8F47FCA8-6033-4E9B-953A-BE85DDCA22CF}" srcId="{D53AA0FA-463E-48A8-8C56-F0B2D754E60D}" destId="{1EE4C086-730A-43C9-B4CD-C480AEE8568B}" srcOrd="1" destOrd="0" parTransId="{9D6E11B7-22B5-4F57-A3C7-9FA49E39684B}" sibTransId="{88F86A11-9F41-4D4A-A698-BDCDC33817A1}"/>
    <dgm:cxn modelId="{071F89C8-1749-4E3D-8028-F80D65FBB0AA}" type="presOf" srcId="{6185BAD9-1F89-4CE9-877B-C842D1D54C34}" destId="{2E9C7272-7BC0-4507-A328-BBFFECDC33E4}" srcOrd="0" destOrd="1" presId="urn:microsoft.com/office/officeart/2005/8/layout/hList1"/>
    <dgm:cxn modelId="{09F236FC-3EC1-4EBF-876E-29D2CEC499A8}" srcId="{1A07F7A7-0C5C-4797-BA7D-57F130F2867D}" destId="{8C8FD4FA-6F0B-4E1B-9AD3-CE685302F02C}" srcOrd="3" destOrd="0" parTransId="{E7B2F1E6-44D5-4FD1-8EA0-B0D866C9FF0E}" sibTransId="{90A096D5-7E11-4CDA-9886-7F7E30B5E13E}"/>
    <dgm:cxn modelId="{86BB7EE3-8EB4-43CD-8053-B4A1923A02A6}" type="presOf" srcId="{5ECD911C-8E71-4D9E-A7B0-3814DE44BB0B}" destId="{2E9C7272-7BC0-4507-A328-BBFFECDC33E4}" srcOrd="0" destOrd="4" presId="urn:microsoft.com/office/officeart/2005/8/layout/hList1"/>
    <dgm:cxn modelId="{A275A6DA-33A9-4A71-A7D3-285B07FEA8E6}" type="presOf" srcId="{7459A429-8950-4CC7-9CC4-65BB2DC961DE}" destId="{0ADE2D1F-09A7-41F1-83EE-C31AC6AED8D0}" srcOrd="0" destOrd="1" presId="urn:microsoft.com/office/officeart/2005/8/layout/hList1"/>
    <dgm:cxn modelId="{20B61E8B-F336-4CE3-BF73-F96FA9E7790D}" type="presOf" srcId="{BCDB9E66-C3E5-422C-8AD3-EFFB30E0094A}" destId="{0ADE2D1F-09A7-41F1-83EE-C31AC6AED8D0}" srcOrd="0" destOrd="4" presId="urn:microsoft.com/office/officeart/2005/8/layout/hList1"/>
    <dgm:cxn modelId="{3DD3F966-E60B-431D-BA05-DEE04AE9B57C}" srcId="{964BA281-F7C4-4159-A0FA-84737FB230B5}" destId="{D53AA0FA-463E-48A8-8C56-F0B2D754E60D}" srcOrd="2" destOrd="0" parTransId="{D4AEA9D3-3E4B-4DBC-834C-F4213A5BCB7B}" sibTransId="{C1C4604F-CE0A-46A0-A9FF-2F3B3A8AE17D}"/>
    <dgm:cxn modelId="{8AFD3CBE-E6DC-4BA9-900E-52F184E872C7}" type="presParOf" srcId="{89233819-5914-43A8-9B8D-E7A764F282A7}" destId="{50D8935F-7368-44EA-92E2-24BC4F3429ED}" srcOrd="0" destOrd="0" presId="urn:microsoft.com/office/officeart/2005/8/layout/hList1"/>
    <dgm:cxn modelId="{21B04AAA-8F3B-4E24-A803-92D9A6BE1640}" type="presParOf" srcId="{50D8935F-7368-44EA-92E2-24BC4F3429ED}" destId="{787E879B-AC23-41D7-9C2D-73A8B7786A29}" srcOrd="0" destOrd="0" presId="urn:microsoft.com/office/officeart/2005/8/layout/hList1"/>
    <dgm:cxn modelId="{26FD0D6C-59C9-4654-AA86-4BAC238D7154}" type="presParOf" srcId="{50D8935F-7368-44EA-92E2-24BC4F3429ED}" destId="{0ADE2D1F-09A7-41F1-83EE-C31AC6AED8D0}" srcOrd="1" destOrd="0" presId="urn:microsoft.com/office/officeart/2005/8/layout/hList1"/>
    <dgm:cxn modelId="{0EA03ECD-C517-46F6-9FA4-760AE8AB1914}" type="presParOf" srcId="{89233819-5914-43A8-9B8D-E7A764F282A7}" destId="{D7DF89D8-CDB5-445D-B5F4-D5353885D4B8}" srcOrd="1" destOrd="0" presId="urn:microsoft.com/office/officeart/2005/8/layout/hList1"/>
    <dgm:cxn modelId="{EC62C5FE-1C4F-433E-BD6D-11BFED9C39C2}" type="presParOf" srcId="{89233819-5914-43A8-9B8D-E7A764F282A7}" destId="{A1E8C71B-4F31-43E8-AEAD-841733EC74C8}" srcOrd="2" destOrd="0" presId="urn:microsoft.com/office/officeart/2005/8/layout/hList1"/>
    <dgm:cxn modelId="{3D2EB35C-AB01-4448-8065-AC78C1F39125}" type="presParOf" srcId="{A1E8C71B-4F31-43E8-AEAD-841733EC74C8}" destId="{32DC0C18-8EEE-4B73-AADD-08530D102813}" srcOrd="0" destOrd="0" presId="urn:microsoft.com/office/officeart/2005/8/layout/hList1"/>
    <dgm:cxn modelId="{C2BCFBA6-2F42-4D75-9678-BCB4290AF3C1}" type="presParOf" srcId="{A1E8C71B-4F31-43E8-AEAD-841733EC74C8}" destId="{2E9C7272-7BC0-4507-A328-BBFFECDC33E4}" srcOrd="1" destOrd="0" presId="urn:microsoft.com/office/officeart/2005/8/layout/hList1"/>
    <dgm:cxn modelId="{3788CF0A-ED65-4BAA-AF3D-1E50F0A12ECB}" type="presParOf" srcId="{89233819-5914-43A8-9B8D-E7A764F282A7}" destId="{7E4D51D5-73BA-448B-96D6-D758934DC1F0}" srcOrd="3" destOrd="0" presId="urn:microsoft.com/office/officeart/2005/8/layout/hList1"/>
    <dgm:cxn modelId="{92020596-5A8F-4B60-BBEC-99E8518A23EC}" type="presParOf" srcId="{89233819-5914-43A8-9B8D-E7A764F282A7}" destId="{B013FC53-4D9A-40D7-960A-A801B97860B0}" srcOrd="4" destOrd="0" presId="urn:microsoft.com/office/officeart/2005/8/layout/hList1"/>
    <dgm:cxn modelId="{66B59C92-25AE-4336-A7D1-939C9D54CF87}" type="presParOf" srcId="{B013FC53-4D9A-40D7-960A-A801B97860B0}" destId="{C41283A9-B45F-4C15-8ACA-B4898A20D6DB}" srcOrd="0" destOrd="0" presId="urn:microsoft.com/office/officeart/2005/8/layout/hList1"/>
    <dgm:cxn modelId="{8AA8AD2C-B264-48AE-966E-DD37AA4CA86D}" type="presParOf" srcId="{B013FC53-4D9A-40D7-960A-A801B97860B0}" destId="{4E41F4AA-8DF4-4870-8902-B5F96A364BA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549DBA-9FBC-47C0-A6BB-83CD28939E1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7DBA012-559F-4D08-A0DF-5DBE86DFFEDC}">
      <dgm:prSet phldrT="[Text]" custT="1"/>
      <dgm:spPr>
        <a:solidFill>
          <a:schemeClr val="accent2"/>
        </a:solidFill>
      </dgm:spPr>
      <dgm:t>
        <a:bodyPr/>
        <a:lstStyle/>
        <a:p>
          <a:r>
            <a:rPr lang="en-US" sz="1800" dirty="0" smtClean="0"/>
            <a:t>Neither Increase/Decrease QM Activities</a:t>
          </a:r>
          <a:endParaRPr lang="en-US" sz="1800" dirty="0"/>
        </a:p>
      </dgm:t>
    </dgm:pt>
    <dgm:pt modelId="{58F905CF-0E95-4821-9AB2-1B34BAD53DD9}" type="parTrans" cxnId="{3780AEC7-0C76-4ABA-B147-D64C67603209}">
      <dgm:prSet/>
      <dgm:spPr/>
      <dgm:t>
        <a:bodyPr/>
        <a:lstStyle/>
        <a:p>
          <a:endParaRPr lang="en-US"/>
        </a:p>
      </dgm:t>
    </dgm:pt>
    <dgm:pt modelId="{DA27D0F4-FFC2-497B-87EE-A8A75AAF8A58}" type="sibTrans" cxnId="{3780AEC7-0C76-4ABA-B147-D64C67603209}">
      <dgm:prSet/>
      <dgm:spPr/>
      <dgm:t>
        <a:bodyPr/>
        <a:lstStyle/>
        <a:p>
          <a:endParaRPr lang="en-US"/>
        </a:p>
      </dgm:t>
    </dgm:pt>
    <dgm:pt modelId="{63F63AEA-3BC5-44F1-AC81-2A28EE50562A}">
      <dgm:prSet phldrT="[Text]"/>
      <dgm:spPr>
        <a:solidFill>
          <a:schemeClr val="accent2">
            <a:lumMod val="20000"/>
            <a:lumOff val="80000"/>
            <a:alpha val="90000"/>
          </a:schemeClr>
        </a:solidFill>
      </dgm:spPr>
      <dgm:t>
        <a:bodyPr/>
        <a:lstStyle/>
        <a:p>
          <a:pPr algn="l"/>
          <a:r>
            <a:rPr lang="en-US" dirty="0" smtClean="0"/>
            <a:t>QLN (64.3%)</a:t>
          </a:r>
          <a:endParaRPr lang="en-US" dirty="0"/>
        </a:p>
      </dgm:t>
    </dgm:pt>
    <dgm:pt modelId="{CE8FDEF8-FA07-4444-BF02-EBB4F2E89C74}" type="parTrans" cxnId="{840BD2DE-C174-43B3-A09D-98664A30C3D3}">
      <dgm:prSet/>
      <dgm:spPr/>
      <dgm:t>
        <a:bodyPr/>
        <a:lstStyle/>
        <a:p>
          <a:endParaRPr lang="en-US"/>
        </a:p>
      </dgm:t>
    </dgm:pt>
    <dgm:pt modelId="{5D4CE10E-01A1-442B-B9B3-302045C2D3B7}" type="sibTrans" cxnId="{840BD2DE-C174-43B3-A09D-98664A30C3D3}">
      <dgm:prSet/>
      <dgm:spPr/>
      <dgm:t>
        <a:bodyPr/>
        <a:lstStyle/>
        <a:p>
          <a:endParaRPr lang="en-US"/>
        </a:p>
      </dgm:t>
    </dgm:pt>
    <dgm:pt modelId="{267B5025-B310-46D4-BAEC-DC8D5EEED6B0}">
      <dgm:prSet phldrT="[Text]"/>
      <dgm:spPr>
        <a:solidFill>
          <a:schemeClr val="accent2">
            <a:lumMod val="20000"/>
            <a:lumOff val="80000"/>
            <a:alpha val="90000"/>
          </a:schemeClr>
        </a:solidFill>
      </dgm:spPr>
      <dgm:t>
        <a:bodyPr/>
        <a:lstStyle/>
        <a:p>
          <a:pPr algn="l"/>
          <a:r>
            <a:rPr lang="en-US" dirty="0" smtClean="0"/>
            <a:t>Coaching (54.8%)</a:t>
          </a:r>
          <a:endParaRPr lang="en-US" dirty="0"/>
        </a:p>
      </dgm:t>
    </dgm:pt>
    <dgm:pt modelId="{7775D078-0BA2-49E0-A2AE-160D01A808CC}" type="parTrans" cxnId="{F4BB55C2-2F45-4A8D-B524-02087DA15952}">
      <dgm:prSet/>
      <dgm:spPr/>
      <dgm:t>
        <a:bodyPr/>
        <a:lstStyle/>
        <a:p>
          <a:endParaRPr lang="en-US"/>
        </a:p>
      </dgm:t>
    </dgm:pt>
    <dgm:pt modelId="{A0085393-CA5E-431F-916B-ED3707540104}" type="sibTrans" cxnId="{F4BB55C2-2F45-4A8D-B524-02087DA15952}">
      <dgm:prSet/>
      <dgm:spPr/>
      <dgm:t>
        <a:bodyPr/>
        <a:lstStyle/>
        <a:p>
          <a:endParaRPr lang="en-US"/>
        </a:p>
      </dgm:t>
    </dgm:pt>
    <dgm:pt modelId="{A0C91C4C-B78E-43DD-83A0-3E782855DB4F}">
      <dgm:prSet phldrT="[Text]"/>
      <dgm:spPr>
        <a:solidFill>
          <a:schemeClr val="accent2">
            <a:lumMod val="20000"/>
            <a:lumOff val="80000"/>
            <a:alpha val="90000"/>
          </a:schemeClr>
        </a:solidFill>
      </dgm:spPr>
      <dgm:t>
        <a:bodyPr/>
        <a:lstStyle/>
        <a:p>
          <a:pPr algn="l"/>
          <a:r>
            <a:rPr lang="en-US" dirty="0" smtClean="0"/>
            <a:t>Communication (69.0%)</a:t>
          </a:r>
          <a:endParaRPr lang="en-US" dirty="0"/>
        </a:p>
      </dgm:t>
    </dgm:pt>
    <dgm:pt modelId="{CC96D418-557A-46D0-9E1E-BEA2B5FC2AE4}" type="parTrans" cxnId="{827E4135-4E75-409F-8FDF-D8BC69DA74E2}">
      <dgm:prSet/>
      <dgm:spPr/>
      <dgm:t>
        <a:bodyPr/>
        <a:lstStyle/>
        <a:p>
          <a:endParaRPr lang="en-US"/>
        </a:p>
      </dgm:t>
    </dgm:pt>
    <dgm:pt modelId="{233CD9D1-B4D6-48CE-8905-D2904A0A300A}" type="sibTrans" cxnId="{827E4135-4E75-409F-8FDF-D8BC69DA74E2}">
      <dgm:prSet/>
      <dgm:spPr/>
      <dgm:t>
        <a:bodyPr/>
        <a:lstStyle/>
        <a:p>
          <a:endParaRPr lang="en-US"/>
        </a:p>
      </dgm:t>
    </dgm:pt>
    <dgm:pt modelId="{C8678DF0-8BB1-4E7D-A488-C80111D6537A}">
      <dgm:prSet phldrT="[Text]"/>
      <dgm:spPr>
        <a:solidFill>
          <a:schemeClr val="accent2">
            <a:lumMod val="20000"/>
            <a:lumOff val="80000"/>
            <a:alpha val="90000"/>
          </a:schemeClr>
        </a:solidFill>
      </dgm:spPr>
      <dgm:t>
        <a:bodyPr/>
        <a:lstStyle/>
        <a:p>
          <a:pPr algn="l"/>
          <a:r>
            <a:rPr lang="en-US" dirty="0" smtClean="0"/>
            <a:t>Performance Monitoring (61.9%)</a:t>
          </a:r>
          <a:endParaRPr lang="en-US" dirty="0"/>
        </a:p>
      </dgm:t>
    </dgm:pt>
    <dgm:pt modelId="{36EC93D4-F7F4-4EF1-9F85-83666FE60BF2}" type="parTrans" cxnId="{EAF931DD-4D9B-416B-9082-8543BFB067A6}">
      <dgm:prSet/>
      <dgm:spPr/>
      <dgm:t>
        <a:bodyPr/>
        <a:lstStyle/>
        <a:p>
          <a:endParaRPr lang="en-US"/>
        </a:p>
      </dgm:t>
    </dgm:pt>
    <dgm:pt modelId="{701A4059-7FE7-47DA-8D23-2B5CD8E42B3F}" type="sibTrans" cxnId="{EAF931DD-4D9B-416B-9082-8543BFB067A6}">
      <dgm:prSet/>
      <dgm:spPr/>
      <dgm:t>
        <a:bodyPr/>
        <a:lstStyle/>
        <a:p>
          <a:endParaRPr lang="en-US"/>
        </a:p>
      </dgm:t>
    </dgm:pt>
    <dgm:pt modelId="{5355F6F9-73E9-4D78-A19B-7D6BEB8BEA13}">
      <dgm:prSet phldrT="[Text]"/>
      <dgm:spPr>
        <a:solidFill>
          <a:schemeClr val="accent2">
            <a:lumMod val="20000"/>
            <a:lumOff val="80000"/>
            <a:alpha val="90000"/>
          </a:schemeClr>
        </a:solidFill>
      </dgm:spPr>
      <dgm:t>
        <a:bodyPr/>
        <a:lstStyle/>
        <a:p>
          <a:pPr algn="l"/>
          <a:r>
            <a:rPr lang="en-US" dirty="0" smtClean="0"/>
            <a:t>Webinars (66.7%)</a:t>
          </a:r>
          <a:endParaRPr lang="en-US" dirty="0"/>
        </a:p>
      </dgm:t>
    </dgm:pt>
    <dgm:pt modelId="{DA154528-94C4-4856-A7F2-311262106324}" type="parTrans" cxnId="{FF832E95-5AD5-4FE3-A8E2-0CAAD237B299}">
      <dgm:prSet/>
      <dgm:spPr/>
      <dgm:t>
        <a:bodyPr/>
        <a:lstStyle/>
        <a:p>
          <a:endParaRPr lang="en-US"/>
        </a:p>
      </dgm:t>
    </dgm:pt>
    <dgm:pt modelId="{E0D30809-4DC2-4C1D-921F-BBFD488658A3}" type="sibTrans" cxnId="{FF832E95-5AD5-4FE3-A8E2-0CAAD237B299}">
      <dgm:prSet/>
      <dgm:spPr/>
      <dgm:t>
        <a:bodyPr/>
        <a:lstStyle/>
        <a:p>
          <a:endParaRPr lang="en-US"/>
        </a:p>
      </dgm:t>
    </dgm:pt>
    <dgm:pt modelId="{8A44393C-2947-45BA-AB96-5D1ADE4F1635}" type="pres">
      <dgm:prSet presAssocID="{B4549DBA-9FBC-47C0-A6BB-83CD28939E11}" presName="Name0" presStyleCnt="0">
        <dgm:presLayoutVars>
          <dgm:dir/>
          <dgm:animLvl val="lvl"/>
          <dgm:resizeHandles val="exact"/>
        </dgm:presLayoutVars>
      </dgm:prSet>
      <dgm:spPr/>
      <dgm:t>
        <a:bodyPr/>
        <a:lstStyle/>
        <a:p>
          <a:endParaRPr lang="en-US"/>
        </a:p>
      </dgm:t>
    </dgm:pt>
    <dgm:pt modelId="{03A527F3-149E-4282-8CB4-3020B4CBDE2A}" type="pres">
      <dgm:prSet presAssocID="{57DBA012-559F-4D08-A0DF-5DBE86DFFEDC}" presName="composite" presStyleCnt="0"/>
      <dgm:spPr/>
    </dgm:pt>
    <dgm:pt modelId="{8B50A8D2-F0F5-48CB-8535-DE372DE48EA1}" type="pres">
      <dgm:prSet presAssocID="{57DBA012-559F-4D08-A0DF-5DBE86DFFEDC}" presName="parTx" presStyleLbl="alignNode1" presStyleIdx="0" presStyleCnt="1" custLinFactNeighborY="913">
        <dgm:presLayoutVars>
          <dgm:chMax val="0"/>
          <dgm:chPref val="0"/>
          <dgm:bulletEnabled val="1"/>
        </dgm:presLayoutVars>
      </dgm:prSet>
      <dgm:spPr/>
      <dgm:t>
        <a:bodyPr/>
        <a:lstStyle/>
        <a:p>
          <a:endParaRPr lang="en-US"/>
        </a:p>
      </dgm:t>
    </dgm:pt>
    <dgm:pt modelId="{401E9F4E-BF09-4F30-8444-C30585D6610C}" type="pres">
      <dgm:prSet presAssocID="{57DBA012-559F-4D08-A0DF-5DBE86DFFEDC}" presName="desTx" presStyleLbl="alignAccFollowNode1" presStyleIdx="0" presStyleCnt="1">
        <dgm:presLayoutVars>
          <dgm:bulletEnabled val="1"/>
        </dgm:presLayoutVars>
      </dgm:prSet>
      <dgm:spPr/>
      <dgm:t>
        <a:bodyPr/>
        <a:lstStyle/>
        <a:p>
          <a:endParaRPr lang="en-US"/>
        </a:p>
      </dgm:t>
    </dgm:pt>
  </dgm:ptLst>
  <dgm:cxnLst>
    <dgm:cxn modelId="{FF832E95-5AD5-4FE3-A8E2-0CAAD237B299}" srcId="{57DBA012-559F-4D08-A0DF-5DBE86DFFEDC}" destId="{5355F6F9-73E9-4D78-A19B-7D6BEB8BEA13}" srcOrd="1" destOrd="0" parTransId="{DA154528-94C4-4856-A7F2-311262106324}" sibTransId="{E0D30809-4DC2-4C1D-921F-BBFD488658A3}"/>
    <dgm:cxn modelId="{0E86CD08-5C71-4AE8-9890-3E135B3EA245}" type="presOf" srcId="{C8678DF0-8BB1-4E7D-A488-C80111D6537A}" destId="{401E9F4E-BF09-4F30-8444-C30585D6610C}" srcOrd="0" destOrd="3" presId="urn:microsoft.com/office/officeart/2005/8/layout/hList1"/>
    <dgm:cxn modelId="{3780AEC7-0C76-4ABA-B147-D64C67603209}" srcId="{B4549DBA-9FBC-47C0-A6BB-83CD28939E11}" destId="{57DBA012-559F-4D08-A0DF-5DBE86DFFEDC}" srcOrd="0" destOrd="0" parTransId="{58F905CF-0E95-4821-9AB2-1B34BAD53DD9}" sibTransId="{DA27D0F4-FFC2-497B-87EE-A8A75AAF8A58}"/>
    <dgm:cxn modelId="{EAF931DD-4D9B-416B-9082-8543BFB067A6}" srcId="{57DBA012-559F-4D08-A0DF-5DBE86DFFEDC}" destId="{C8678DF0-8BB1-4E7D-A488-C80111D6537A}" srcOrd="3" destOrd="0" parTransId="{36EC93D4-F7F4-4EF1-9F85-83666FE60BF2}" sibTransId="{701A4059-7FE7-47DA-8D23-2B5CD8E42B3F}"/>
    <dgm:cxn modelId="{1DAD1469-06AD-4636-8E62-980B7ACCC700}" type="presOf" srcId="{57DBA012-559F-4D08-A0DF-5DBE86DFFEDC}" destId="{8B50A8D2-F0F5-48CB-8535-DE372DE48EA1}" srcOrd="0" destOrd="0" presId="urn:microsoft.com/office/officeart/2005/8/layout/hList1"/>
    <dgm:cxn modelId="{BBB394F8-02F5-4BE2-9BE8-D35848DE714C}" type="presOf" srcId="{5355F6F9-73E9-4D78-A19B-7D6BEB8BEA13}" destId="{401E9F4E-BF09-4F30-8444-C30585D6610C}" srcOrd="0" destOrd="1" presId="urn:microsoft.com/office/officeart/2005/8/layout/hList1"/>
    <dgm:cxn modelId="{570FB4D9-0B63-4909-9E8D-531C59F750F9}" type="presOf" srcId="{267B5025-B310-46D4-BAEC-DC8D5EEED6B0}" destId="{401E9F4E-BF09-4F30-8444-C30585D6610C}" srcOrd="0" destOrd="4" presId="urn:microsoft.com/office/officeart/2005/8/layout/hList1"/>
    <dgm:cxn modelId="{B4303849-08E7-44F0-BEAC-D8097036AD70}" type="presOf" srcId="{63F63AEA-3BC5-44F1-AC81-2A28EE50562A}" destId="{401E9F4E-BF09-4F30-8444-C30585D6610C}" srcOrd="0" destOrd="2" presId="urn:microsoft.com/office/officeart/2005/8/layout/hList1"/>
    <dgm:cxn modelId="{A55551D4-B547-45CA-B91A-B5382A9265F9}" type="presOf" srcId="{A0C91C4C-B78E-43DD-83A0-3E782855DB4F}" destId="{401E9F4E-BF09-4F30-8444-C30585D6610C}" srcOrd="0" destOrd="0" presId="urn:microsoft.com/office/officeart/2005/8/layout/hList1"/>
    <dgm:cxn modelId="{F4BB55C2-2F45-4A8D-B524-02087DA15952}" srcId="{57DBA012-559F-4D08-A0DF-5DBE86DFFEDC}" destId="{267B5025-B310-46D4-BAEC-DC8D5EEED6B0}" srcOrd="4" destOrd="0" parTransId="{7775D078-0BA2-49E0-A2AE-160D01A808CC}" sibTransId="{A0085393-CA5E-431F-916B-ED3707540104}"/>
    <dgm:cxn modelId="{827E4135-4E75-409F-8FDF-D8BC69DA74E2}" srcId="{57DBA012-559F-4D08-A0DF-5DBE86DFFEDC}" destId="{A0C91C4C-B78E-43DD-83A0-3E782855DB4F}" srcOrd="0" destOrd="0" parTransId="{CC96D418-557A-46D0-9E1E-BEA2B5FC2AE4}" sibTransId="{233CD9D1-B4D6-48CE-8905-D2904A0A300A}"/>
    <dgm:cxn modelId="{214C0FD2-830B-436C-A076-F0B1012FC538}" type="presOf" srcId="{B4549DBA-9FBC-47C0-A6BB-83CD28939E11}" destId="{8A44393C-2947-45BA-AB96-5D1ADE4F1635}" srcOrd="0" destOrd="0" presId="urn:microsoft.com/office/officeart/2005/8/layout/hList1"/>
    <dgm:cxn modelId="{840BD2DE-C174-43B3-A09D-98664A30C3D3}" srcId="{57DBA012-559F-4D08-A0DF-5DBE86DFFEDC}" destId="{63F63AEA-3BC5-44F1-AC81-2A28EE50562A}" srcOrd="2" destOrd="0" parTransId="{CE8FDEF8-FA07-4444-BF02-EBB4F2E89C74}" sibTransId="{5D4CE10E-01A1-442B-B9B3-302045C2D3B7}"/>
    <dgm:cxn modelId="{6D81F6E2-DECF-4698-A37E-CB87A7BCAF78}" type="presParOf" srcId="{8A44393C-2947-45BA-AB96-5D1ADE4F1635}" destId="{03A527F3-149E-4282-8CB4-3020B4CBDE2A}" srcOrd="0" destOrd="0" presId="urn:microsoft.com/office/officeart/2005/8/layout/hList1"/>
    <dgm:cxn modelId="{D39727E8-9B21-4A41-8F1C-585601737796}" type="presParOf" srcId="{03A527F3-149E-4282-8CB4-3020B4CBDE2A}" destId="{8B50A8D2-F0F5-48CB-8535-DE372DE48EA1}" srcOrd="0" destOrd="0" presId="urn:microsoft.com/office/officeart/2005/8/layout/hList1"/>
    <dgm:cxn modelId="{483594F7-0D1F-4B69-81FD-676595033729}" type="presParOf" srcId="{03A527F3-149E-4282-8CB4-3020B4CBDE2A}" destId="{401E9F4E-BF09-4F30-8444-C30585D6610C}"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37C99A-1B09-404D-9950-359E39C064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488BF97-866B-4430-B2EE-52CBDFC63BF9}">
      <dgm:prSet phldrT="[Text]" custT="1"/>
      <dgm:spPr/>
      <dgm:t>
        <a:bodyPr/>
        <a:lstStyle/>
        <a:p>
          <a:r>
            <a:rPr lang="en-US" sz="3200" dirty="0" smtClean="0"/>
            <a:t>1</a:t>
          </a:r>
          <a:r>
            <a:rPr lang="en-US" sz="3200" baseline="30000" dirty="0" smtClean="0"/>
            <a:t>st</a:t>
          </a:r>
          <a:r>
            <a:rPr lang="en-US" sz="3200" dirty="0" smtClean="0"/>
            <a:t> Choice</a:t>
          </a:r>
          <a:endParaRPr lang="en-US" sz="3200" dirty="0"/>
        </a:p>
      </dgm:t>
    </dgm:pt>
    <dgm:pt modelId="{51CE98A4-7B59-415F-807F-0BBA23D885B6}" type="parTrans" cxnId="{4F1EA3AE-610E-491F-A755-AD2FC9834683}">
      <dgm:prSet/>
      <dgm:spPr/>
      <dgm:t>
        <a:bodyPr/>
        <a:lstStyle/>
        <a:p>
          <a:endParaRPr lang="en-US"/>
        </a:p>
      </dgm:t>
    </dgm:pt>
    <dgm:pt modelId="{30C437EA-C21F-40A5-B42D-80AA99C8953A}" type="sibTrans" cxnId="{4F1EA3AE-610E-491F-A755-AD2FC9834683}">
      <dgm:prSet/>
      <dgm:spPr/>
      <dgm:t>
        <a:bodyPr/>
        <a:lstStyle/>
        <a:p>
          <a:endParaRPr lang="en-US"/>
        </a:p>
      </dgm:t>
    </dgm:pt>
    <dgm:pt modelId="{960F9C22-A733-4EB0-8D05-CE6A8A8D5D0E}">
      <dgm:prSet phldrT="[Text]"/>
      <dgm:spPr/>
      <dgm:t>
        <a:bodyPr/>
        <a:lstStyle/>
        <a:p>
          <a:r>
            <a:rPr lang="en-US" dirty="0" smtClean="0"/>
            <a:t>Quality improvement tools</a:t>
          </a:r>
          <a:endParaRPr lang="en-US" dirty="0"/>
        </a:p>
      </dgm:t>
    </dgm:pt>
    <dgm:pt modelId="{19A44A8B-7AD3-4EAE-B0EC-AAC6F8C68356}" type="parTrans" cxnId="{399C1118-CD14-41B7-8516-1CFFBBFB4490}">
      <dgm:prSet/>
      <dgm:spPr/>
      <dgm:t>
        <a:bodyPr/>
        <a:lstStyle/>
        <a:p>
          <a:endParaRPr lang="en-US"/>
        </a:p>
      </dgm:t>
    </dgm:pt>
    <dgm:pt modelId="{8C8986CB-A068-4E0D-B0D1-01035D69AD91}" type="sibTrans" cxnId="{399C1118-CD14-41B7-8516-1CFFBBFB4490}">
      <dgm:prSet/>
      <dgm:spPr/>
      <dgm:t>
        <a:bodyPr/>
        <a:lstStyle/>
        <a:p>
          <a:endParaRPr lang="en-US"/>
        </a:p>
      </dgm:t>
    </dgm:pt>
    <dgm:pt modelId="{75DC8234-EB68-4956-B1E1-88D441EE2713}">
      <dgm:prSet phldrT="[Text]" custT="1"/>
      <dgm:spPr/>
      <dgm:t>
        <a:bodyPr/>
        <a:lstStyle/>
        <a:p>
          <a:pPr algn="l"/>
          <a:r>
            <a:rPr lang="en-US" sz="3200" dirty="0" smtClean="0"/>
            <a:t>2</a:t>
          </a:r>
          <a:r>
            <a:rPr lang="en-US" sz="3200" baseline="30000" dirty="0" smtClean="0"/>
            <a:t>nd </a:t>
          </a:r>
          <a:r>
            <a:rPr lang="en-US" sz="3200" dirty="0" smtClean="0"/>
            <a:t>Choice</a:t>
          </a:r>
          <a:endParaRPr lang="en-US" sz="3200" dirty="0"/>
        </a:p>
      </dgm:t>
    </dgm:pt>
    <dgm:pt modelId="{95FDCB7C-D421-4AC3-9B5D-E4238E0FC04C}" type="parTrans" cxnId="{7810F469-0E1D-435C-BAB0-806D02BBB2D1}">
      <dgm:prSet/>
      <dgm:spPr/>
      <dgm:t>
        <a:bodyPr/>
        <a:lstStyle/>
        <a:p>
          <a:endParaRPr lang="en-US"/>
        </a:p>
      </dgm:t>
    </dgm:pt>
    <dgm:pt modelId="{1593448C-8856-465E-B1B1-9415234018A1}" type="sibTrans" cxnId="{7810F469-0E1D-435C-BAB0-806D02BBB2D1}">
      <dgm:prSet/>
      <dgm:spPr/>
      <dgm:t>
        <a:bodyPr/>
        <a:lstStyle/>
        <a:p>
          <a:endParaRPr lang="en-US"/>
        </a:p>
      </dgm:t>
    </dgm:pt>
    <dgm:pt modelId="{240902E7-A94E-4774-9804-A22C164E9512}">
      <dgm:prSet phldrT="[Text]"/>
      <dgm:spPr/>
      <dgm:t>
        <a:bodyPr/>
        <a:lstStyle/>
        <a:p>
          <a:r>
            <a:rPr lang="en-US" dirty="0" smtClean="0"/>
            <a:t>Communicating goals &amp; Successes</a:t>
          </a:r>
          <a:endParaRPr lang="en-US" dirty="0"/>
        </a:p>
      </dgm:t>
    </dgm:pt>
    <dgm:pt modelId="{B6830337-E93E-4274-BA59-F8B9ED04F12F}" type="parTrans" cxnId="{663B40C4-1A87-422F-B0BE-5BC45812EF23}">
      <dgm:prSet/>
      <dgm:spPr/>
      <dgm:t>
        <a:bodyPr/>
        <a:lstStyle/>
        <a:p>
          <a:endParaRPr lang="en-US"/>
        </a:p>
      </dgm:t>
    </dgm:pt>
    <dgm:pt modelId="{A28DFF1F-F0C3-4FB2-8993-A08E3F2535A7}" type="sibTrans" cxnId="{663B40C4-1A87-422F-B0BE-5BC45812EF23}">
      <dgm:prSet/>
      <dgm:spPr/>
      <dgm:t>
        <a:bodyPr/>
        <a:lstStyle/>
        <a:p>
          <a:endParaRPr lang="en-US"/>
        </a:p>
      </dgm:t>
    </dgm:pt>
    <dgm:pt modelId="{8E2B92FD-B527-4F5E-8946-B8553CC9F715}">
      <dgm:prSet phldrT="[Text]"/>
      <dgm:spPr/>
      <dgm:t>
        <a:bodyPr/>
        <a:lstStyle/>
        <a:p>
          <a:r>
            <a:rPr lang="en-US" dirty="0" smtClean="0"/>
            <a:t>Planning &amp; Implementing a QI project</a:t>
          </a:r>
          <a:endParaRPr lang="en-US" dirty="0"/>
        </a:p>
      </dgm:t>
    </dgm:pt>
    <dgm:pt modelId="{B4CFE39B-8B18-44D4-86D5-9286318B6280}" type="parTrans" cxnId="{2FC6ABCF-44F2-4149-B8B3-A97554235F58}">
      <dgm:prSet/>
      <dgm:spPr/>
      <dgm:t>
        <a:bodyPr/>
        <a:lstStyle/>
        <a:p>
          <a:endParaRPr lang="en-US"/>
        </a:p>
      </dgm:t>
    </dgm:pt>
    <dgm:pt modelId="{E31DA385-BF9B-42D0-ABCD-6EA3A0AB0B0C}" type="sibTrans" cxnId="{2FC6ABCF-44F2-4149-B8B3-A97554235F58}">
      <dgm:prSet/>
      <dgm:spPr/>
      <dgm:t>
        <a:bodyPr/>
        <a:lstStyle/>
        <a:p>
          <a:endParaRPr lang="en-US"/>
        </a:p>
      </dgm:t>
    </dgm:pt>
    <dgm:pt modelId="{7F3FA4DD-06EE-4A4F-84CD-F2DB948730A4}">
      <dgm:prSet phldrT="[Text]" custT="1"/>
      <dgm:spPr/>
      <dgm:t>
        <a:bodyPr/>
        <a:lstStyle/>
        <a:p>
          <a:r>
            <a:rPr lang="en-US" sz="3200" dirty="0" smtClean="0"/>
            <a:t>3</a:t>
          </a:r>
          <a:r>
            <a:rPr lang="en-US" sz="3200" baseline="30000" dirty="0" smtClean="0"/>
            <a:t>rd</a:t>
          </a:r>
          <a:r>
            <a:rPr lang="en-US" sz="3200" dirty="0" smtClean="0"/>
            <a:t> Choice</a:t>
          </a:r>
          <a:endParaRPr lang="en-US" sz="3200" dirty="0"/>
        </a:p>
      </dgm:t>
    </dgm:pt>
    <dgm:pt modelId="{1E1F85BF-0EA8-42CD-AC70-B0EE81A9FCD4}" type="parTrans" cxnId="{C3F819B6-69B7-4E08-AE45-D2F669C10495}">
      <dgm:prSet/>
      <dgm:spPr/>
      <dgm:t>
        <a:bodyPr/>
        <a:lstStyle/>
        <a:p>
          <a:endParaRPr lang="en-US"/>
        </a:p>
      </dgm:t>
    </dgm:pt>
    <dgm:pt modelId="{CDDF6811-BDBF-4CFC-AA56-789341A29E57}" type="sibTrans" cxnId="{C3F819B6-69B7-4E08-AE45-D2F669C10495}">
      <dgm:prSet/>
      <dgm:spPr/>
      <dgm:t>
        <a:bodyPr/>
        <a:lstStyle/>
        <a:p>
          <a:endParaRPr lang="en-US"/>
        </a:p>
      </dgm:t>
    </dgm:pt>
    <dgm:pt modelId="{94CFC5CE-1F4C-43CE-9E31-FBB9987836AC}">
      <dgm:prSet phldrT="[Text]"/>
      <dgm:spPr/>
      <dgm:t>
        <a:bodyPr/>
        <a:lstStyle/>
        <a:p>
          <a:r>
            <a:rPr lang="en-US" dirty="0" smtClean="0"/>
            <a:t>Sustaining QI program</a:t>
          </a:r>
          <a:endParaRPr lang="en-US" dirty="0"/>
        </a:p>
      </dgm:t>
    </dgm:pt>
    <dgm:pt modelId="{BF507C08-9936-4E66-B291-8C1FD646B378}" type="parTrans" cxnId="{FED9E2E5-A735-47BA-9C69-1D49F9A1FD3F}">
      <dgm:prSet/>
      <dgm:spPr/>
      <dgm:t>
        <a:bodyPr/>
        <a:lstStyle/>
        <a:p>
          <a:endParaRPr lang="en-US"/>
        </a:p>
      </dgm:t>
    </dgm:pt>
    <dgm:pt modelId="{2E5A48DF-C524-438D-A5B7-6BBDCF691BEB}" type="sibTrans" cxnId="{FED9E2E5-A735-47BA-9C69-1D49F9A1FD3F}">
      <dgm:prSet/>
      <dgm:spPr/>
      <dgm:t>
        <a:bodyPr/>
        <a:lstStyle/>
        <a:p>
          <a:endParaRPr lang="en-US"/>
        </a:p>
      </dgm:t>
    </dgm:pt>
    <dgm:pt modelId="{F51309F9-38EB-4714-B73C-15E4F311D2BF}">
      <dgm:prSet phldrT="[Text]"/>
      <dgm:spPr/>
      <dgm:t>
        <a:bodyPr/>
        <a:lstStyle/>
        <a:p>
          <a:r>
            <a:rPr lang="en-US" dirty="0" smtClean="0"/>
            <a:t>Using performance measurement</a:t>
          </a:r>
          <a:endParaRPr lang="en-US" dirty="0"/>
        </a:p>
      </dgm:t>
    </dgm:pt>
    <dgm:pt modelId="{D9655507-DA3E-4065-8366-282D6A5F2AA0}" type="parTrans" cxnId="{D44C0A9E-6140-4AC6-9340-76DF43D696C8}">
      <dgm:prSet/>
      <dgm:spPr/>
      <dgm:t>
        <a:bodyPr/>
        <a:lstStyle/>
        <a:p>
          <a:endParaRPr lang="en-US"/>
        </a:p>
      </dgm:t>
    </dgm:pt>
    <dgm:pt modelId="{7F24C417-0D9E-4FE9-89E7-C7EE30B527A8}" type="sibTrans" cxnId="{D44C0A9E-6140-4AC6-9340-76DF43D696C8}">
      <dgm:prSet/>
      <dgm:spPr/>
      <dgm:t>
        <a:bodyPr/>
        <a:lstStyle/>
        <a:p>
          <a:endParaRPr lang="en-US"/>
        </a:p>
      </dgm:t>
    </dgm:pt>
    <dgm:pt modelId="{F749E398-09F7-4F84-9E13-A03FE02F4FD0}" type="pres">
      <dgm:prSet presAssocID="{1F37C99A-1B09-404D-9950-359E39C0646F}" presName="Name0" presStyleCnt="0">
        <dgm:presLayoutVars>
          <dgm:dir/>
          <dgm:animLvl val="lvl"/>
          <dgm:resizeHandles val="exact"/>
        </dgm:presLayoutVars>
      </dgm:prSet>
      <dgm:spPr/>
      <dgm:t>
        <a:bodyPr/>
        <a:lstStyle/>
        <a:p>
          <a:endParaRPr lang="en-US"/>
        </a:p>
      </dgm:t>
    </dgm:pt>
    <dgm:pt modelId="{CBAB2567-1795-4810-B07F-700579F0EB0D}" type="pres">
      <dgm:prSet presAssocID="{5488BF97-866B-4430-B2EE-52CBDFC63BF9}" presName="linNode" presStyleCnt="0"/>
      <dgm:spPr/>
    </dgm:pt>
    <dgm:pt modelId="{9F0FF539-B5B7-4966-ABE8-ABFBAF06A75B}" type="pres">
      <dgm:prSet presAssocID="{5488BF97-866B-4430-B2EE-52CBDFC63BF9}" presName="parentText" presStyleLbl="node1" presStyleIdx="0" presStyleCnt="3">
        <dgm:presLayoutVars>
          <dgm:chMax val="1"/>
          <dgm:bulletEnabled val="1"/>
        </dgm:presLayoutVars>
      </dgm:prSet>
      <dgm:spPr/>
      <dgm:t>
        <a:bodyPr/>
        <a:lstStyle/>
        <a:p>
          <a:endParaRPr lang="en-US"/>
        </a:p>
      </dgm:t>
    </dgm:pt>
    <dgm:pt modelId="{A50F74A5-CDBF-40E0-B178-DCEB624CD292}" type="pres">
      <dgm:prSet presAssocID="{5488BF97-866B-4430-B2EE-52CBDFC63BF9}" presName="descendantText" presStyleLbl="alignAccFollowNode1" presStyleIdx="0" presStyleCnt="3">
        <dgm:presLayoutVars>
          <dgm:bulletEnabled val="1"/>
        </dgm:presLayoutVars>
      </dgm:prSet>
      <dgm:spPr/>
      <dgm:t>
        <a:bodyPr/>
        <a:lstStyle/>
        <a:p>
          <a:endParaRPr lang="en-US"/>
        </a:p>
      </dgm:t>
    </dgm:pt>
    <dgm:pt modelId="{EFBDD080-E791-4AE8-B519-37BD0FE0389B}" type="pres">
      <dgm:prSet presAssocID="{30C437EA-C21F-40A5-B42D-80AA99C8953A}" presName="sp" presStyleCnt="0"/>
      <dgm:spPr/>
    </dgm:pt>
    <dgm:pt modelId="{E8BB409E-6907-4E1C-B24C-83FD8FE63EF0}" type="pres">
      <dgm:prSet presAssocID="{75DC8234-EB68-4956-B1E1-88D441EE2713}" presName="linNode" presStyleCnt="0"/>
      <dgm:spPr/>
    </dgm:pt>
    <dgm:pt modelId="{338CC9A5-B377-482B-A345-9DCB81FCFD5D}" type="pres">
      <dgm:prSet presAssocID="{75DC8234-EB68-4956-B1E1-88D441EE2713}" presName="parentText" presStyleLbl="node1" presStyleIdx="1" presStyleCnt="3" custLinFactNeighborX="-549" custLinFactNeighborY="2261">
        <dgm:presLayoutVars>
          <dgm:chMax val="1"/>
          <dgm:bulletEnabled val="1"/>
        </dgm:presLayoutVars>
      </dgm:prSet>
      <dgm:spPr/>
      <dgm:t>
        <a:bodyPr/>
        <a:lstStyle/>
        <a:p>
          <a:endParaRPr lang="en-US"/>
        </a:p>
      </dgm:t>
    </dgm:pt>
    <dgm:pt modelId="{3E957179-81C1-4098-8D02-F82432327D22}" type="pres">
      <dgm:prSet presAssocID="{75DC8234-EB68-4956-B1E1-88D441EE2713}" presName="descendantText" presStyleLbl="alignAccFollowNode1" presStyleIdx="1" presStyleCnt="3">
        <dgm:presLayoutVars>
          <dgm:bulletEnabled val="1"/>
        </dgm:presLayoutVars>
      </dgm:prSet>
      <dgm:spPr/>
      <dgm:t>
        <a:bodyPr/>
        <a:lstStyle/>
        <a:p>
          <a:endParaRPr lang="en-US"/>
        </a:p>
      </dgm:t>
    </dgm:pt>
    <dgm:pt modelId="{C36FAB65-4E85-4EEE-B604-A0DE600AD0D7}" type="pres">
      <dgm:prSet presAssocID="{1593448C-8856-465E-B1B1-9415234018A1}" presName="sp" presStyleCnt="0"/>
      <dgm:spPr/>
    </dgm:pt>
    <dgm:pt modelId="{D392615C-8C9E-499A-8841-74A99FFE9938}" type="pres">
      <dgm:prSet presAssocID="{7F3FA4DD-06EE-4A4F-84CD-F2DB948730A4}" presName="linNode" presStyleCnt="0"/>
      <dgm:spPr/>
    </dgm:pt>
    <dgm:pt modelId="{F47739EA-D128-4497-BCC6-A5C5ABE23FCF}" type="pres">
      <dgm:prSet presAssocID="{7F3FA4DD-06EE-4A4F-84CD-F2DB948730A4}" presName="parentText" presStyleLbl="node1" presStyleIdx="2" presStyleCnt="3">
        <dgm:presLayoutVars>
          <dgm:chMax val="1"/>
          <dgm:bulletEnabled val="1"/>
        </dgm:presLayoutVars>
      </dgm:prSet>
      <dgm:spPr/>
      <dgm:t>
        <a:bodyPr/>
        <a:lstStyle/>
        <a:p>
          <a:endParaRPr lang="en-US"/>
        </a:p>
      </dgm:t>
    </dgm:pt>
    <dgm:pt modelId="{66E3E701-A1A5-4182-ADFF-C9B41504CD28}" type="pres">
      <dgm:prSet presAssocID="{7F3FA4DD-06EE-4A4F-84CD-F2DB948730A4}" presName="descendantText" presStyleLbl="alignAccFollowNode1" presStyleIdx="2" presStyleCnt="3">
        <dgm:presLayoutVars>
          <dgm:bulletEnabled val="1"/>
        </dgm:presLayoutVars>
      </dgm:prSet>
      <dgm:spPr/>
      <dgm:t>
        <a:bodyPr/>
        <a:lstStyle/>
        <a:p>
          <a:endParaRPr lang="en-US"/>
        </a:p>
      </dgm:t>
    </dgm:pt>
  </dgm:ptLst>
  <dgm:cxnLst>
    <dgm:cxn modelId="{9FAD3658-084D-4C97-BD3B-F78BB9D943B9}" type="presOf" srcId="{240902E7-A94E-4774-9804-A22C164E9512}" destId="{3E957179-81C1-4098-8D02-F82432327D22}" srcOrd="0" destOrd="0" presId="urn:microsoft.com/office/officeart/2005/8/layout/vList5"/>
    <dgm:cxn modelId="{4653DD48-DBD5-423B-867E-319D2C8628C5}" type="presOf" srcId="{1F37C99A-1B09-404D-9950-359E39C0646F}" destId="{F749E398-09F7-4F84-9E13-A03FE02F4FD0}" srcOrd="0" destOrd="0" presId="urn:microsoft.com/office/officeart/2005/8/layout/vList5"/>
    <dgm:cxn modelId="{663B40C4-1A87-422F-B0BE-5BC45812EF23}" srcId="{75DC8234-EB68-4956-B1E1-88D441EE2713}" destId="{240902E7-A94E-4774-9804-A22C164E9512}" srcOrd="0" destOrd="0" parTransId="{B6830337-E93E-4274-BA59-F8B9ED04F12F}" sibTransId="{A28DFF1F-F0C3-4FB2-8993-A08E3F2535A7}"/>
    <dgm:cxn modelId="{AF2779F6-8026-4C42-85FB-E41F4D6CD7CD}" type="presOf" srcId="{94CFC5CE-1F4C-43CE-9E31-FBB9987836AC}" destId="{66E3E701-A1A5-4182-ADFF-C9B41504CD28}" srcOrd="0" destOrd="0" presId="urn:microsoft.com/office/officeart/2005/8/layout/vList5"/>
    <dgm:cxn modelId="{7810F469-0E1D-435C-BAB0-806D02BBB2D1}" srcId="{1F37C99A-1B09-404D-9950-359E39C0646F}" destId="{75DC8234-EB68-4956-B1E1-88D441EE2713}" srcOrd="1" destOrd="0" parTransId="{95FDCB7C-D421-4AC3-9B5D-E4238E0FC04C}" sibTransId="{1593448C-8856-465E-B1B1-9415234018A1}"/>
    <dgm:cxn modelId="{B203B068-3B02-4AFB-82CF-7FD7D82A9A19}" type="presOf" srcId="{5488BF97-866B-4430-B2EE-52CBDFC63BF9}" destId="{9F0FF539-B5B7-4966-ABE8-ABFBAF06A75B}" srcOrd="0" destOrd="0" presId="urn:microsoft.com/office/officeart/2005/8/layout/vList5"/>
    <dgm:cxn modelId="{8E8C4024-8AFD-4CC7-A5DB-5F024A098C40}" type="presOf" srcId="{8E2B92FD-B527-4F5E-8946-B8553CC9F715}" destId="{3E957179-81C1-4098-8D02-F82432327D22}" srcOrd="0" destOrd="1" presId="urn:microsoft.com/office/officeart/2005/8/layout/vList5"/>
    <dgm:cxn modelId="{2FC6ABCF-44F2-4149-B8B3-A97554235F58}" srcId="{75DC8234-EB68-4956-B1E1-88D441EE2713}" destId="{8E2B92FD-B527-4F5E-8946-B8553CC9F715}" srcOrd="1" destOrd="0" parTransId="{B4CFE39B-8B18-44D4-86D5-9286318B6280}" sibTransId="{E31DA385-BF9B-42D0-ABCD-6EA3A0AB0B0C}"/>
    <dgm:cxn modelId="{4F1EA3AE-610E-491F-A755-AD2FC9834683}" srcId="{1F37C99A-1B09-404D-9950-359E39C0646F}" destId="{5488BF97-866B-4430-B2EE-52CBDFC63BF9}" srcOrd="0" destOrd="0" parTransId="{51CE98A4-7B59-415F-807F-0BBA23D885B6}" sibTransId="{30C437EA-C21F-40A5-B42D-80AA99C8953A}"/>
    <dgm:cxn modelId="{399C1118-CD14-41B7-8516-1CFFBBFB4490}" srcId="{5488BF97-866B-4430-B2EE-52CBDFC63BF9}" destId="{960F9C22-A733-4EB0-8D05-CE6A8A8D5D0E}" srcOrd="0" destOrd="0" parTransId="{19A44A8B-7AD3-4EAE-B0EC-AAC6F8C68356}" sibTransId="{8C8986CB-A068-4E0D-B0D1-01035D69AD91}"/>
    <dgm:cxn modelId="{FED9E2E5-A735-47BA-9C69-1D49F9A1FD3F}" srcId="{7F3FA4DD-06EE-4A4F-84CD-F2DB948730A4}" destId="{94CFC5CE-1F4C-43CE-9E31-FBB9987836AC}" srcOrd="0" destOrd="0" parTransId="{BF507C08-9936-4E66-B291-8C1FD646B378}" sibTransId="{2E5A48DF-C524-438D-A5B7-6BBDCF691BEB}"/>
    <dgm:cxn modelId="{BFD70CA6-3E86-4D39-8788-CAF4B074C63E}" type="presOf" srcId="{F51309F9-38EB-4714-B73C-15E4F311D2BF}" destId="{3E957179-81C1-4098-8D02-F82432327D22}" srcOrd="0" destOrd="2" presId="urn:microsoft.com/office/officeart/2005/8/layout/vList5"/>
    <dgm:cxn modelId="{CBC4DB97-7406-46B7-B09A-03EA874B14D5}" type="presOf" srcId="{960F9C22-A733-4EB0-8D05-CE6A8A8D5D0E}" destId="{A50F74A5-CDBF-40E0-B178-DCEB624CD292}" srcOrd="0" destOrd="0" presId="urn:microsoft.com/office/officeart/2005/8/layout/vList5"/>
    <dgm:cxn modelId="{D44C0A9E-6140-4AC6-9340-76DF43D696C8}" srcId="{75DC8234-EB68-4956-B1E1-88D441EE2713}" destId="{F51309F9-38EB-4714-B73C-15E4F311D2BF}" srcOrd="2" destOrd="0" parTransId="{D9655507-DA3E-4065-8366-282D6A5F2AA0}" sibTransId="{7F24C417-0D9E-4FE9-89E7-C7EE30B527A8}"/>
    <dgm:cxn modelId="{64622481-DBC6-4F4B-999E-0E80D520BFE9}" type="presOf" srcId="{75DC8234-EB68-4956-B1E1-88D441EE2713}" destId="{338CC9A5-B377-482B-A345-9DCB81FCFD5D}" srcOrd="0" destOrd="0" presId="urn:microsoft.com/office/officeart/2005/8/layout/vList5"/>
    <dgm:cxn modelId="{C3F819B6-69B7-4E08-AE45-D2F669C10495}" srcId="{1F37C99A-1B09-404D-9950-359E39C0646F}" destId="{7F3FA4DD-06EE-4A4F-84CD-F2DB948730A4}" srcOrd="2" destOrd="0" parTransId="{1E1F85BF-0EA8-42CD-AC70-B0EE81A9FCD4}" sibTransId="{CDDF6811-BDBF-4CFC-AA56-789341A29E57}"/>
    <dgm:cxn modelId="{C9D3103B-8FA6-4A96-A021-480F56EBF02B}" type="presOf" srcId="{7F3FA4DD-06EE-4A4F-84CD-F2DB948730A4}" destId="{F47739EA-D128-4497-BCC6-A5C5ABE23FCF}" srcOrd="0" destOrd="0" presId="urn:microsoft.com/office/officeart/2005/8/layout/vList5"/>
    <dgm:cxn modelId="{3DC568E5-E80E-4689-8B33-7C5535EE7928}" type="presParOf" srcId="{F749E398-09F7-4F84-9E13-A03FE02F4FD0}" destId="{CBAB2567-1795-4810-B07F-700579F0EB0D}" srcOrd="0" destOrd="0" presId="urn:microsoft.com/office/officeart/2005/8/layout/vList5"/>
    <dgm:cxn modelId="{0AC20AC7-3298-4DC0-93FD-55F14F5E5095}" type="presParOf" srcId="{CBAB2567-1795-4810-B07F-700579F0EB0D}" destId="{9F0FF539-B5B7-4966-ABE8-ABFBAF06A75B}" srcOrd="0" destOrd="0" presId="urn:microsoft.com/office/officeart/2005/8/layout/vList5"/>
    <dgm:cxn modelId="{09010055-492D-4F87-8EAE-19F601135031}" type="presParOf" srcId="{CBAB2567-1795-4810-B07F-700579F0EB0D}" destId="{A50F74A5-CDBF-40E0-B178-DCEB624CD292}" srcOrd="1" destOrd="0" presId="urn:microsoft.com/office/officeart/2005/8/layout/vList5"/>
    <dgm:cxn modelId="{A398A52C-E1A2-4E10-868B-682E733032A6}" type="presParOf" srcId="{F749E398-09F7-4F84-9E13-A03FE02F4FD0}" destId="{EFBDD080-E791-4AE8-B519-37BD0FE0389B}" srcOrd="1" destOrd="0" presId="urn:microsoft.com/office/officeart/2005/8/layout/vList5"/>
    <dgm:cxn modelId="{1E8D22A2-B3BF-4C84-AC1F-5E3906218790}" type="presParOf" srcId="{F749E398-09F7-4F84-9E13-A03FE02F4FD0}" destId="{E8BB409E-6907-4E1C-B24C-83FD8FE63EF0}" srcOrd="2" destOrd="0" presId="urn:microsoft.com/office/officeart/2005/8/layout/vList5"/>
    <dgm:cxn modelId="{A6CAAFF4-790E-433B-813F-353C37868037}" type="presParOf" srcId="{E8BB409E-6907-4E1C-B24C-83FD8FE63EF0}" destId="{338CC9A5-B377-482B-A345-9DCB81FCFD5D}" srcOrd="0" destOrd="0" presId="urn:microsoft.com/office/officeart/2005/8/layout/vList5"/>
    <dgm:cxn modelId="{1CAD4FF7-CA54-49F4-98CF-52E4751F1027}" type="presParOf" srcId="{E8BB409E-6907-4E1C-B24C-83FD8FE63EF0}" destId="{3E957179-81C1-4098-8D02-F82432327D22}" srcOrd="1" destOrd="0" presId="urn:microsoft.com/office/officeart/2005/8/layout/vList5"/>
    <dgm:cxn modelId="{F2ED0678-DF0D-4E69-8E62-BD373826D26C}" type="presParOf" srcId="{F749E398-09F7-4F84-9E13-A03FE02F4FD0}" destId="{C36FAB65-4E85-4EEE-B604-A0DE600AD0D7}" srcOrd="3" destOrd="0" presId="urn:microsoft.com/office/officeart/2005/8/layout/vList5"/>
    <dgm:cxn modelId="{C3241909-D7EF-4174-9416-61355ACFBA10}" type="presParOf" srcId="{F749E398-09F7-4F84-9E13-A03FE02F4FD0}" destId="{D392615C-8C9E-499A-8841-74A99FFE9938}" srcOrd="4" destOrd="0" presId="urn:microsoft.com/office/officeart/2005/8/layout/vList5"/>
    <dgm:cxn modelId="{A034F7EB-3689-4BD6-A4A1-D2B209E04417}" type="presParOf" srcId="{D392615C-8C9E-499A-8841-74A99FFE9938}" destId="{F47739EA-D128-4497-BCC6-A5C5ABE23FCF}" srcOrd="0" destOrd="0" presId="urn:microsoft.com/office/officeart/2005/8/layout/vList5"/>
    <dgm:cxn modelId="{56C927CF-A157-4288-A5D9-5D780E76A77A}" type="presParOf" srcId="{D392615C-8C9E-499A-8841-74A99FFE9938}" destId="{66E3E701-A1A5-4182-ADFF-C9B41504CD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37C99A-1B09-404D-9950-359E39C064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488BF97-866B-4430-B2EE-52CBDFC63BF9}">
      <dgm:prSet phldrT="[Text]" custT="1"/>
      <dgm:spPr/>
      <dgm:t>
        <a:bodyPr/>
        <a:lstStyle/>
        <a:p>
          <a:r>
            <a:rPr lang="en-US" sz="3200" dirty="0" smtClean="0"/>
            <a:t>1</a:t>
          </a:r>
          <a:r>
            <a:rPr lang="en-US" sz="3200" baseline="30000" dirty="0" smtClean="0"/>
            <a:t>st</a:t>
          </a:r>
          <a:r>
            <a:rPr lang="en-US" sz="3200" dirty="0" smtClean="0"/>
            <a:t> Choice</a:t>
          </a:r>
        </a:p>
        <a:p>
          <a:r>
            <a:rPr lang="en-US" sz="3200" dirty="0" smtClean="0"/>
            <a:t>30%</a:t>
          </a:r>
          <a:endParaRPr lang="en-US" sz="3200" dirty="0"/>
        </a:p>
      </dgm:t>
    </dgm:pt>
    <dgm:pt modelId="{51CE98A4-7B59-415F-807F-0BBA23D885B6}" type="parTrans" cxnId="{4F1EA3AE-610E-491F-A755-AD2FC9834683}">
      <dgm:prSet/>
      <dgm:spPr/>
      <dgm:t>
        <a:bodyPr/>
        <a:lstStyle/>
        <a:p>
          <a:endParaRPr lang="en-US"/>
        </a:p>
      </dgm:t>
    </dgm:pt>
    <dgm:pt modelId="{30C437EA-C21F-40A5-B42D-80AA99C8953A}" type="sibTrans" cxnId="{4F1EA3AE-610E-491F-A755-AD2FC9834683}">
      <dgm:prSet/>
      <dgm:spPr/>
      <dgm:t>
        <a:bodyPr/>
        <a:lstStyle/>
        <a:p>
          <a:endParaRPr lang="en-US"/>
        </a:p>
      </dgm:t>
    </dgm:pt>
    <dgm:pt modelId="{960F9C22-A733-4EB0-8D05-CE6A8A8D5D0E}">
      <dgm:prSet phldrT="[Text]"/>
      <dgm:spPr/>
      <dgm:t>
        <a:bodyPr/>
        <a:lstStyle/>
        <a:p>
          <a:r>
            <a:rPr lang="en-US" dirty="0" smtClean="0"/>
            <a:t>n/a</a:t>
          </a:r>
          <a:endParaRPr lang="en-US" dirty="0"/>
        </a:p>
      </dgm:t>
    </dgm:pt>
    <dgm:pt modelId="{19A44A8B-7AD3-4EAE-B0EC-AAC6F8C68356}" type="parTrans" cxnId="{399C1118-CD14-41B7-8516-1CFFBBFB4490}">
      <dgm:prSet/>
      <dgm:spPr/>
      <dgm:t>
        <a:bodyPr/>
        <a:lstStyle/>
        <a:p>
          <a:endParaRPr lang="en-US"/>
        </a:p>
      </dgm:t>
    </dgm:pt>
    <dgm:pt modelId="{8C8986CB-A068-4E0D-B0D1-01035D69AD91}" type="sibTrans" cxnId="{399C1118-CD14-41B7-8516-1CFFBBFB4490}">
      <dgm:prSet/>
      <dgm:spPr/>
      <dgm:t>
        <a:bodyPr/>
        <a:lstStyle/>
        <a:p>
          <a:endParaRPr lang="en-US"/>
        </a:p>
      </dgm:t>
    </dgm:pt>
    <dgm:pt modelId="{3E46FA67-0894-48CB-A7BF-35959717FB3C}">
      <dgm:prSet phldrT="[Text]"/>
      <dgm:spPr/>
      <dgm:t>
        <a:bodyPr/>
        <a:lstStyle/>
        <a:p>
          <a:r>
            <a:rPr lang="en-US" dirty="0" smtClean="0"/>
            <a:t>None</a:t>
          </a:r>
          <a:endParaRPr lang="en-US" dirty="0"/>
        </a:p>
      </dgm:t>
    </dgm:pt>
    <dgm:pt modelId="{0F8876F7-A9AD-4301-BA4E-FFAED6E7B9FD}" type="parTrans" cxnId="{8543AE7A-ABC7-4377-993F-C5C0F2106712}">
      <dgm:prSet/>
      <dgm:spPr/>
      <dgm:t>
        <a:bodyPr/>
        <a:lstStyle/>
        <a:p>
          <a:endParaRPr lang="en-US"/>
        </a:p>
      </dgm:t>
    </dgm:pt>
    <dgm:pt modelId="{82D8DB6C-790F-4ACB-91D1-C2A9B6F5F64F}" type="sibTrans" cxnId="{8543AE7A-ABC7-4377-993F-C5C0F2106712}">
      <dgm:prSet/>
      <dgm:spPr/>
      <dgm:t>
        <a:bodyPr/>
        <a:lstStyle/>
        <a:p>
          <a:endParaRPr lang="en-US"/>
        </a:p>
      </dgm:t>
    </dgm:pt>
    <dgm:pt modelId="{75DC8234-EB68-4956-B1E1-88D441EE2713}">
      <dgm:prSet phldrT="[Text]" custT="1"/>
      <dgm:spPr/>
      <dgm:t>
        <a:bodyPr/>
        <a:lstStyle/>
        <a:p>
          <a:pPr algn="l"/>
          <a:r>
            <a:rPr lang="en-US" sz="3200" dirty="0" smtClean="0"/>
            <a:t>2</a:t>
          </a:r>
          <a:r>
            <a:rPr lang="en-US" sz="3200" baseline="30000" dirty="0" smtClean="0"/>
            <a:t>nd </a:t>
          </a:r>
          <a:r>
            <a:rPr lang="en-US" sz="3200" dirty="0" smtClean="0"/>
            <a:t>Choice</a:t>
          </a:r>
        </a:p>
        <a:p>
          <a:pPr algn="ctr"/>
          <a:r>
            <a:rPr lang="en-US" sz="3200" dirty="0" smtClean="0"/>
            <a:t>8.5%</a:t>
          </a:r>
          <a:endParaRPr lang="en-US" sz="3200" dirty="0"/>
        </a:p>
      </dgm:t>
    </dgm:pt>
    <dgm:pt modelId="{95FDCB7C-D421-4AC3-9B5D-E4238E0FC04C}" type="parTrans" cxnId="{7810F469-0E1D-435C-BAB0-806D02BBB2D1}">
      <dgm:prSet/>
      <dgm:spPr/>
      <dgm:t>
        <a:bodyPr/>
        <a:lstStyle/>
        <a:p>
          <a:endParaRPr lang="en-US"/>
        </a:p>
      </dgm:t>
    </dgm:pt>
    <dgm:pt modelId="{1593448C-8856-465E-B1B1-9415234018A1}" type="sibTrans" cxnId="{7810F469-0E1D-435C-BAB0-806D02BBB2D1}">
      <dgm:prSet/>
      <dgm:spPr/>
      <dgm:t>
        <a:bodyPr/>
        <a:lstStyle/>
        <a:p>
          <a:endParaRPr lang="en-US"/>
        </a:p>
      </dgm:t>
    </dgm:pt>
    <dgm:pt modelId="{240902E7-A94E-4774-9804-A22C164E9512}">
      <dgm:prSet phldrT="[Text]"/>
      <dgm:spPr/>
      <dgm:t>
        <a:bodyPr/>
        <a:lstStyle/>
        <a:p>
          <a:r>
            <a:rPr lang="en-US" dirty="0" smtClean="0"/>
            <a:t>Storyboard Development</a:t>
          </a:r>
          <a:endParaRPr lang="en-US" dirty="0"/>
        </a:p>
      </dgm:t>
    </dgm:pt>
    <dgm:pt modelId="{B6830337-E93E-4274-BA59-F8B9ED04F12F}" type="parTrans" cxnId="{663B40C4-1A87-422F-B0BE-5BC45812EF23}">
      <dgm:prSet/>
      <dgm:spPr/>
      <dgm:t>
        <a:bodyPr/>
        <a:lstStyle/>
        <a:p>
          <a:endParaRPr lang="en-US"/>
        </a:p>
      </dgm:t>
    </dgm:pt>
    <dgm:pt modelId="{A28DFF1F-F0C3-4FB2-8993-A08E3F2535A7}" type="sibTrans" cxnId="{663B40C4-1A87-422F-B0BE-5BC45812EF23}">
      <dgm:prSet/>
      <dgm:spPr/>
      <dgm:t>
        <a:bodyPr/>
        <a:lstStyle/>
        <a:p>
          <a:endParaRPr lang="en-US"/>
        </a:p>
      </dgm:t>
    </dgm:pt>
    <dgm:pt modelId="{8E2B92FD-B527-4F5E-8946-B8553CC9F715}">
      <dgm:prSet phldrT="[Text]"/>
      <dgm:spPr/>
      <dgm:t>
        <a:bodyPr/>
        <a:lstStyle/>
        <a:p>
          <a:r>
            <a:rPr lang="en-US" dirty="0" smtClean="0"/>
            <a:t>Quality Learning Network</a:t>
          </a:r>
          <a:endParaRPr lang="en-US" dirty="0"/>
        </a:p>
      </dgm:t>
    </dgm:pt>
    <dgm:pt modelId="{B4CFE39B-8B18-44D4-86D5-9286318B6280}" type="parTrans" cxnId="{2FC6ABCF-44F2-4149-B8B3-A97554235F58}">
      <dgm:prSet/>
      <dgm:spPr/>
      <dgm:t>
        <a:bodyPr/>
        <a:lstStyle/>
        <a:p>
          <a:endParaRPr lang="en-US"/>
        </a:p>
      </dgm:t>
    </dgm:pt>
    <dgm:pt modelId="{E31DA385-BF9B-42D0-ABCD-6EA3A0AB0B0C}" type="sibTrans" cxnId="{2FC6ABCF-44F2-4149-B8B3-A97554235F58}">
      <dgm:prSet/>
      <dgm:spPr/>
      <dgm:t>
        <a:bodyPr/>
        <a:lstStyle/>
        <a:p>
          <a:endParaRPr lang="en-US"/>
        </a:p>
      </dgm:t>
    </dgm:pt>
    <dgm:pt modelId="{7F3FA4DD-06EE-4A4F-84CD-F2DB948730A4}">
      <dgm:prSet phldrT="[Text]" custT="1"/>
      <dgm:spPr/>
      <dgm:t>
        <a:bodyPr/>
        <a:lstStyle/>
        <a:p>
          <a:r>
            <a:rPr lang="en-US" sz="3200" dirty="0" smtClean="0"/>
            <a:t>3</a:t>
          </a:r>
          <a:r>
            <a:rPr lang="en-US" sz="3200" baseline="30000" dirty="0" smtClean="0"/>
            <a:t>rd</a:t>
          </a:r>
          <a:r>
            <a:rPr lang="en-US" sz="3200" dirty="0" smtClean="0"/>
            <a:t> Choice</a:t>
          </a:r>
        </a:p>
        <a:p>
          <a:r>
            <a:rPr lang="en-US" sz="3200" dirty="0" smtClean="0"/>
            <a:t>7.4%</a:t>
          </a:r>
          <a:endParaRPr lang="en-US" sz="3200" dirty="0"/>
        </a:p>
      </dgm:t>
    </dgm:pt>
    <dgm:pt modelId="{1E1F85BF-0EA8-42CD-AC70-B0EE81A9FCD4}" type="parTrans" cxnId="{C3F819B6-69B7-4E08-AE45-D2F669C10495}">
      <dgm:prSet/>
      <dgm:spPr/>
      <dgm:t>
        <a:bodyPr/>
        <a:lstStyle/>
        <a:p>
          <a:endParaRPr lang="en-US"/>
        </a:p>
      </dgm:t>
    </dgm:pt>
    <dgm:pt modelId="{CDDF6811-BDBF-4CFC-AA56-789341A29E57}" type="sibTrans" cxnId="{C3F819B6-69B7-4E08-AE45-D2F669C10495}">
      <dgm:prSet/>
      <dgm:spPr/>
      <dgm:t>
        <a:bodyPr/>
        <a:lstStyle/>
        <a:p>
          <a:endParaRPr lang="en-US"/>
        </a:p>
      </dgm:t>
    </dgm:pt>
    <dgm:pt modelId="{94CFC5CE-1F4C-43CE-9E31-FBB9987836AC}">
      <dgm:prSet phldrT="[Text]"/>
      <dgm:spPr/>
      <dgm:t>
        <a:bodyPr/>
        <a:lstStyle/>
        <a:p>
          <a:r>
            <a:rPr lang="en-US" dirty="0" smtClean="0"/>
            <a:t>Quality Management Planning</a:t>
          </a:r>
          <a:endParaRPr lang="en-US" dirty="0"/>
        </a:p>
      </dgm:t>
    </dgm:pt>
    <dgm:pt modelId="{BF507C08-9936-4E66-B291-8C1FD646B378}" type="parTrans" cxnId="{FED9E2E5-A735-47BA-9C69-1D49F9A1FD3F}">
      <dgm:prSet/>
      <dgm:spPr/>
      <dgm:t>
        <a:bodyPr/>
        <a:lstStyle/>
        <a:p>
          <a:endParaRPr lang="en-US"/>
        </a:p>
      </dgm:t>
    </dgm:pt>
    <dgm:pt modelId="{2E5A48DF-C524-438D-A5B7-6BBDCF691BEB}" type="sibTrans" cxnId="{FED9E2E5-A735-47BA-9C69-1D49F9A1FD3F}">
      <dgm:prSet/>
      <dgm:spPr/>
      <dgm:t>
        <a:bodyPr/>
        <a:lstStyle/>
        <a:p>
          <a:endParaRPr lang="en-US"/>
        </a:p>
      </dgm:t>
    </dgm:pt>
    <dgm:pt modelId="{F51309F9-38EB-4714-B73C-15E4F311D2BF}">
      <dgm:prSet phldrT="[Text]"/>
      <dgm:spPr/>
      <dgm:t>
        <a:bodyPr/>
        <a:lstStyle/>
        <a:p>
          <a:endParaRPr lang="en-US" dirty="0"/>
        </a:p>
      </dgm:t>
    </dgm:pt>
    <dgm:pt modelId="{D9655507-DA3E-4065-8366-282D6A5F2AA0}" type="parTrans" cxnId="{D44C0A9E-6140-4AC6-9340-76DF43D696C8}">
      <dgm:prSet/>
      <dgm:spPr/>
      <dgm:t>
        <a:bodyPr/>
        <a:lstStyle/>
        <a:p>
          <a:endParaRPr lang="en-US"/>
        </a:p>
      </dgm:t>
    </dgm:pt>
    <dgm:pt modelId="{7F24C417-0D9E-4FE9-89E7-C7EE30B527A8}" type="sibTrans" cxnId="{D44C0A9E-6140-4AC6-9340-76DF43D696C8}">
      <dgm:prSet/>
      <dgm:spPr/>
      <dgm:t>
        <a:bodyPr/>
        <a:lstStyle/>
        <a:p>
          <a:endParaRPr lang="en-US"/>
        </a:p>
      </dgm:t>
    </dgm:pt>
    <dgm:pt modelId="{990EC2EF-317B-46B5-85D8-1031FB54D4AD}">
      <dgm:prSet phldrT="[Text]"/>
      <dgm:spPr/>
      <dgm:t>
        <a:bodyPr/>
        <a:lstStyle/>
        <a:p>
          <a:r>
            <a:rPr lang="en-US" dirty="0" smtClean="0"/>
            <a:t>Not useful  </a:t>
          </a:r>
          <a:endParaRPr lang="en-US" dirty="0"/>
        </a:p>
      </dgm:t>
    </dgm:pt>
    <dgm:pt modelId="{62FCFEB7-1A02-475D-BA9E-10BDA45CC4B3}" type="parTrans" cxnId="{DE6E0480-3DCB-4769-9987-2D2D89A06128}">
      <dgm:prSet/>
      <dgm:spPr/>
      <dgm:t>
        <a:bodyPr/>
        <a:lstStyle/>
        <a:p>
          <a:endParaRPr lang="en-US"/>
        </a:p>
      </dgm:t>
    </dgm:pt>
    <dgm:pt modelId="{35493EB2-4F46-441D-B049-39508E7E0200}" type="sibTrans" cxnId="{DE6E0480-3DCB-4769-9987-2D2D89A06128}">
      <dgm:prSet/>
      <dgm:spPr/>
      <dgm:t>
        <a:bodyPr/>
        <a:lstStyle/>
        <a:p>
          <a:endParaRPr lang="en-US"/>
        </a:p>
      </dgm:t>
    </dgm:pt>
    <dgm:pt modelId="{F749E398-09F7-4F84-9E13-A03FE02F4FD0}" type="pres">
      <dgm:prSet presAssocID="{1F37C99A-1B09-404D-9950-359E39C0646F}" presName="Name0" presStyleCnt="0">
        <dgm:presLayoutVars>
          <dgm:dir/>
          <dgm:animLvl val="lvl"/>
          <dgm:resizeHandles val="exact"/>
        </dgm:presLayoutVars>
      </dgm:prSet>
      <dgm:spPr/>
      <dgm:t>
        <a:bodyPr/>
        <a:lstStyle/>
        <a:p>
          <a:endParaRPr lang="en-US"/>
        </a:p>
      </dgm:t>
    </dgm:pt>
    <dgm:pt modelId="{CBAB2567-1795-4810-B07F-700579F0EB0D}" type="pres">
      <dgm:prSet presAssocID="{5488BF97-866B-4430-B2EE-52CBDFC63BF9}" presName="linNode" presStyleCnt="0"/>
      <dgm:spPr/>
    </dgm:pt>
    <dgm:pt modelId="{9F0FF539-B5B7-4966-ABE8-ABFBAF06A75B}" type="pres">
      <dgm:prSet presAssocID="{5488BF97-866B-4430-B2EE-52CBDFC63BF9}" presName="parentText" presStyleLbl="node1" presStyleIdx="0" presStyleCnt="3">
        <dgm:presLayoutVars>
          <dgm:chMax val="1"/>
          <dgm:bulletEnabled val="1"/>
        </dgm:presLayoutVars>
      </dgm:prSet>
      <dgm:spPr/>
      <dgm:t>
        <a:bodyPr/>
        <a:lstStyle/>
        <a:p>
          <a:endParaRPr lang="en-US"/>
        </a:p>
      </dgm:t>
    </dgm:pt>
    <dgm:pt modelId="{A50F74A5-CDBF-40E0-B178-DCEB624CD292}" type="pres">
      <dgm:prSet presAssocID="{5488BF97-866B-4430-B2EE-52CBDFC63BF9}" presName="descendantText" presStyleLbl="alignAccFollowNode1" presStyleIdx="0" presStyleCnt="3">
        <dgm:presLayoutVars>
          <dgm:bulletEnabled val="1"/>
        </dgm:presLayoutVars>
      </dgm:prSet>
      <dgm:spPr/>
      <dgm:t>
        <a:bodyPr/>
        <a:lstStyle/>
        <a:p>
          <a:endParaRPr lang="en-US"/>
        </a:p>
      </dgm:t>
    </dgm:pt>
    <dgm:pt modelId="{EFBDD080-E791-4AE8-B519-37BD0FE0389B}" type="pres">
      <dgm:prSet presAssocID="{30C437EA-C21F-40A5-B42D-80AA99C8953A}" presName="sp" presStyleCnt="0"/>
      <dgm:spPr/>
    </dgm:pt>
    <dgm:pt modelId="{E8BB409E-6907-4E1C-B24C-83FD8FE63EF0}" type="pres">
      <dgm:prSet presAssocID="{75DC8234-EB68-4956-B1E1-88D441EE2713}" presName="linNode" presStyleCnt="0"/>
      <dgm:spPr/>
    </dgm:pt>
    <dgm:pt modelId="{338CC9A5-B377-482B-A345-9DCB81FCFD5D}" type="pres">
      <dgm:prSet presAssocID="{75DC8234-EB68-4956-B1E1-88D441EE2713}" presName="parentText" presStyleLbl="node1" presStyleIdx="1" presStyleCnt="3" custLinFactNeighborX="-549" custLinFactNeighborY="2261">
        <dgm:presLayoutVars>
          <dgm:chMax val="1"/>
          <dgm:bulletEnabled val="1"/>
        </dgm:presLayoutVars>
      </dgm:prSet>
      <dgm:spPr/>
      <dgm:t>
        <a:bodyPr/>
        <a:lstStyle/>
        <a:p>
          <a:endParaRPr lang="en-US"/>
        </a:p>
      </dgm:t>
    </dgm:pt>
    <dgm:pt modelId="{3E957179-81C1-4098-8D02-F82432327D22}" type="pres">
      <dgm:prSet presAssocID="{75DC8234-EB68-4956-B1E1-88D441EE2713}" presName="descendantText" presStyleLbl="alignAccFollowNode1" presStyleIdx="1" presStyleCnt="3">
        <dgm:presLayoutVars>
          <dgm:bulletEnabled val="1"/>
        </dgm:presLayoutVars>
      </dgm:prSet>
      <dgm:spPr/>
      <dgm:t>
        <a:bodyPr/>
        <a:lstStyle/>
        <a:p>
          <a:endParaRPr lang="en-US"/>
        </a:p>
      </dgm:t>
    </dgm:pt>
    <dgm:pt modelId="{C36FAB65-4E85-4EEE-B604-A0DE600AD0D7}" type="pres">
      <dgm:prSet presAssocID="{1593448C-8856-465E-B1B1-9415234018A1}" presName="sp" presStyleCnt="0"/>
      <dgm:spPr/>
    </dgm:pt>
    <dgm:pt modelId="{D392615C-8C9E-499A-8841-74A99FFE9938}" type="pres">
      <dgm:prSet presAssocID="{7F3FA4DD-06EE-4A4F-84CD-F2DB948730A4}" presName="linNode" presStyleCnt="0"/>
      <dgm:spPr/>
    </dgm:pt>
    <dgm:pt modelId="{F47739EA-D128-4497-BCC6-A5C5ABE23FCF}" type="pres">
      <dgm:prSet presAssocID="{7F3FA4DD-06EE-4A4F-84CD-F2DB948730A4}" presName="parentText" presStyleLbl="node1" presStyleIdx="2" presStyleCnt="3">
        <dgm:presLayoutVars>
          <dgm:chMax val="1"/>
          <dgm:bulletEnabled val="1"/>
        </dgm:presLayoutVars>
      </dgm:prSet>
      <dgm:spPr/>
      <dgm:t>
        <a:bodyPr/>
        <a:lstStyle/>
        <a:p>
          <a:endParaRPr lang="en-US"/>
        </a:p>
      </dgm:t>
    </dgm:pt>
    <dgm:pt modelId="{66E3E701-A1A5-4182-ADFF-C9B41504CD28}" type="pres">
      <dgm:prSet presAssocID="{7F3FA4DD-06EE-4A4F-84CD-F2DB948730A4}" presName="descendantText" presStyleLbl="alignAccFollowNode1" presStyleIdx="2" presStyleCnt="3">
        <dgm:presLayoutVars>
          <dgm:bulletEnabled val="1"/>
        </dgm:presLayoutVars>
      </dgm:prSet>
      <dgm:spPr/>
      <dgm:t>
        <a:bodyPr/>
        <a:lstStyle/>
        <a:p>
          <a:endParaRPr lang="en-US"/>
        </a:p>
      </dgm:t>
    </dgm:pt>
  </dgm:ptLst>
  <dgm:cxnLst>
    <dgm:cxn modelId="{663B40C4-1A87-422F-B0BE-5BC45812EF23}" srcId="{75DC8234-EB68-4956-B1E1-88D441EE2713}" destId="{240902E7-A94E-4774-9804-A22C164E9512}" srcOrd="0" destOrd="0" parTransId="{B6830337-E93E-4274-BA59-F8B9ED04F12F}" sibTransId="{A28DFF1F-F0C3-4FB2-8993-A08E3F2535A7}"/>
    <dgm:cxn modelId="{8F359FDF-A342-4007-8BFB-2CA2B6628AF4}" type="presOf" srcId="{F51309F9-38EB-4714-B73C-15E4F311D2BF}" destId="{3E957179-81C1-4098-8D02-F82432327D22}" srcOrd="0" destOrd="2" presId="urn:microsoft.com/office/officeart/2005/8/layout/vList5"/>
    <dgm:cxn modelId="{03E7ED35-2FE5-40F3-A59D-6A43CF6F4B6D}" type="presOf" srcId="{5488BF97-866B-4430-B2EE-52CBDFC63BF9}" destId="{9F0FF539-B5B7-4966-ABE8-ABFBAF06A75B}" srcOrd="0" destOrd="0" presId="urn:microsoft.com/office/officeart/2005/8/layout/vList5"/>
    <dgm:cxn modelId="{117E123D-099F-40AE-B223-AD97EAF86BA5}" type="presOf" srcId="{240902E7-A94E-4774-9804-A22C164E9512}" destId="{3E957179-81C1-4098-8D02-F82432327D22}" srcOrd="0" destOrd="0" presId="urn:microsoft.com/office/officeart/2005/8/layout/vList5"/>
    <dgm:cxn modelId="{77B503F1-FE21-4BB3-9F4C-2FE1C28A5786}" type="presOf" srcId="{960F9C22-A733-4EB0-8D05-CE6A8A8D5D0E}" destId="{A50F74A5-CDBF-40E0-B178-DCEB624CD292}" srcOrd="0" destOrd="0" presId="urn:microsoft.com/office/officeart/2005/8/layout/vList5"/>
    <dgm:cxn modelId="{2603B717-72AC-4A5A-994D-B1A6D9BF49C5}" type="presOf" srcId="{7F3FA4DD-06EE-4A4F-84CD-F2DB948730A4}" destId="{F47739EA-D128-4497-BCC6-A5C5ABE23FCF}" srcOrd="0" destOrd="0" presId="urn:microsoft.com/office/officeart/2005/8/layout/vList5"/>
    <dgm:cxn modelId="{8543AE7A-ABC7-4377-993F-C5C0F2106712}" srcId="{5488BF97-866B-4430-B2EE-52CBDFC63BF9}" destId="{3E46FA67-0894-48CB-A7BF-35959717FB3C}" srcOrd="1" destOrd="0" parTransId="{0F8876F7-A9AD-4301-BA4E-FFAED6E7B9FD}" sibTransId="{82D8DB6C-790F-4ACB-91D1-C2A9B6F5F64F}"/>
    <dgm:cxn modelId="{7810F469-0E1D-435C-BAB0-806D02BBB2D1}" srcId="{1F37C99A-1B09-404D-9950-359E39C0646F}" destId="{75DC8234-EB68-4956-B1E1-88D441EE2713}" srcOrd="1" destOrd="0" parTransId="{95FDCB7C-D421-4AC3-9B5D-E4238E0FC04C}" sibTransId="{1593448C-8856-465E-B1B1-9415234018A1}"/>
    <dgm:cxn modelId="{C03282BF-FE5A-44EE-B2AB-6CEFF870A670}" type="presOf" srcId="{3E46FA67-0894-48CB-A7BF-35959717FB3C}" destId="{A50F74A5-CDBF-40E0-B178-DCEB624CD292}" srcOrd="0" destOrd="1" presId="urn:microsoft.com/office/officeart/2005/8/layout/vList5"/>
    <dgm:cxn modelId="{2FC6ABCF-44F2-4149-B8B3-A97554235F58}" srcId="{75DC8234-EB68-4956-B1E1-88D441EE2713}" destId="{8E2B92FD-B527-4F5E-8946-B8553CC9F715}" srcOrd="1" destOrd="0" parTransId="{B4CFE39B-8B18-44D4-86D5-9286318B6280}" sibTransId="{E31DA385-BF9B-42D0-ABCD-6EA3A0AB0B0C}"/>
    <dgm:cxn modelId="{4F1EA3AE-610E-491F-A755-AD2FC9834683}" srcId="{1F37C99A-1B09-404D-9950-359E39C0646F}" destId="{5488BF97-866B-4430-B2EE-52CBDFC63BF9}" srcOrd="0" destOrd="0" parTransId="{51CE98A4-7B59-415F-807F-0BBA23D885B6}" sibTransId="{30C437EA-C21F-40A5-B42D-80AA99C8953A}"/>
    <dgm:cxn modelId="{6D11B4C8-524F-42CC-8749-314012466F16}" type="presOf" srcId="{1F37C99A-1B09-404D-9950-359E39C0646F}" destId="{F749E398-09F7-4F84-9E13-A03FE02F4FD0}" srcOrd="0" destOrd="0" presId="urn:microsoft.com/office/officeart/2005/8/layout/vList5"/>
    <dgm:cxn modelId="{399C1118-CD14-41B7-8516-1CFFBBFB4490}" srcId="{5488BF97-866B-4430-B2EE-52CBDFC63BF9}" destId="{960F9C22-A733-4EB0-8D05-CE6A8A8D5D0E}" srcOrd="0" destOrd="0" parTransId="{19A44A8B-7AD3-4EAE-B0EC-AAC6F8C68356}" sibTransId="{8C8986CB-A068-4E0D-B0D1-01035D69AD91}"/>
    <dgm:cxn modelId="{2E1BABCB-49ED-43B6-9C83-05744F9548BF}" type="presOf" srcId="{75DC8234-EB68-4956-B1E1-88D441EE2713}" destId="{338CC9A5-B377-482B-A345-9DCB81FCFD5D}" srcOrd="0" destOrd="0" presId="urn:microsoft.com/office/officeart/2005/8/layout/vList5"/>
    <dgm:cxn modelId="{3995C673-3C40-466A-96A7-B8A6112FEC15}" type="presOf" srcId="{8E2B92FD-B527-4F5E-8946-B8553CC9F715}" destId="{3E957179-81C1-4098-8D02-F82432327D22}" srcOrd="0" destOrd="1" presId="urn:microsoft.com/office/officeart/2005/8/layout/vList5"/>
    <dgm:cxn modelId="{DE6E0480-3DCB-4769-9987-2D2D89A06128}" srcId="{5488BF97-866B-4430-B2EE-52CBDFC63BF9}" destId="{990EC2EF-317B-46B5-85D8-1031FB54D4AD}" srcOrd="2" destOrd="0" parTransId="{62FCFEB7-1A02-475D-BA9E-10BDA45CC4B3}" sibTransId="{35493EB2-4F46-441D-B049-39508E7E0200}"/>
    <dgm:cxn modelId="{FED9E2E5-A735-47BA-9C69-1D49F9A1FD3F}" srcId="{7F3FA4DD-06EE-4A4F-84CD-F2DB948730A4}" destId="{94CFC5CE-1F4C-43CE-9E31-FBB9987836AC}" srcOrd="0" destOrd="0" parTransId="{BF507C08-9936-4E66-B291-8C1FD646B378}" sibTransId="{2E5A48DF-C524-438D-A5B7-6BBDCF691BEB}"/>
    <dgm:cxn modelId="{63E0E2A6-7D17-49DF-B543-79518F5D48DB}" type="presOf" srcId="{94CFC5CE-1F4C-43CE-9E31-FBB9987836AC}" destId="{66E3E701-A1A5-4182-ADFF-C9B41504CD28}" srcOrd="0" destOrd="0" presId="urn:microsoft.com/office/officeart/2005/8/layout/vList5"/>
    <dgm:cxn modelId="{D44C0A9E-6140-4AC6-9340-76DF43D696C8}" srcId="{75DC8234-EB68-4956-B1E1-88D441EE2713}" destId="{F51309F9-38EB-4714-B73C-15E4F311D2BF}" srcOrd="2" destOrd="0" parTransId="{D9655507-DA3E-4065-8366-282D6A5F2AA0}" sibTransId="{7F24C417-0D9E-4FE9-89E7-C7EE30B527A8}"/>
    <dgm:cxn modelId="{911F21EC-C893-4130-9A30-A3B19F52373E}" type="presOf" srcId="{990EC2EF-317B-46B5-85D8-1031FB54D4AD}" destId="{A50F74A5-CDBF-40E0-B178-DCEB624CD292}" srcOrd="0" destOrd="2" presId="urn:microsoft.com/office/officeart/2005/8/layout/vList5"/>
    <dgm:cxn modelId="{C3F819B6-69B7-4E08-AE45-D2F669C10495}" srcId="{1F37C99A-1B09-404D-9950-359E39C0646F}" destId="{7F3FA4DD-06EE-4A4F-84CD-F2DB948730A4}" srcOrd="2" destOrd="0" parTransId="{1E1F85BF-0EA8-42CD-AC70-B0EE81A9FCD4}" sibTransId="{CDDF6811-BDBF-4CFC-AA56-789341A29E57}"/>
    <dgm:cxn modelId="{0F763487-A76B-4622-9634-F50D256C288E}" type="presParOf" srcId="{F749E398-09F7-4F84-9E13-A03FE02F4FD0}" destId="{CBAB2567-1795-4810-B07F-700579F0EB0D}" srcOrd="0" destOrd="0" presId="urn:microsoft.com/office/officeart/2005/8/layout/vList5"/>
    <dgm:cxn modelId="{C640ECDA-454A-4AD8-BB79-3FD9A0544FEE}" type="presParOf" srcId="{CBAB2567-1795-4810-B07F-700579F0EB0D}" destId="{9F0FF539-B5B7-4966-ABE8-ABFBAF06A75B}" srcOrd="0" destOrd="0" presId="urn:microsoft.com/office/officeart/2005/8/layout/vList5"/>
    <dgm:cxn modelId="{D8963996-57C6-4948-91C2-83823401DCA9}" type="presParOf" srcId="{CBAB2567-1795-4810-B07F-700579F0EB0D}" destId="{A50F74A5-CDBF-40E0-B178-DCEB624CD292}" srcOrd="1" destOrd="0" presId="urn:microsoft.com/office/officeart/2005/8/layout/vList5"/>
    <dgm:cxn modelId="{B3C433FD-F738-4C68-AC73-1835092F12DA}" type="presParOf" srcId="{F749E398-09F7-4F84-9E13-A03FE02F4FD0}" destId="{EFBDD080-E791-4AE8-B519-37BD0FE0389B}" srcOrd="1" destOrd="0" presId="urn:microsoft.com/office/officeart/2005/8/layout/vList5"/>
    <dgm:cxn modelId="{BAA7DC1B-F41A-4D36-9D27-482AABD64B8A}" type="presParOf" srcId="{F749E398-09F7-4F84-9E13-A03FE02F4FD0}" destId="{E8BB409E-6907-4E1C-B24C-83FD8FE63EF0}" srcOrd="2" destOrd="0" presId="urn:microsoft.com/office/officeart/2005/8/layout/vList5"/>
    <dgm:cxn modelId="{ECABFB10-2C6A-4C63-9D27-9497468455AE}" type="presParOf" srcId="{E8BB409E-6907-4E1C-B24C-83FD8FE63EF0}" destId="{338CC9A5-B377-482B-A345-9DCB81FCFD5D}" srcOrd="0" destOrd="0" presId="urn:microsoft.com/office/officeart/2005/8/layout/vList5"/>
    <dgm:cxn modelId="{A19877D8-27C1-4D64-8844-7047F8C1377F}" type="presParOf" srcId="{E8BB409E-6907-4E1C-B24C-83FD8FE63EF0}" destId="{3E957179-81C1-4098-8D02-F82432327D22}" srcOrd="1" destOrd="0" presId="urn:microsoft.com/office/officeart/2005/8/layout/vList5"/>
    <dgm:cxn modelId="{8D2AA961-6DCE-4D6A-9FD9-FF54B70D02F3}" type="presParOf" srcId="{F749E398-09F7-4F84-9E13-A03FE02F4FD0}" destId="{C36FAB65-4E85-4EEE-B604-A0DE600AD0D7}" srcOrd="3" destOrd="0" presId="urn:microsoft.com/office/officeart/2005/8/layout/vList5"/>
    <dgm:cxn modelId="{95FA2DD7-3D1C-488A-8C23-C8B7DF408BAC}" type="presParOf" srcId="{F749E398-09F7-4F84-9E13-A03FE02F4FD0}" destId="{D392615C-8C9E-499A-8841-74A99FFE9938}" srcOrd="4" destOrd="0" presId="urn:microsoft.com/office/officeart/2005/8/layout/vList5"/>
    <dgm:cxn modelId="{71EF2776-DFC3-48E7-82F1-C4F059E0783F}" type="presParOf" srcId="{D392615C-8C9E-499A-8841-74A99FFE9938}" destId="{F47739EA-D128-4497-BCC6-A5C5ABE23FCF}" srcOrd="0" destOrd="0" presId="urn:microsoft.com/office/officeart/2005/8/layout/vList5"/>
    <dgm:cxn modelId="{A2ECD23D-E91A-44A9-9ECD-B6C32DB3CBB0}" type="presParOf" srcId="{D392615C-8C9E-499A-8841-74A99FFE9938}" destId="{66E3E701-A1A5-4182-ADFF-C9B41504CD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97F3D-C5F3-47DE-B1DE-40019B1B0DFB}">
      <dsp:nvSpPr>
        <dsp:cNvPr id="0" name=""/>
        <dsp:cNvSpPr/>
      </dsp:nvSpPr>
      <dsp:spPr>
        <a:xfrm>
          <a:off x="2781300" y="0"/>
          <a:ext cx="2286000" cy="2286000"/>
        </a:xfrm>
        <a:prstGeom prst="triangle">
          <a:avLst/>
        </a:prstGeom>
        <a:solidFill>
          <a:schemeClr val="accent1">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Organizational Assessments</a:t>
          </a:r>
          <a:endParaRPr lang="en-US" sz="1200" kern="1200" dirty="0"/>
        </a:p>
      </dsp:txBody>
      <dsp:txXfrm>
        <a:off x="3352800" y="1143000"/>
        <a:ext cx="1143000" cy="1143000"/>
      </dsp:txXfrm>
    </dsp:sp>
    <dsp:sp modelId="{CC02BC05-F30E-4CBB-B18A-1E912F26222B}">
      <dsp:nvSpPr>
        <dsp:cNvPr id="0" name=""/>
        <dsp:cNvSpPr/>
      </dsp:nvSpPr>
      <dsp:spPr>
        <a:xfrm>
          <a:off x="1638300" y="2286000"/>
          <a:ext cx="2286000" cy="2286000"/>
        </a:xfrm>
        <a:prstGeom prst="triangle">
          <a:avLst/>
        </a:prstGeom>
        <a:solidFill>
          <a:schemeClr val="accent3">
            <a:lumMod val="7500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Performance Measurement</a:t>
          </a:r>
          <a:endParaRPr lang="en-US" sz="1200" kern="1200" dirty="0"/>
        </a:p>
      </dsp:txBody>
      <dsp:txXfrm>
        <a:off x="2209800" y="3429000"/>
        <a:ext cx="1143000" cy="1143000"/>
      </dsp:txXfrm>
    </dsp:sp>
    <dsp:sp modelId="{D7F09D50-9163-4E41-9D77-9ED5A58FACDA}">
      <dsp:nvSpPr>
        <dsp:cNvPr id="0" name=""/>
        <dsp:cNvSpPr/>
      </dsp:nvSpPr>
      <dsp:spPr>
        <a:xfrm rot="10800000">
          <a:off x="2781300" y="2286000"/>
          <a:ext cx="2286000" cy="2286000"/>
        </a:xfrm>
        <a:prstGeom prst="triangle">
          <a:avLst/>
        </a:prstGeom>
        <a:solidFill>
          <a:schemeClr val="accent2">
            <a:lumMod val="7500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Quality Management Plans</a:t>
          </a:r>
          <a:endParaRPr lang="en-US" sz="1200" kern="1200" dirty="0"/>
        </a:p>
      </dsp:txBody>
      <dsp:txXfrm rot="10800000">
        <a:off x="3352800" y="2286000"/>
        <a:ext cx="1143000" cy="1143000"/>
      </dsp:txXfrm>
    </dsp:sp>
    <dsp:sp modelId="{C8CF5976-7412-4291-9B73-3737F3B7B3A5}">
      <dsp:nvSpPr>
        <dsp:cNvPr id="0" name=""/>
        <dsp:cNvSpPr/>
      </dsp:nvSpPr>
      <dsp:spPr>
        <a:xfrm>
          <a:off x="3924300" y="2286000"/>
          <a:ext cx="2286000" cy="2286000"/>
        </a:xfrm>
        <a:prstGeom prst="triangle">
          <a:avLst/>
        </a:prstGeom>
        <a:solidFill>
          <a:schemeClr val="accent6">
            <a:lumMod val="7500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Quality Learning Networks</a:t>
          </a:r>
          <a:endParaRPr lang="en-US" sz="1200" kern="1200" dirty="0"/>
        </a:p>
      </dsp:txBody>
      <dsp:txXfrm>
        <a:off x="4495800" y="3429000"/>
        <a:ext cx="1143000" cy="1143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F74A5-CDBF-40E0-B178-DCEB624CD292}">
      <dsp:nvSpPr>
        <dsp:cNvPr id="0" name=""/>
        <dsp:cNvSpPr/>
      </dsp:nvSpPr>
      <dsp:spPr>
        <a:xfrm rot="5400000">
          <a:off x="3634501" y="-1310312"/>
          <a:ext cx="1021556" cy="3901440"/>
        </a:xfrm>
        <a:prstGeom prst="round2SameRect">
          <a:avLst/>
        </a:prstGeom>
        <a:solidFill>
          <a:schemeClr val="accent2">
            <a:lumMod val="20000"/>
            <a:lumOff val="8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PDSA</a:t>
          </a:r>
          <a:endParaRPr lang="en-US" sz="1900" kern="1200" dirty="0"/>
        </a:p>
        <a:p>
          <a:pPr marL="171450" lvl="1" indent="-171450" algn="l" defTabSz="844550">
            <a:lnSpc>
              <a:spcPct val="90000"/>
            </a:lnSpc>
            <a:spcBef>
              <a:spcPct val="0"/>
            </a:spcBef>
            <a:spcAft>
              <a:spcPct val="15000"/>
            </a:spcAft>
            <a:buChar char="••"/>
          </a:pPr>
          <a:r>
            <a:rPr lang="en-US" sz="1900" kern="1200" dirty="0" smtClean="0"/>
            <a:t>Storyboard</a:t>
          </a:r>
          <a:endParaRPr lang="en-US" sz="1900" kern="1200" dirty="0"/>
        </a:p>
      </dsp:txBody>
      <dsp:txXfrm rot="-5400000">
        <a:off x="2194559" y="179498"/>
        <a:ext cx="3851572" cy="921820"/>
      </dsp:txXfrm>
    </dsp:sp>
    <dsp:sp modelId="{9F0FF539-B5B7-4966-ABE8-ABFBAF06A75B}">
      <dsp:nvSpPr>
        <dsp:cNvPr id="0" name=""/>
        <dsp:cNvSpPr/>
      </dsp:nvSpPr>
      <dsp:spPr>
        <a:xfrm>
          <a:off x="0" y="1934"/>
          <a:ext cx="2194560" cy="1276945"/>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1</a:t>
          </a:r>
          <a:r>
            <a:rPr lang="en-US" sz="3200" kern="1200" baseline="30000" dirty="0" smtClean="0"/>
            <a:t>st</a:t>
          </a:r>
          <a:r>
            <a:rPr lang="en-US" sz="3200" kern="1200" dirty="0" smtClean="0"/>
            <a:t> Choice</a:t>
          </a:r>
        </a:p>
        <a:p>
          <a:pPr lvl="0" algn="ctr" defTabSz="1422400">
            <a:lnSpc>
              <a:spcPct val="90000"/>
            </a:lnSpc>
            <a:spcBef>
              <a:spcPct val="0"/>
            </a:spcBef>
            <a:spcAft>
              <a:spcPct val="35000"/>
            </a:spcAft>
          </a:pPr>
          <a:r>
            <a:rPr lang="en-US" sz="3200" kern="1200" dirty="0" smtClean="0"/>
            <a:t>11.5%</a:t>
          </a:r>
          <a:endParaRPr lang="en-US" sz="3200" kern="1200" dirty="0"/>
        </a:p>
      </dsp:txBody>
      <dsp:txXfrm>
        <a:off x="62335" y="64269"/>
        <a:ext cx="2069890" cy="1152275"/>
      </dsp:txXfrm>
    </dsp:sp>
    <dsp:sp modelId="{3E957179-81C1-4098-8D02-F82432327D22}">
      <dsp:nvSpPr>
        <dsp:cNvPr id="0" name=""/>
        <dsp:cNvSpPr/>
      </dsp:nvSpPr>
      <dsp:spPr>
        <a:xfrm rot="5400000">
          <a:off x="3634501" y="30479"/>
          <a:ext cx="1021556" cy="3901440"/>
        </a:xfrm>
        <a:prstGeom prst="round2SameRect">
          <a:avLst/>
        </a:prstGeom>
        <a:solidFill>
          <a:schemeClr val="accent2">
            <a:lumMod val="20000"/>
            <a:lumOff val="8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Data Systems</a:t>
          </a: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rot="-5400000">
        <a:off x="2194559" y="1520289"/>
        <a:ext cx="3851572" cy="921820"/>
      </dsp:txXfrm>
    </dsp:sp>
    <dsp:sp modelId="{338CC9A5-B377-482B-A345-9DCB81FCFD5D}">
      <dsp:nvSpPr>
        <dsp:cNvPr id="0" name=""/>
        <dsp:cNvSpPr/>
      </dsp:nvSpPr>
      <dsp:spPr>
        <a:xfrm>
          <a:off x="0" y="1371599"/>
          <a:ext cx="2194560" cy="1276945"/>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n-US" sz="3200" kern="1200" dirty="0" smtClean="0"/>
            <a:t>2</a:t>
          </a:r>
          <a:r>
            <a:rPr lang="en-US" sz="3200" kern="1200" baseline="30000" dirty="0" smtClean="0"/>
            <a:t>nd </a:t>
          </a:r>
          <a:r>
            <a:rPr lang="en-US" sz="3200" kern="1200" dirty="0" smtClean="0"/>
            <a:t>Choice</a:t>
          </a:r>
        </a:p>
        <a:p>
          <a:pPr lvl="0" algn="ctr" defTabSz="1422400">
            <a:lnSpc>
              <a:spcPct val="90000"/>
            </a:lnSpc>
            <a:spcBef>
              <a:spcPct val="0"/>
            </a:spcBef>
            <a:spcAft>
              <a:spcPct val="35000"/>
            </a:spcAft>
          </a:pPr>
          <a:r>
            <a:rPr lang="en-US" sz="3200" kern="1200" dirty="0" smtClean="0"/>
            <a:t>7.6%</a:t>
          </a:r>
          <a:endParaRPr lang="en-US" sz="3200" kern="1200" dirty="0"/>
        </a:p>
      </dsp:txBody>
      <dsp:txXfrm>
        <a:off x="62335" y="1433934"/>
        <a:ext cx="2069890" cy="1152275"/>
      </dsp:txXfrm>
    </dsp:sp>
    <dsp:sp modelId="{66E3E701-A1A5-4182-ADFF-C9B41504CD28}">
      <dsp:nvSpPr>
        <dsp:cNvPr id="0" name=""/>
        <dsp:cNvSpPr/>
      </dsp:nvSpPr>
      <dsp:spPr>
        <a:xfrm rot="5400000">
          <a:off x="3634501" y="1371272"/>
          <a:ext cx="1021556" cy="3901440"/>
        </a:xfrm>
        <a:prstGeom prst="round2SameRect">
          <a:avLst/>
        </a:prstGeom>
        <a:solidFill>
          <a:schemeClr val="accent2">
            <a:lumMod val="20000"/>
            <a:lumOff val="8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Full agency CQI Team</a:t>
          </a:r>
          <a:endParaRPr lang="en-US" sz="1900" kern="1200" dirty="0"/>
        </a:p>
        <a:p>
          <a:pPr marL="171450" lvl="1" indent="-171450" algn="l" defTabSz="844550">
            <a:lnSpc>
              <a:spcPct val="90000"/>
            </a:lnSpc>
            <a:spcBef>
              <a:spcPct val="0"/>
            </a:spcBef>
            <a:spcAft>
              <a:spcPct val="15000"/>
            </a:spcAft>
            <a:buChar char="••"/>
          </a:pPr>
          <a:r>
            <a:rPr lang="en-US" sz="1900" kern="1200" dirty="0" smtClean="0"/>
            <a:t>Regular CQI Meetings</a:t>
          </a:r>
          <a:endParaRPr lang="en-US" sz="1900" kern="1200" dirty="0"/>
        </a:p>
      </dsp:txBody>
      <dsp:txXfrm rot="-5400000">
        <a:off x="2194559" y="2861082"/>
        <a:ext cx="3851572" cy="921820"/>
      </dsp:txXfrm>
    </dsp:sp>
    <dsp:sp modelId="{F47739EA-D128-4497-BCC6-A5C5ABE23FCF}">
      <dsp:nvSpPr>
        <dsp:cNvPr id="0" name=""/>
        <dsp:cNvSpPr/>
      </dsp:nvSpPr>
      <dsp:spPr>
        <a:xfrm>
          <a:off x="0" y="2683519"/>
          <a:ext cx="2194560" cy="1276945"/>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3</a:t>
          </a:r>
          <a:r>
            <a:rPr lang="en-US" sz="3200" kern="1200" baseline="30000" dirty="0" smtClean="0"/>
            <a:t>rd</a:t>
          </a:r>
          <a:r>
            <a:rPr lang="en-US" sz="3200" kern="1200" dirty="0" smtClean="0"/>
            <a:t> Choice</a:t>
          </a:r>
        </a:p>
        <a:p>
          <a:pPr lvl="0" algn="ctr" defTabSz="1422400">
            <a:lnSpc>
              <a:spcPct val="90000"/>
            </a:lnSpc>
            <a:spcBef>
              <a:spcPct val="0"/>
            </a:spcBef>
            <a:spcAft>
              <a:spcPct val="35000"/>
            </a:spcAft>
          </a:pPr>
          <a:r>
            <a:rPr lang="en-US" sz="3200" kern="1200" dirty="0" smtClean="0"/>
            <a:t>6.4%</a:t>
          </a:r>
          <a:endParaRPr lang="en-US" sz="3200" kern="1200" dirty="0"/>
        </a:p>
      </dsp:txBody>
      <dsp:txXfrm>
        <a:off x="62335" y="2745854"/>
        <a:ext cx="2069890" cy="11522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F74A5-CDBF-40E0-B178-DCEB624CD292}">
      <dsp:nvSpPr>
        <dsp:cNvPr id="0" name=""/>
        <dsp:cNvSpPr/>
      </dsp:nvSpPr>
      <dsp:spPr>
        <a:xfrm rot="5400000">
          <a:off x="3634501" y="-1287542"/>
          <a:ext cx="1021556" cy="39014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Tools</a:t>
          </a:r>
          <a:endParaRPr lang="en-US" sz="1600" kern="1200" dirty="0"/>
        </a:p>
        <a:p>
          <a:pPr marL="171450" lvl="1" indent="-171450" algn="l" defTabSz="711200">
            <a:lnSpc>
              <a:spcPct val="90000"/>
            </a:lnSpc>
            <a:spcBef>
              <a:spcPct val="0"/>
            </a:spcBef>
            <a:spcAft>
              <a:spcPct val="15000"/>
            </a:spcAft>
            <a:buChar char="••"/>
          </a:pPr>
          <a:r>
            <a:rPr lang="en-US" sz="1600" kern="1200" dirty="0" smtClean="0"/>
            <a:t>Resources</a:t>
          </a:r>
          <a:endParaRPr lang="en-US" sz="1600" kern="1200" dirty="0"/>
        </a:p>
        <a:p>
          <a:pPr marL="171450" lvl="1" indent="-171450" algn="l" defTabSz="711200">
            <a:lnSpc>
              <a:spcPct val="90000"/>
            </a:lnSpc>
            <a:spcBef>
              <a:spcPct val="0"/>
            </a:spcBef>
            <a:spcAft>
              <a:spcPct val="15000"/>
            </a:spcAft>
            <a:buChar char="••"/>
          </a:pPr>
          <a:r>
            <a:rPr lang="en-US" sz="1600" kern="1200" dirty="0" smtClean="0"/>
            <a:t>Guidance</a:t>
          </a:r>
          <a:endParaRPr lang="en-US" sz="1600" kern="1200" dirty="0"/>
        </a:p>
        <a:p>
          <a:pPr marL="171450" lvl="1" indent="-171450" algn="l" defTabSz="711200">
            <a:lnSpc>
              <a:spcPct val="90000"/>
            </a:lnSpc>
            <a:spcBef>
              <a:spcPct val="0"/>
            </a:spcBef>
            <a:spcAft>
              <a:spcPct val="15000"/>
            </a:spcAft>
            <a:buChar char="••"/>
          </a:pPr>
          <a:r>
            <a:rPr lang="en-US" sz="1600" kern="1200" dirty="0" smtClean="0"/>
            <a:t>Framework  </a:t>
          </a:r>
          <a:endParaRPr lang="en-US" sz="1600" kern="1200" dirty="0"/>
        </a:p>
      </dsp:txBody>
      <dsp:txXfrm rot="-5400000">
        <a:off x="2194559" y="202268"/>
        <a:ext cx="3851572" cy="921820"/>
      </dsp:txXfrm>
    </dsp:sp>
    <dsp:sp modelId="{9F0FF539-B5B7-4966-ABE8-ABFBAF06A75B}">
      <dsp:nvSpPr>
        <dsp:cNvPr id="0" name=""/>
        <dsp:cNvSpPr/>
      </dsp:nvSpPr>
      <dsp:spPr>
        <a:xfrm>
          <a:off x="0" y="1934"/>
          <a:ext cx="2194560" cy="12769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1</a:t>
          </a:r>
          <a:r>
            <a:rPr lang="en-US" sz="3200" kern="1200" baseline="30000" dirty="0" smtClean="0"/>
            <a:t>st</a:t>
          </a:r>
          <a:r>
            <a:rPr lang="en-US" sz="3200" kern="1200" dirty="0" smtClean="0"/>
            <a:t> Choice</a:t>
          </a:r>
        </a:p>
        <a:p>
          <a:pPr lvl="0" algn="ctr" defTabSz="1422400">
            <a:lnSpc>
              <a:spcPct val="90000"/>
            </a:lnSpc>
            <a:spcBef>
              <a:spcPct val="0"/>
            </a:spcBef>
            <a:spcAft>
              <a:spcPct val="35000"/>
            </a:spcAft>
          </a:pPr>
          <a:r>
            <a:rPr lang="en-US" sz="3200" kern="1200" dirty="0" smtClean="0"/>
            <a:t>24.6%</a:t>
          </a:r>
          <a:endParaRPr lang="en-US" sz="3200" kern="1200" dirty="0"/>
        </a:p>
      </dsp:txBody>
      <dsp:txXfrm>
        <a:off x="62335" y="64269"/>
        <a:ext cx="2069890" cy="1152275"/>
      </dsp:txXfrm>
    </dsp:sp>
    <dsp:sp modelId="{3E957179-81C1-4098-8D02-F82432327D22}">
      <dsp:nvSpPr>
        <dsp:cNvPr id="0" name=""/>
        <dsp:cNvSpPr/>
      </dsp:nvSpPr>
      <dsp:spPr>
        <a:xfrm rot="5400000">
          <a:off x="3634501" y="30479"/>
          <a:ext cx="1021556" cy="39014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TA on-site and on phone</a:t>
          </a:r>
          <a:endParaRPr lang="en-US" sz="1600" kern="1200" dirty="0"/>
        </a:p>
      </dsp:txBody>
      <dsp:txXfrm rot="-5400000">
        <a:off x="2194559" y="1520289"/>
        <a:ext cx="3851572" cy="921820"/>
      </dsp:txXfrm>
    </dsp:sp>
    <dsp:sp modelId="{338CC9A5-B377-482B-A345-9DCB81FCFD5D}">
      <dsp:nvSpPr>
        <dsp:cNvPr id="0" name=""/>
        <dsp:cNvSpPr/>
      </dsp:nvSpPr>
      <dsp:spPr>
        <a:xfrm>
          <a:off x="0" y="1371599"/>
          <a:ext cx="2194560" cy="12769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n-US" sz="3200" kern="1200" dirty="0" smtClean="0"/>
            <a:t>2</a:t>
          </a:r>
          <a:r>
            <a:rPr lang="en-US" sz="3200" kern="1200" baseline="30000" dirty="0" smtClean="0"/>
            <a:t>nd </a:t>
          </a:r>
          <a:r>
            <a:rPr lang="en-US" sz="3200" kern="1200" dirty="0" smtClean="0"/>
            <a:t>Choice</a:t>
          </a:r>
        </a:p>
        <a:p>
          <a:pPr lvl="0" algn="ctr" defTabSz="1422400">
            <a:lnSpc>
              <a:spcPct val="90000"/>
            </a:lnSpc>
            <a:spcBef>
              <a:spcPct val="0"/>
            </a:spcBef>
            <a:spcAft>
              <a:spcPct val="35000"/>
            </a:spcAft>
          </a:pPr>
          <a:r>
            <a:rPr lang="en-US" sz="3200" kern="1200" dirty="0" smtClean="0"/>
            <a:t>10.0%</a:t>
          </a:r>
          <a:endParaRPr lang="en-US" sz="3200" kern="1200" dirty="0"/>
        </a:p>
      </dsp:txBody>
      <dsp:txXfrm>
        <a:off x="62335" y="1433934"/>
        <a:ext cx="2069890" cy="1152275"/>
      </dsp:txXfrm>
    </dsp:sp>
    <dsp:sp modelId="{66E3E701-A1A5-4182-ADFF-C9B41504CD28}">
      <dsp:nvSpPr>
        <dsp:cNvPr id="0" name=""/>
        <dsp:cNvSpPr/>
      </dsp:nvSpPr>
      <dsp:spPr>
        <a:xfrm rot="5400000">
          <a:off x="3634501" y="1371272"/>
          <a:ext cx="1021556" cy="39014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Not yet, just started</a:t>
          </a:r>
          <a:endParaRPr lang="en-US" sz="1600" kern="1200" dirty="0"/>
        </a:p>
        <a:p>
          <a:pPr marL="171450" lvl="1" indent="-171450" algn="l" defTabSz="711200">
            <a:lnSpc>
              <a:spcPct val="90000"/>
            </a:lnSpc>
            <a:spcBef>
              <a:spcPct val="0"/>
            </a:spcBef>
            <a:spcAft>
              <a:spcPct val="15000"/>
            </a:spcAft>
            <a:buChar char="••"/>
          </a:pPr>
          <a:r>
            <a:rPr lang="en-US" sz="1600" kern="1200" dirty="0" smtClean="0"/>
            <a:t>Support and feedback</a:t>
          </a:r>
          <a:endParaRPr lang="en-US" sz="1600" kern="1200" dirty="0"/>
        </a:p>
      </dsp:txBody>
      <dsp:txXfrm rot="-5400000">
        <a:off x="2194559" y="2861082"/>
        <a:ext cx="3851572" cy="921820"/>
      </dsp:txXfrm>
    </dsp:sp>
    <dsp:sp modelId="{F47739EA-D128-4497-BCC6-A5C5ABE23FCF}">
      <dsp:nvSpPr>
        <dsp:cNvPr id="0" name=""/>
        <dsp:cNvSpPr/>
      </dsp:nvSpPr>
      <dsp:spPr>
        <a:xfrm>
          <a:off x="0" y="2683519"/>
          <a:ext cx="2194560" cy="12769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3</a:t>
          </a:r>
          <a:r>
            <a:rPr lang="en-US" sz="3200" kern="1200" baseline="30000" dirty="0" smtClean="0"/>
            <a:t>rd</a:t>
          </a:r>
          <a:r>
            <a:rPr lang="en-US" sz="3200" kern="1200" dirty="0" smtClean="0"/>
            <a:t> Choice</a:t>
          </a:r>
        </a:p>
        <a:p>
          <a:pPr lvl="0" algn="ctr" defTabSz="1422400">
            <a:lnSpc>
              <a:spcPct val="90000"/>
            </a:lnSpc>
            <a:spcBef>
              <a:spcPct val="0"/>
            </a:spcBef>
            <a:spcAft>
              <a:spcPct val="35000"/>
            </a:spcAft>
          </a:pPr>
          <a:r>
            <a:rPr lang="en-US" sz="3200" kern="1200" dirty="0" smtClean="0"/>
            <a:t>8.7%</a:t>
          </a:r>
          <a:endParaRPr lang="en-US" sz="3200" kern="1200" dirty="0"/>
        </a:p>
      </dsp:txBody>
      <dsp:txXfrm>
        <a:off x="62335" y="2745854"/>
        <a:ext cx="2069890" cy="11522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F74A5-CDBF-40E0-B178-DCEB624CD292}">
      <dsp:nvSpPr>
        <dsp:cNvPr id="0" name=""/>
        <dsp:cNvSpPr/>
      </dsp:nvSpPr>
      <dsp:spPr>
        <a:xfrm rot="5400000">
          <a:off x="3906107" y="-1407354"/>
          <a:ext cx="1100137" cy="4194048"/>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n/a</a:t>
          </a:r>
          <a:endParaRPr lang="en-US" sz="2100" kern="1200" dirty="0"/>
        </a:p>
        <a:p>
          <a:pPr marL="228600" lvl="1" indent="-228600" algn="l" defTabSz="933450">
            <a:lnSpc>
              <a:spcPct val="90000"/>
            </a:lnSpc>
            <a:spcBef>
              <a:spcPct val="0"/>
            </a:spcBef>
            <a:spcAft>
              <a:spcPct val="15000"/>
            </a:spcAft>
            <a:buChar char="••"/>
          </a:pPr>
          <a:r>
            <a:rPr lang="en-US" sz="2100" kern="1200" dirty="0" smtClean="0"/>
            <a:t>None</a:t>
          </a: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rot="-5400000">
        <a:off x="2359152" y="193305"/>
        <a:ext cx="4140344" cy="992729"/>
      </dsp:txXfrm>
    </dsp:sp>
    <dsp:sp modelId="{9F0FF539-B5B7-4966-ABE8-ABFBAF06A75B}">
      <dsp:nvSpPr>
        <dsp:cNvPr id="0" name=""/>
        <dsp:cNvSpPr/>
      </dsp:nvSpPr>
      <dsp:spPr>
        <a:xfrm>
          <a:off x="0" y="2083"/>
          <a:ext cx="2359152" cy="13751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1</a:t>
          </a:r>
          <a:r>
            <a:rPr lang="en-US" sz="3200" kern="1200" baseline="30000" dirty="0" smtClean="0"/>
            <a:t>st</a:t>
          </a:r>
          <a:r>
            <a:rPr lang="en-US" sz="3200" kern="1200" dirty="0" smtClean="0"/>
            <a:t> Choice</a:t>
          </a:r>
        </a:p>
        <a:p>
          <a:pPr lvl="0" algn="ctr" defTabSz="1422400">
            <a:lnSpc>
              <a:spcPct val="90000"/>
            </a:lnSpc>
            <a:spcBef>
              <a:spcPct val="0"/>
            </a:spcBef>
            <a:spcAft>
              <a:spcPct val="35000"/>
            </a:spcAft>
          </a:pPr>
          <a:r>
            <a:rPr lang="en-US" sz="3200" kern="1200" dirty="0" smtClean="0"/>
            <a:t>20%</a:t>
          </a:r>
          <a:endParaRPr lang="en-US" sz="3200" kern="1200" dirty="0"/>
        </a:p>
      </dsp:txBody>
      <dsp:txXfrm>
        <a:off x="67130" y="69213"/>
        <a:ext cx="2224892" cy="1240911"/>
      </dsp:txXfrm>
    </dsp:sp>
    <dsp:sp modelId="{3E957179-81C1-4098-8D02-F82432327D22}">
      <dsp:nvSpPr>
        <dsp:cNvPr id="0" name=""/>
        <dsp:cNvSpPr/>
      </dsp:nvSpPr>
      <dsp:spPr>
        <a:xfrm rot="5400000">
          <a:off x="3906107" y="36576"/>
          <a:ext cx="1100137" cy="4194048"/>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Helpful</a:t>
          </a:r>
          <a:endParaRPr lang="en-US" sz="2100" kern="1200" dirty="0"/>
        </a:p>
        <a:p>
          <a:pPr marL="228600" lvl="1" indent="-228600" algn="l" defTabSz="933450">
            <a:lnSpc>
              <a:spcPct val="90000"/>
            </a:lnSpc>
            <a:spcBef>
              <a:spcPct val="0"/>
            </a:spcBef>
            <a:spcAft>
              <a:spcPct val="15000"/>
            </a:spcAft>
            <a:buChar char="••"/>
          </a:pPr>
          <a:r>
            <a:rPr lang="en-US" sz="2100" kern="1200" dirty="0" smtClean="0"/>
            <a:t>Useful</a:t>
          </a: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rot="-5400000">
        <a:off x="2359152" y="1637235"/>
        <a:ext cx="4140344" cy="992729"/>
      </dsp:txXfrm>
    </dsp:sp>
    <dsp:sp modelId="{338CC9A5-B377-482B-A345-9DCB81FCFD5D}">
      <dsp:nvSpPr>
        <dsp:cNvPr id="0" name=""/>
        <dsp:cNvSpPr/>
      </dsp:nvSpPr>
      <dsp:spPr>
        <a:xfrm>
          <a:off x="0" y="1477106"/>
          <a:ext cx="2359152" cy="13751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n-US" sz="3200" kern="1200" dirty="0" smtClean="0"/>
            <a:t>2</a:t>
          </a:r>
          <a:r>
            <a:rPr lang="en-US" sz="3200" kern="1200" baseline="30000" dirty="0" smtClean="0"/>
            <a:t>nd </a:t>
          </a:r>
          <a:r>
            <a:rPr lang="en-US" sz="3200" kern="1200" dirty="0" smtClean="0"/>
            <a:t>Choice</a:t>
          </a:r>
        </a:p>
        <a:p>
          <a:pPr lvl="0" algn="ctr" defTabSz="1422400">
            <a:lnSpc>
              <a:spcPct val="90000"/>
            </a:lnSpc>
            <a:spcBef>
              <a:spcPct val="0"/>
            </a:spcBef>
            <a:spcAft>
              <a:spcPct val="35000"/>
            </a:spcAft>
          </a:pPr>
          <a:r>
            <a:rPr lang="en-US" sz="3200" kern="1200" dirty="0" smtClean="0"/>
            <a:t>13.3%</a:t>
          </a:r>
          <a:endParaRPr lang="en-US" sz="3200" kern="1200" dirty="0"/>
        </a:p>
      </dsp:txBody>
      <dsp:txXfrm>
        <a:off x="67130" y="1544236"/>
        <a:ext cx="2224892" cy="1240911"/>
      </dsp:txXfrm>
    </dsp:sp>
    <dsp:sp modelId="{66E3E701-A1A5-4182-ADFF-C9B41504CD28}">
      <dsp:nvSpPr>
        <dsp:cNvPr id="0" name=""/>
        <dsp:cNvSpPr/>
      </dsp:nvSpPr>
      <dsp:spPr>
        <a:xfrm rot="5400000">
          <a:off x="3906107" y="1480506"/>
          <a:ext cx="1100137" cy="4194048"/>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Good Networking</a:t>
          </a:r>
          <a:endParaRPr lang="en-US" sz="2100" kern="1200" dirty="0"/>
        </a:p>
      </dsp:txBody>
      <dsp:txXfrm rot="-5400000">
        <a:off x="2359152" y="3081165"/>
        <a:ext cx="4140344" cy="992729"/>
      </dsp:txXfrm>
    </dsp:sp>
    <dsp:sp modelId="{F47739EA-D128-4497-BCC6-A5C5ABE23FCF}">
      <dsp:nvSpPr>
        <dsp:cNvPr id="0" name=""/>
        <dsp:cNvSpPr/>
      </dsp:nvSpPr>
      <dsp:spPr>
        <a:xfrm>
          <a:off x="0" y="2889944"/>
          <a:ext cx="2359152" cy="137517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3</a:t>
          </a:r>
          <a:r>
            <a:rPr lang="en-US" sz="3200" kern="1200" baseline="30000" dirty="0" smtClean="0"/>
            <a:t>rd</a:t>
          </a:r>
          <a:r>
            <a:rPr lang="en-US" sz="3200" kern="1200" dirty="0" smtClean="0"/>
            <a:t> Choice</a:t>
          </a:r>
        </a:p>
        <a:p>
          <a:pPr lvl="0" algn="ctr" defTabSz="1422400">
            <a:lnSpc>
              <a:spcPct val="90000"/>
            </a:lnSpc>
            <a:spcBef>
              <a:spcPct val="0"/>
            </a:spcBef>
            <a:spcAft>
              <a:spcPct val="35000"/>
            </a:spcAft>
          </a:pPr>
          <a:r>
            <a:rPr lang="en-US" sz="3200" kern="1200" dirty="0" smtClean="0"/>
            <a:t>6.7%</a:t>
          </a:r>
          <a:endParaRPr lang="en-US" sz="3200" kern="1200" dirty="0"/>
        </a:p>
      </dsp:txBody>
      <dsp:txXfrm>
        <a:off x="67130" y="2957074"/>
        <a:ext cx="2224892" cy="12409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F74A5-CDBF-40E0-B178-DCEB624CD292}">
      <dsp:nvSpPr>
        <dsp:cNvPr id="0" name=""/>
        <dsp:cNvSpPr/>
      </dsp:nvSpPr>
      <dsp:spPr>
        <a:xfrm rot="5400000">
          <a:off x="4253019" y="-1287313"/>
          <a:ext cx="1546264" cy="473049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Helped us focus on one area </a:t>
          </a:r>
          <a:endParaRPr lang="en-US" sz="2500" kern="1200" dirty="0"/>
        </a:p>
      </dsp:txBody>
      <dsp:txXfrm rot="-5400000">
        <a:off x="2660903" y="380285"/>
        <a:ext cx="4655014" cy="1395300"/>
      </dsp:txXfrm>
    </dsp:sp>
    <dsp:sp modelId="{9F0FF539-B5B7-4966-ABE8-ABFBAF06A75B}">
      <dsp:nvSpPr>
        <dsp:cNvPr id="0" name=""/>
        <dsp:cNvSpPr/>
      </dsp:nvSpPr>
      <dsp:spPr>
        <a:xfrm>
          <a:off x="0" y="48"/>
          <a:ext cx="2660904" cy="1932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1</a:t>
          </a:r>
          <a:r>
            <a:rPr lang="en-US" sz="3200" kern="1200" baseline="30000" dirty="0" smtClean="0"/>
            <a:t>st</a:t>
          </a:r>
          <a:r>
            <a:rPr lang="en-US" sz="3200" kern="1200" dirty="0" smtClean="0"/>
            <a:t> Choice</a:t>
          </a:r>
        </a:p>
        <a:p>
          <a:pPr lvl="0" algn="ctr" defTabSz="1422400">
            <a:lnSpc>
              <a:spcPct val="90000"/>
            </a:lnSpc>
            <a:spcBef>
              <a:spcPct val="0"/>
            </a:spcBef>
            <a:spcAft>
              <a:spcPct val="35000"/>
            </a:spcAft>
          </a:pPr>
          <a:r>
            <a:rPr lang="en-US" sz="3200" kern="1200" dirty="0" smtClean="0"/>
            <a:t>20.5%</a:t>
          </a:r>
          <a:endParaRPr lang="en-US" sz="3200" kern="1200" dirty="0"/>
        </a:p>
      </dsp:txBody>
      <dsp:txXfrm>
        <a:off x="94353" y="94401"/>
        <a:ext cx="2472198" cy="1744124"/>
      </dsp:txXfrm>
    </dsp:sp>
    <dsp:sp modelId="{3E957179-81C1-4098-8D02-F82432327D22}">
      <dsp:nvSpPr>
        <dsp:cNvPr id="0" name=""/>
        <dsp:cNvSpPr/>
      </dsp:nvSpPr>
      <dsp:spPr>
        <a:xfrm rot="5400000">
          <a:off x="4253019" y="630688"/>
          <a:ext cx="1546264" cy="473049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Helped us improve our forms</a:t>
          </a:r>
          <a:endParaRPr lang="en-US" sz="2500" kern="1200" dirty="0"/>
        </a:p>
        <a:p>
          <a:pPr marL="228600" lvl="1" indent="-228600" algn="l" defTabSz="1111250">
            <a:lnSpc>
              <a:spcPct val="90000"/>
            </a:lnSpc>
            <a:spcBef>
              <a:spcPct val="0"/>
            </a:spcBef>
            <a:spcAft>
              <a:spcPct val="15000"/>
            </a:spcAft>
            <a:buChar char="••"/>
          </a:pPr>
          <a:r>
            <a:rPr lang="en-US" sz="2500" kern="1200" dirty="0" smtClean="0"/>
            <a:t>Led to QM strategies</a:t>
          </a:r>
          <a:endParaRPr lang="en-US" sz="2500" kern="1200" dirty="0"/>
        </a:p>
        <a:p>
          <a:pPr marL="228600" lvl="1" indent="-228600" algn="l" defTabSz="1111250">
            <a:lnSpc>
              <a:spcPct val="90000"/>
            </a:lnSpc>
            <a:spcBef>
              <a:spcPct val="0"/>
            </a:spcBef>
            <a:spcAft>
              <a:spcPct val="15000"/>
            </a:spcAft>
            <a:buChar char="••"/>
          </a:pPr>
          <a:endParaRPr lang="en-US" sz="2500" kern="1200" dirty="0"/>
        </a:p>
      </dsp:txBody>
      <dsp:txXfrm rot="-5400000">
        <a:off x="2660903" y="2298286"/>
        <a:ext cx="4655014" cy="1395300"/>
      </dsp:txXfrm>
    </dsp:sp>
    <dsp:sp modelId="{338CC9A5-B377-482B-A345-9DCB81FCFD5D}">
      <dsp:nvSpPr>
        <dsp:cNvPr id="0" name=""/>
        <dsp:cNvSpPr/>
      </dsp:nvSpPr>
      <dsp:spPr>
        <a:xfrm>
          <a:off x="0" y="2029569"/>
          <a:ext cx="2660904" cy="1932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n-US" sz="3200" kern="1200" dirty="0" smtClean="0"/>
            <a:t>2</a:t>
          </a:r>
          <a:r>
            <a:rPr lang="en-US" sz="3200" kern="1200" baseline="30000" dirty="0" smtClean="0"/>
            <a:t>nd </a:t>
          </a:r>
          <a:r>
            <a:rPr lang="en-US" sz="3200" kern="1200" dirty="0" smtClean="0"/>
            <a:t>Choice</a:t>
          </a:r>
        </a:p>
        <a:p>
          <a:pPr lvl="0" algn="ctr" defTabSz="1422400">
            <a:lnSpc>
              <a:spcPct val="90000"/>
            </a:lnSpc>
            <a:spcBef>
              <a:spcPct val="0"/>
            </a:spcBef>
            <a:spcAft>
              <a:spcPct val="35000"/>
            </a:spcAft>
          </a:pPr>
          <a:r>
            <a:rPr lang="en-US" sz="3200" kern="1200" dirty="0" smtClean="0"/>
            <a:t>11.4%</a:t>
          </a:r>
          <a:endParaRPr lang="en-US" sz="3200" kern="1200" dirty="0"/>
        </a:p>
      </dsp:txBody>
      <dsp:txXfrm>
        <a:off x="94353" y="2123922"/>
        <a:ext cx="2472198" cy="17441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24A6E-869D-484C-8724-CB06223B1D16}">
      <dsp:nvSpPr>
        <dsp:cNvPr id="0" name=""/>
        <dsp:cNvSpPr/>
      </dsp:nvSpPr>
      <dsp:spPr>
        <a:xfrm>
          <a:off x="2571" y="147015"/>
          <a:ext cx="2507456" cy="777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Frequency</a:t>
          </a:r>
          <a:endParaRPr lang="en-US" sz="2700" kern="1200" dirty="0"/>
        </a:p>
      </dsp:txBody>
      <dsp:txXfrm>
        <a:off x="2571" y="147015"/>
        <a:ext cx="2507456" cy="777600"/>
      </dsp:txXfrm>
    </dsp:sp>
    <dsp:sp modelId="{CD5F271E-E5DE-437C-8CA8-DE1189567FC8}">
      <dsp:nvSpPr>
        <dsp:cNvPr id="0" name=""/>
        <dsp:cNvSpPr/>
      </dsp:nvSpPr>
      <dsp:spPr>
        <a:xfrm>
          <a:off x="0" y="890925"/>
          <a:ext cx="2507456" cy="355751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I believe that trainings should be offered twice a year rather than four or more times</a:t>
          </a:r>
          <a:endParaRPr lang="en-US" sz="2700" kern="1200" dirty="0"/>
        </a:p>
      </dsp:txBody>
      <dsp:txXfrm>
        <a:off x="0" y="890925"/>
        <a:ext cx="2507456" cy="3557519"/>
      </dsp:txXfrm>
    </dsp:sp>
    <dsp:sp modelId="{F9AC6A3B-9418-4D00-ACC1-2D0088DDBEF8}">
      <dsp:nvSpPr>
        <dsp:cNvPr id="0" name=""/>
        <dsp:cNvSpPr/>
      </dsp:nvSpPr>
      <dsp:spPr>
        <a:xfrm>
          <a:off x="2861071" y="147015"/>
          <a:ext cx="2507456" cy="777600"/>
        </a:xfrm>
        <a:prstGeom prst="rect">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Snacks</a:t>
          </a:r>
          <a:endParaRPr lang="en-US" sz="2700" kern="1200" dirty="0"/>
        </a:p>
      </dsp:txBody>
      <dsp:txXfrm>
        <a:off x="2861071" y="147015"/>
        <a:ext cx="2507456" cy="777600"/>
      </dsp:txXfrm>
    </dsp:sp>
    <dsp:sp modelId="{A0DC297D-4B9C-48B3-BD54-84B8F704DFF8}">
      <dsp:nvSpPr>
        <dsp:cNvPr id="0" name=""/>
        <dsp:cNvSpPr/>
      </dsp:nvSpPr>
      <dsp:spPr>
        <a:xfrm>
          <a:off x="2861071" y="924615"/>
          <a:ext cx="2507456" cy="3557519"/>
        </a:xfrm>
        <a:prstGeom prst="rect">
          <a:avLst/>
        </a:prstGeom>
        <a:solidFill>
          <a:schemeClr val="accent2">
            <a:lumMod val="20000"/>
            <a:lumOff val="8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Breakfast should also include (if any) cold drinks for those who do not drink or cannot drink coffee</a:t>
          </a:r>
          <a:endParaRPr lang="en-US" sz="2700" kern="1200" dirty="0"/>
        </a:p>
      </dsp:txBody>
      <dsp:txXfrm>
        <a:off x="2861071" y="924615"/>
        <a:ext cx="2507456" cy="3557519"/>
      </dsp:txXfrm>
    </dsp:sp>
    <dsp:sp modelId="{3988C273-1C34-4F14-9959-DE5E0B2FEF3F}">
      <dsp:nvSpPr>
        <dsp:cNvPr id="0" name=""/>
        <dsp:cNvSpPr/>
      </dsp:nvSpPr>
      <dsp:spPr>
        <a:xfrm>
          <a:off x="5719571" y="147015"/>
          <a:ext cx="2507456" cy="777600"/>
        </a:xfrm>
        <a:prstGeom prst="rect">
          <a:avLst/>
        </a:prstGeom>
        <a:solidFill>
          <a:schemeClr val="accent3"/>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Location</a:t>
          </a:r>
          <a:endParaRPr lang="en-US" sz="2700" kern="1200" dirty="0"/>
        </a:p>
      </dsp:txBody>
      <dsp:txXfrm>
        <a:off x="5719571" y="147015"/>
        <a:ext cx="2507456" cy="777600"/>
      </dsp:txXfrm>
    </dsp:sp>
    <dsp:sp modelId="{9C6DE852-44C8-4299-B30F-5ACAE4CC0555}">
      <dsp:nvSpPr>
        <dsp:cNvPr id="0" name=""/>
        <dsp:cNvSpPr/>
      </dsp:nvSpPr>
      <dsp:spPr>
        <a:xfrm>
          <a:off x="5719571" y="924615"/>
          <a:ext cx="2507456" cy="3557519"/>
        </a:xfrm>
        <a:prstGeom prst="rect">
          <a:avLst/>
        </a:prstGeom>
        <a:solidFill>
          <a:schemeClr val="accent3">
            <a:lumMod val="20000"/>
            <a:lumOff val="8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Meetings should be done in Upper NYC or Bronx at times.</a:t>
          </a:r>
          <a:endParaRPr lang="en-US" sz="2700" kern="1200" dirty="0"/>
        </a:p>
      </dsp:txBody>
      <dsp:txXfrm>
        <a:off x="5719571" y="924615"/>
        <a:ext cx="2507456" cy="35575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24A6E-869D-484C-8724-CB06223B1D16}">
      <dsp:nvSpPr>
        <dsp:cNvPr id="0" name=""/>
        <dsp:cNvSpPr/>
      </dsp:nvSpPr>
      <dsp:spPr>
        <a:xfrm>
          <a:off x="40" y="217597"/>
          <a:ext cx="3845569" cy="1171365"/>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US" sz="3400" kern="1200" dirty="0" smtClean="0"/>
            <a:t>Regular Attendance</a:t>
          </a:r>
          <a:endParaRPr lang="en-US" sz="3400" kern="1200" dirty="0"/>
        </a:p>
      </dsp:txBody>
      <dsp:txXfrm>
        <a:off x="40" y="217597"/>
        <a:ext cx="3845569" cy="1171365"/>
      </dsp:txXfrm>
    </dsp:sp>
    <dsp:sp modelId="{CD5F271E-E5DE-437C-8CA8-DE1189567FC8}">
      <dsp:nvSpPr>
        <dsp:cNvPr id="0" name=""/>
        <dsp:cNvSpPr/>
      </dsp:nvSpPr>
      <dsp:spPr>
        <a:xfrm>
          <a:off x="0" y="1350958"/>
          <a:ext cx="3845569" cy="40131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smtClean="0"/>
            <a:t>The meetings might be more useful if agencies send the same people and each gets to present at least once yearly</a:t>
          </a:r>
          <a:endParaRPr lang="en-US" sz="3400" kern="1200" dirty="0"/>
        </a:p>
      </dsp:txBody>
      <dsp:txXfrm>
        <a:off x="0" y="1350958"/>
        <a:ext cx="3845569" cy="4013190"/>
      </dsp:txXfrm>
    </dsp:sp>
    <dsp:sp modelId="{F9AC6A3B-9418-4D00-ACC1-2D0088DDBEF8}">
      <dsp:nvSpPr>
        <dsp:cNvPr id="0" name=""/>
        <dsp:cNvSpPr/>
      </dsp:nvSpPr>
      <dsp:spPr>
        <a:xfrm>
          <a:off x="4383989" y="217597"/>
          <a:ext cx="3845569" cy="1171365"/>
        </a:xfrm>
        <a:prstGeom prst="rect">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lvl="0" algn="ctr" defTabSz="1511300">
            <a:lnSpc>
              <a:spcPct val="90000"/>
            </a:lnSpc>
            <a:spcBef>
              <a:spcPct val="0"/>
            </a:spcBef>
            <a:spcAft>
              <a:spcPct val="35000"/>
            </a:spcAft>
          </a:pPr>
          <a:r>
            <a:rPr lang="en-US" sz="3400" kern="1200" dirty="0" smtClean="0"/>
            <a:t>Repetitive Information</a:t>
          </a:r>
          <a:endParaRPr lang="en-US" sz="3400" kern="1200" dirty="0"/>
        </a:p>
      </dsp:txBody>
      <dsp:txXfrm>
        <a:off x="4383989" y="217597"/>
        <a:ext cx="3845569" cy="1171365"/>
      </dsp:txXfrm>
    </dsp:sp>
    <dsp:sp modelId="{A0DC297D-4B9C-48B3-BD54-84B8F704DFF8}">
      <dsp:nvSpPr>
        <dsp:cNvPr id="0" name=""/>
        <dsp:cNvSpPr/>
      </dsp:nvSpPr>
      <dsp:spPr>
        <a:xfrm>
          <a:off x="4383989" y="1388962"/>
          <a:ext cx="3845569" cy="4013190"/>
        </a:xfrm>
        <a:prstGeom prst="rect">
          <a:avLst/>
        </a:prstGeom>
        <a:solidFill>
          <a:schemeClr val="accent2">
            <a:lumMod val="20000"/>
            <a:lumOff val="8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smtClean="0"/>
            <a:t>At times webinars and network meetings have felt somewhat redundant.</a:t>
          </a:r>
          <a:endParaRPr lang="en-US" sz="3400" kern="1200" dirty="0"/>
        </a:p>
      </dsp:txBody>
      <dsp:txXfrm>
        <a:off x="4383989" y="1388962"/>
        <a:ext cx="3845569" cy="4013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86F68-85DF-4278-A6D0-209D0B579D37}">
      <dsp:nvSpPr>
        <dsp:cNvPr id="0" name=""/>
        <dsp:cNvSpPr/>
      </dsp:nvSpPr>
      <dsp:spPr>
        <a:xfrm>
          <a:off x="0" y="1216739"/>
          <a:ext cx="82296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B92686-4ADC-410E-A6D8-B962449154D8}">
      <dsp:nvSpPr>
        <dsp:cNvPr id="0" name=""/>
        <dsp:cNvSpPr/>
      </dsp:nvSpPr>
      <dsp:spPr>
        <a:xfrm>
          <a:off x="411480" y="575909"/>
          <a:ext cx="5760720" cy="8769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Assess</a:t>
          </a:r>
          <a:r>
            <a:rPr lang="en-US" sz="1600" kern="1200" baseline="0" dirty="0" smtClean="0"/>
            <a:t> the Ryan White Part A QM Program conducted through the NYSDOH AIDS Institute during Jan-Dec 2011</a:t>
          </a:r>
          <a:endParaRPr lang="en-US" sz="1600" kern="1200" dirty="0"/>
        </a:p>
      </dsp:txBody>
      <dsp:txXfrm>
        <a:off x="454291" y="618720"/>
        <a:ext cx="5675098" cy="791367"/>
      </dsp:txXfrm>
    </dsp:sp>
    <dsp:sp modelId="{1A622002-2137-4992-A5EF-71CB6C49A7CB}">
      <dsp:nvSpPr>
        <dsp:cNvPr id="0" name=""/>
        <dsp:cNvSpPr/>
      </dsp:nvSpPr>
      <dsp:spPr>
        <a:xfrm>
          <a:off x="0" y="2271838"/>
          <a:ext cx="82296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AA7570-9324-4A25-9DA5-2A1EFACCB55E}">
      <dsp:nvSpPr>
        <dsp:cNvPr id="0" name=""/>
        <dsp:cNvSpPr/>
      </dsp:nvSpPr>
      <dsp:spPr>
        <a:xfrm>
          <a:off x="411480" y="1706339"/>
          <a:ext cx="5760720" cy="8016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Identify specific areas for improvement</a:t>
          </a:r>
          <a:endParaRPr lang="en-US" sz="1600" kern="1200" dirty="0"/>
        </a:p>
      </dsp:txBody>
      <dsp:txXfrm>
        <a:off x="450614" y="1745473"/>
        <a:ext cx="5682452" cy="723391"/>
      </dsp:txXfrm>
    </dsp:sp>
    <dsp:sp modelId="{40250484-BA19-485F-AA53-B37D4448D422}">
      <dsp:nvSpPr>
        <dsp:cNvPr id="0" name=""/>
        <dsp:cNvSpPr/>
      </dsp:nvSpPr>
      <dsp:spPr>
        <a:xfrm>
          <a:off x="0" y="3345240"/>
          <a:ext cx="8229600" cy="403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71C777-A0C5-4816-BC7A-876ADC3EA371}">
      <dsp:nvSpPr>
        <dsp:cNvPr id="0" name=""/>
        <dsp:cNvSpPr/>
      </dsp:nvSpPr>
      <dsp:spPr>
        <a:xfrm>
          <a:off x="411480" y="2761438"/>
          <a:ext cx="5760720" cy="8199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Identify best practices &amp; plan future trainings</a:t>
          </a:r>
          <a:endParaRPr lang="en-US" sz="1600" kern="1200" dirty="0"/>
        </a:p>
      </dsp:txBody>
      <dsp:txXfrm>
        <a:off x="451507" y="2801465"/>
        <a:ext cx="5680666" cy="739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91CC2-D0FB-443D-B160-8918EC863320}">
      <dsp:nvSpPr>
        <dsp:cNvPr id="0" name=""/>
        <dsp:cNvSpPr/>
      </dsp:nvSpPr>
      <dsp:spPr>
        <a:xfrm rot="5400000">
          <a:off x="3567461" y="119759"/>
          <a:ext cx="1835753" cy="1597105"/>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General perceptions</a:t>
          </a:r>
          <a:endParaRPr lang="en-US" sz="1400" kern="1200" dirty="0"/>
        </a:p>
      </dsp:txBody>
      <dsp:txXfrm rot="-5400000">
        <a:off x="3935667" y="286508"/>
        <a:ext cx="1099341" cy="1263610"/>
      </dsp:txXfrm>
    </dsp:sp>
    <dsp:sp modelId="{FB06166C-FDE7-4802-A5B1-C2D8DB609827}">
      <dsp:nvSpPr>
        <dsp:cNvPr id="0" name=""/>
        <dsp:cNvSpPr/>
      </dsp:nvSpPr>
      <dsp:spPr>
        <a:xfrm>
          <a:off x="5332355" y="367586"/>
          <a:ext cx="2048700" cy="1101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kern="1200" dirty="0"/>
        </a:p>
      </dsp:txBody>
      <dsp:txXfrm>
        <a:off x="5332355" y="367586"/>
        <a:ext cx="2048700" cy="1101452"/>
      </dsp:txXfrm>
    </dsp:sp>
    <dsp:sp modelId="{95F054F5-5A9A-4C3F-9269-25CD69ACD4B2}">
      <dsp:nvSpPr>
        <dsp:cNvPr id="0" name=""/>
        <dsp:cNvSpPr/>
      </dsp:nvSpPr>
      <dsp:spPr>
        <a:xfrm rot="5400000">
          <a:off x="1842587" y="119759"/>
          <a:ext cx="1835753" cy="1597105"/>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Agency</a:t>
          </a:r>
          <a:endParaRPr lang="en-US" sz="2400" kern="1200" dirty="0"/>
        </a:p>
      </dsp:txBody>
      <dsp:txXfrm rot="-5400000">
        <a:off x="2210793" y="286508"/>
        <a:ext cx="1099341" cy="1263610"/>
      </dsp:txXfrm>
    </dsp:sp>
    <dsp:sp modelId="{B2E7A45F-9DB8-407E-85AA-EEF6A2BE845F}">
      <dsp:nvSpPr>
        <dsp:cNvPr id="0" name=""/>
        <dsp:cNvSpPr/>
      </dsp:nvSpPr>
      <dsp:spPr>
        <a:xfrm rot="5400000">
          <a:off x="2701720" y="1677947"/>
          <a:ext cx="1835753" cy="1597105"/>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OA</a:t>
          </a:r>
          <a:endParaRPr lang="en-US" sz="2800" kern="1200" dirty="0"/>
        </a:p>
      </dsp:txBody>
      <dsp:txXfrm rot="-5400000">
        <a:off x="3069926" y="1844696"/>
        <a:ext cx="1099341" cy="1263610"/>
      </dsp:txXfrm>
    </dsp:sp>
    <dsp:sp modelId="{C98E353E-2DF5-4E82-9F04-18E9F450985D}">
      <dsp:nvSpPr>
        <dsp:cNvPr id="0" name=""/>
        <dsp:cNvSpPr/>
      </dsp:nvSpPr>
      <dsp:spPr>
        <a:xfrm>
          <a:off x="772343" y="1925773"/>
          <a:ext cx="1982613" cy="1101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US" sz="3600" kern="1200"/>
        </a:p>
      </dsp:txBody>
      <dsp:txXfrm>
        <a:off x="772343" y="1925773"/>
        <a:ext cx="1982613" cy="1101452"/>
      </dsp:txXfrm>
    </dsp:sp>
    <dsp:sp modelId="{FB74638F-31C5-43D2-99FB-EF463711592C}">
      <dsp:nvSpPr>
        <dsp:cNvPr id="0" name=""/>
        <dsp:cNvSpPr/>
      </dsp:nvSpPr>
      <dsp:spPr>
        <a:xfrm rot="5400000">
          <a:off x="4426594" y="1677947"/>
          <a:ext cx="1835753" cy="1597105"/>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LN meetings</a:t>
          </a:r>
          <a:endParaRPr lang="en-US" sz="2100" kern="1200" dirty="0"/>
        </a:p>
      </dsp:txBody>
      <dsp:txXfrm rot="-5400000">
        <a:off x="4794800" y="1844696"/>
        <a:ext cx="1099341" cy="1263610"/>
      </dsp:txXfrm>
    </dsp:sp>
    <dsp:sp modelId="{D1AB6F08-2071-453A-9ED5-9B003902C1FA}">
      <dsp:nvSpPr>
        <dsp:cNvPr id="0" name=""/>
        <dsp:cNvSpPr/>
      </dsp:nvSpPr>
      <dsp:spPr>
        <a:xfrm rot="5400000">
          <a:off x="3567461" y="3186025"/>
          <a:ext cx="1835753" cy="1697323"/>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QI trainings</a:t>
          </a:r>
          <a:endParaRPr lang="en-US" sz="1800" kern="1200" dirty="0"/>
        </a:p>
      </dsp:txBody>
      <dsp:txXfrm rot="-5400000">
        <a:off x="3908897" y="3411233"/>
        <a:ext cx="1152881" cy="1246907"/>
      </dsp:txXfrm>
    </dsp:sp>
    <dsp:sp modelId="{A35462A4-C697-4749-A572-7FBF1C6712D8}">
      <dsp:nvSpPr>
        <dsp:cNvPr id="0" name=""/>
        <dsp:cNvSpPr/>
      </dsp:nvSpPr>
      <dsp:spPr>
        <a:xfrm>
          <a:off x="5332355" y="3483961"/>
          <a:ext cx="2048700" cy="1101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kern="1200"/>
        </a:p>
      </dsp:txBody>
      <dsp:txXfrm>
        <a:off x="5332355" y="3483961"/>
        <a:ext cx="2048700" cy="1101452"/>
      </dsp:txXfrm>
    </dsp:sp>
    <dsp:sp modelId="{E10C78E8-E2B0-4669-A58D-9FD69FC89224}">
      <dsp:nvSpPr>
        <dsp:cNvPr id="0" name=""/>
        <dsp:cNvSpPr/>
      </dsp:nvSpPr>
      <dsp:spPr>
        <a:xfrm rot="5400000">
          <a:off x="1842587" y="3236134"/>
          <a:ext cx="1835753" cy="1597105"/>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Performance Indicators</a:t>
          </a:r>
          <a:endParaRPr lang="en-US" sz="1500" kern="1200" dirty="0"/>
        </a:p>
      </dsp:txBody>
      <dsp:txXfrm rot="-5400000">
        <a:off x="2210793" y="3402883"/>
        <a:ext cx="1099341" cy="1263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63BD9-37A9-448A-A704-C8B816B08A44}">
      <dsp:nvSpPr>
        <dsp:cNvPr id="0" name=""/>
        <dsp:cNvSpPr/>
      </dsp:nvSpPr>
      <dsp:spPr>
        <a:xfrm>
          <a:off x="0" y="0"/>
          <a:ext cx="6995160" cy="12973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Survey Development (Fall 2011)</a:t>
          </a:r>
          <a:endParaRPr lang="en-US" sz="1900" kern="1200" dirty="0"/>
        </a:p>
        <a:p>
          <a:pPr marL="114300" lvl="1" indent="-114300" algn="l" defTabSz="666750">
            <a:lnSpc>
              <a:spcPct val="90000"/>
            </a:lnSpc>
            <a:spcBef>
              <a:spcPct val="0"/>
            </a:spcBef>
            <a:spcAft>
              <a:spcPct val="15000"/>
            </a:spcAft>
            <a:buChar char="••"/>
          </a:pPr>
          <a:r>
            <a:rPr lang="en-US" sz="1500" kern="1200" dirty="0" smtClean="0"/>
            <a:t>Interagency reviewed &amp; revised</a:t>
          </a:r>
          <a:endParaRPr lang="en-US" sz="1500" kern="1200" dirty="0"/>
        </a:p>
      </dsp:txBody>
      <dsp:txXfrm>
        <a:off x="37997" y="37997"/>
        <a:ext cx="5595266" cy="1221311"/>
      </dsp:txXfrm>
    </dsp:sp>
    <dsp:sp modelId="{9A362961-9877-4C0F-8D65-E2F43A1F881F}">
      <dsp:nvSpPr>
        <dsp:cNvPr id="0" name=""/>
        <dsp:cNvSpPr/>
      </dsp:nvSpPr>
      <dsp:spPr>
        <a:xfrm>
          <a:off x="617219" y="1513522"/>
          <a:ext cx="6995160" cy="12973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Distribute Survey (Jan 30, 2012)</a:t>
          </a:r>
          <a:endParaRPr lang="en-US" sz="1900" kern="1200" dirty="0"/>
        </a:p>
        <a:p>
          <a:pPr marL="114300" lvl="1" indent="-114300" algn="l" defTabSz="666750">
            <a:lnSpc>
              <a:spcPct val="90000"/>
            </a:lnSpc>
            <a:spcBef>
              <a:spcPct val="0"/>
            </a:spcBef>
            <a:spcAft>
              <a:spcPct val="15000"/>
            </a:spcAft>
            <a:buChar char="••"/>
          </a:pPr>
          <a:r>
            <a:rPr lang="en-US" sz="1500" kern="1200" dirty="0" smtClean="0"/>
            <a:t>Distributed via </a:t>
          </a:r>
          <a:r>
            <a:rPr lang="en-US" sz="1500" kern="1200" dirty="0" err="1" smtClean="0"/>
            <a:t>SurveyMonkey</a:t>
          </a:r>
          <a:r>
            <a:rPr lang="en-US" sz="1500" kern="1200" dirty="0" smtClean="0"/>
            <a:t> to all QM staff at all provider agencies that participated in QM program in 2011</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655216" y="1551519"/>
        <a:ext cx="5458697" cy="1221311"/>
      </dsp:txXfrm>
    </dsp:sp>
    <dsp:sp modelId="{CB1BCD32-44BC-4F23-A82C-3F90512578AB}">
      <dsp:nvSpPr>
        <dsp:cNvPr id="0" name=""/>
        <dsp:cNvSpPr/>
      </dsp:nvSpPr>
      <dsp:spPr>
        <a:xfrm>
          <a:off x="1234439" y="3027044"/>
          <a:ext cx="6995160" cy="12973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Analyze results (March-April 2012)</a:t>
          </a:r>
          <a:endParaRPr lang="en-US" sz="1900" kern="1200" dirty="0"/>
        </a:p>
        <a:p>
          <a:pPr marL="114300" lvl="1" indent="-114300" algn="l" defTabSz="666750">
            <a:lnSpc>
              <a:spcPct val="90000"/>
            </a:lnSpc>
            <a:spcBef>
              <a:spcPct val="0"/>
            </a:spcBef>
            <a:spcAft>
              <a:spcPct val="15000"/>
            </a:spcAft>
            <a:buChar char="••"/>
          </a:pPr>
          <a:r>
            <a:rPr lang="en-US" sz="1500" kern="1200" dirty="0" smtClean="0"/>
            <a:t>Quantitative—Descriptive statistics (%, ANOVA)</a:t>
          </a:r>
          <a:endParaRPr lang="en-US" sz="1500" kern="1200" dirty="0"/>
        </a:p>
        <a:p>
          <a:pPr marL="114300" lvl="1" indent="-114300" algn="l" defTabSz="666750">
            <a:lnSpc>
              <a:spcPct val="90000"/>
            </a:lnSpc>
            <a:spcBef>
              <a:spcPct val="0"/>
            </a:spcBef>
            <a:spcAft>
              <a:spcPct val="15000"/>
            </a:spcAft>
            <a:buChar char="••"/>
          </a:pPr>
          <a:r>
            <a:rPr lang="en-US" sz="1500" kern="1200" dirty="0" smtClean="0"/>
            <a:t>Qualitative – Open coding &amp; Axial coding </a:t>
          </a:r>
          <a:endParaRPr lang="en-US" sz="1500" kern="1200" dirty="0"/>
        </a:p>
      </dsp:txBody>
      <dsp:txXfrm>
        <a:off x="1272436" y="3065041"/>
        <a:ext cx="5458697" cy="1221311"/>
      </dsp:txXfrm>
    </dsp:sp>
    <dsp:sp modelId="{19D5A3B9-EDBD-4785-9B59-2B829B0AB15D}">
      <dsp:nvSpPr>
        <dsp:cNvPr id="0" name=""/>
        <dsp:cNvSpPr/>
      </dsp:nvSpPr>
      <dsp:spPr>
        <a:xfrm>
          <a:off x="6151911" y="983789"/>
          <a:ext cx="843248" cy="84324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41642" y="983789"/>
        <a:ext cx="463786" cy="634544"/>
      </dsp:txXfrm>
    </dsp:sp>
    <dsp:sp modelId="{B01B1162-E934-4A1F-A4B6-EB728DD23D9C}">
      <dsp:nvSpPr>
        <dsp:cNvPr id="0" name=""/>
        <dsp:cNvSpPr/>
      </dsp:nvSpPr>
      <dsp:spPr>
        <a:xfrm>
          <a:off x="6769131" y="2488663"/>
          <a:ext cx="843248" cy="843248"/>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58862" y="2488663"/>
        <a:ext cx="463786" cy="6345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7C84E-7F20-4DBD-8A64-42675417B109}">
      <dsp:nvSpPr>
        <dsp:cNvPr id="0" name=""/>
        <dsp:cNvSpPr/>
      </dsp:nvSpPr>
      <dsp:spPr>
        <a:xfrm rot="5400000">
          <a:off x="2299323" y="-572110"/>
          <a:ext cx="1308377" cy="27797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smtClean="0"/>
            <a:t>7.93 years</a:t>
          </a:r>
          <a:endParaRPr lang="en-US" sz="1500" kern="1200" dirty="0"/>
        </a:p>
        <a:p>
          <a:pPr marL="114300" lvl="1" indent="-114300" algn="l" defTabSz="666750">
            <a:lnSpc>
              <a:spcPct val="90000"/>
            </a:lnSpc>
            <a:spcBef>
              <a:spcPct val="0"/>
            </a:spcBef>
            <a:spcAft>
              <a:spcPct val="15000"/>
            </a:spcAft>
            <a:buChar char="••"/>
          </a:pPr>
          <a:r>
            <a:rPr lang="en-US" sz="1500" kern="1200" dirty="0" smtClean="0"/>
            <a:t>Range = 0-25 years</a:t>
          </a:r>
          <a:endParaRPr lang="en-US" sz="1500" kern="1200" dirty="0"/>
        </a:p>
      </dsp:txBody>
      <dsp:txXfrm rot="-5400000">
        <a:off x="1563624" y="227459"/>
        <a:ext cx="2715906" cy="1180637"/>
      </dsp:txXfrm>
    </dsp:sp>
    <dsp:sp modelId="{DF171718-C3C3-494A-AD2C-F70EA64146ED}">
      <dsp:nvSpPr>
        <dsp:cNvPr id="0" name=""/>
        <dsp:cNvSpPr/>
      </dsp:nvSpPr>
      <dsp:spPr>
        <a:xfrm>
          <a:off x="0" y="8"/>
          <a:ext cx="1563624" cy="16354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Average Years Worked</a:t>
          </a:r>
          <a:endParaRPr lang="en-US" sz="2000" kern="1200" dirty="0"/>
        </a:p>
      </dsp:txBody>
      <dsp:txXfrm>
        <a:off x="76330" y="76338"/>
        <a:ext cx="1410964" cy="1482812"/>
      </dsp:txXfrm>
    </dsp:sp>
    <dsp:sp modelId="{6EEA44FF-AB16-42A0-8C09-8466FCC204F7}">
      <dsp:nvSpPr>
        <dsp:cNvPr id="0" name=""/>
        <dsp:cNvSpPr/>
      </dsp:nvSpPr>
      <dsp:spPr>
        <a:xfrm rot="5400000">
          <a:off x="2299323" y="1145134"/>
          <a:ext cx="1308377" cy="27797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16.8% Executive Leaders</a:t>
          </a:r>
          <a:endParaRPr lang="en-US" sz="1500" kern="1200" dirty="0"/>
        </a:p>
        <a:p>
          <a:pPr marL="114300" lvl="1" indent="-114300" algn="l" defTabSz="666750">
            <a:lnSpc>
              <a:spcPct val="90000"/>
            </a:lnSpc>
            <a:spcBef>
              <a:spcPct val="0"/>
            </a:spcBef>
            <a:spcAft>
              <a:spcPct val="15000"/>
            </a:spcAft>
            <a:buChar char="••"/>
          </a:pPr>
          <a:r>
            <a:rPr lang="en-US" sz="1500" kern="1200" dirty="0" smtClean="0"/>
            <a:t>67.1% Other</a:t>
          </a:r>
          <a:endParaRPr lang="en-US" sz="1500" kern="1200" dirty="0"/>
        </a:p>
        <a:p>
          <a:pPr marL="228600" lvl="2" indent="-114300" algn="l" defTabSz="666750">
            <a:lnSpc>
              <a:spcPct val="90000"/>
            </a:lnSpc>
            <a:spcBef>
              <a:spcPct val="0"/>
            </a:spcBef>
            <a:spcAft>
              <a:spcPct val="15000"/>
            </a:spcAft>
            <a:buChar char="••"/>
          </a:pPr>
          <a:r>
            <a:rPr lang="en-US" sz="1500" kern="1200" dirty="0" smtClean="0"/>
            <a:t>Program Director</a:t>
          </a:r>
          <a:endParaRPr lang="en-US" sz="1500" kern="1200" dirty="0"/>
        </a:p>
        <a:p>
          <a:pPr marL="228600" lvl="2" indent="-114300" algn="l" defTabSz="666750">
            <a:lnSpc>
              <a:spcPct val="90000"/>
            </a:lnSpc>
            <a:spcBef>
              <a:spcPct val="0"/>
            </a:spcBef>
            <a:spcAft>
              <a:spcPct val="15000"/>
            </a:spcAft>
            <a:buChar char="••"/>
          </a:pPr>
          <a:r>
            <a:rPr lang="en-US" sz="1500" kern="1200" dirty="0" smtClean="0"/>
            <a:t>Program Manager</a:t>
          </a:r>
          <a:endParaRPr lang="en-US" sz="1500" kern="1200" dirty="0"/>
        </a:p>
        <a:p>
          <a:pPr marL="228600" lvl="2" indent="-114300" algn="l" defTabSz="666750">
            <a:lnSpc>
              <a:spcPct val="90000"/>
            </a:lnSpc>
            <a:spcBef>
              <a:spcPct val="0"/>
            </a:spcBef>
            <a:spcAft>
              <a:spcPct val="15000"/>
            </a:spcAft>
            <a:buChar char="••"/>
          </a:pPr>
          <a:r>
            <a:rPr lang="en-US" sz="1500" kern="1200" dirty="0" smtClean="0"/>
            <a:t>Care Coordinator</a:t>
          </a:r>
          <a:endParaRPr lang="en-US" sz="1500" kern="1200" dirty="0"/>
        </a:p>
      </dsp:txBody>
      <dsp:txXfrm rot="-5400000">
        <a:off x="1563624" y="1944703"/>
        <a:ext cx="2715906" cy="1180637"/>
      </dsp:txXfrm>
    </dsp:sp>
    <dsp:sp modelId="{00D29B14-42E3-4718-B789-5AE0CC1D6AC4}">
      <dsp:nvSpPr>
        <dsp:cNvPr id="0" name=""/>
        <dsp:cNvSpPr/>
      </dsp:nvSpPr>
      <dsp:spPr>
        <a:xfrm>
          <a:off x="0" y="1717286"/>
          <a:ext cx="1563624" cy="16354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Role at agency</a:t>
          </a:r>
          <a:endParaRPr lang="en-US" sz="2000" kern="1200" dirty="0"/>
        </a:p>
      </dsp:txBody>
      <dsp:txXfrm>
        <a:off x="76330" y="1793616"/>
        <a:ext cx="1410964" cy="1482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E879B-AC23-41D7-9C2D-73A8B7786A29}">
      <dsp:nvSpPr>
        <dsp:cNvPr id="0" name=""/>
        <dsp:cNvSpPr/>
      </dsp:nvSpPr>
      <dsp:spPr>
        <a:xfrm>
          <a:off x="2797" y="156345"/>
          <a:ext cx="2727687" cy="106009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Very Useful</a:t>
          </a:r>
          <a:endParaRPr lang="en-US" sz="3100" kern="1200" dirty="0"/>
        </a:p>
      </dsp:txBody>
      <dsp:txXfrm>
        <a:off x="2797" y="156345"/>
        <a:ext cx="2727687" cy="1060094"/>
      </dsp:txXfrm>
    </dsp:sp>
    <dsp:sp modelId="{0ADE2D1F-09A7-41F1-83EE-C31AC6AED8D0}">
      <dsp:nvSpPr>
        <dsp:cNvPr id="0" name=""/>
        <dsp:cNvSpPr/>
      </dsp:nvSpPr>
      <dsp:spPr>
        <a:xfrm>
          <a:off x="10462" y="1216439"/>
          <a:ext cx="2712358" cy="144661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LN </a:t>
          </a:r>
          <a:r>
            <a:rPr lang="en-US" sz="1200" b="0" kern="1200" dirty="0" smtClean="0"/>
            <a:t>Meetings</a:t>
          </a:r>
          <a:r>
            <a:rPr lang="en-US" sz="1400" b="0" kern="1200" dirty="0" smtClean="0"/>
            <a:t> </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QI Trainings </a:t>
          </a:r>
          <a:endParaRPr lang="en-US" sz="1400" b="0" kern="1200" dirty="0"/>
        </a:p>
        <a:p>
          <a:pPr marL="114300" lvl="1" indent="-114300" algn="l" defTabSz="622300">
            <a:lnSpc>
              <a:spcPct val="90000"/>
            </a:lnSpc>
            <a:spcBef>
              <a:spcPct val="0"/>
            </a:spcBef>
            <a:spcAft>
              <a:spcPct val="15000"/>
            </a:spcAft>
            <a:buChar char="••"/>
          </a:pPr>
          <a:r>
            <a:rPr lang="en-US" sz="1400" kern="1200" dirty="0" smtClean="0"/>
            <a:t>Performance Review Reports </a:t>
          </a:r>
          <a:endParaRPr lang="en-US" sz="1400" b="0" kern="1200" dirty="0"/>
        </a:p>
        <a:p>
          <a:pPr marL="114300" lvl="1" indent="-114300" algn="l" defTabSz="622300">
            <a:lnSpc>
              <a:spcPct val="90000"/>
            </a:lnSpc>
            <a:spcBef>
              <a:spcPct val="0"/>
            </a:spcBef>
            <a:spcAft>
              <a:spcPct val="15000"/>
            </a:spcAft>
            <a:buChar char="••"/>
          </a:pPr>
          <a:r>
            <a:rPr lang="en-US" sz="1400" kern="1200" dirty="0" smtClean="0"/>
            <a:t>Technical Assistance </a:t>
          </a:r>
          <a:endParaRPr lang="en-US" sz="1400" kern="1200" dirty="0"/>
        </a:p>
        <a:p>
          <a:pPr marL="114300" lvl="1" indent="-114300" algn="l" defTabSz="622300">
            <a:lnSpc>
              <a:spcPct val="90000"/>
            </a:lnSpc>
            <a:spcBef>
              <a:spcPct val="0"/>
            </a:spcBef>
            <a:spcAft>
              <a:spcPct val="15000"/>
            </a:spcAft>
            <a:buChar char="••"/>
          </a:pPr>
          <a:r>
            <a:rPr lang="en-US" sz="1400" b="0" kern="1200" dirty="0" smtClean="0"/>
            <a:t>Organizational Assessments </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10462" y="1216439"/>
        <a:ext cx="2712358" cy="1446615"/>
      </dsp:txXfrm>
    </dsp:sp>
    <dsp:sp modelId="{32DC0C18-8EEE-4B73-AADD-08530D102813}">
      <dsp:nvSpPr>
        <dsp:cNvPr id="0" name=""/>
        <dsp:cNvSpPr/>
      </dsp:nvSpPr>
      <dsp:spPr>
        <a:xfrm>
          <a:off x="3112361" y="156345"/>
          <a:ext cx="2727687" cy="106009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Somewhat Useful</a:t>
          </a:r>
          <a:endParaRPr lang="en-US" sz="3100" kern="1200" dirty="0"/>
        </a:p>
      </dsp:txBody>
      <dsp:txXfrm>
        <a:off x="3112361" y="156345"/>
        <a:ext cx="2727687" cy="1060094"/>
      </dsp:txXfrm>
    </dsp:sp>
    <dsp:sp modelId="{2E9C7272-7BC0-4507-A328-BBFFECDC33E4}">
      <dsp:nvSpPr>
        <dsp:cNvPr id="0" name=""/>
        <dsp:cNvSpPr/>
      </dsp:nvSpPr>
      <dsp:spPr>
        <a:xfrm>
          <a:off x="3112361" y="1216439"/>
          <a:ext cx="2727687" cy="144661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Webinars/Teleconferences</a:t>
          </a:r>
          <a:endParaRPr lang="en-US" sz="1400" kern="1200" dirty="0"/>
        </a:p>
        <a:p>
          <a:pPr marL="114300" lvl="1" indent="-114300" algn="l" defTabSz="622300">
            <a:lnSpc>
              <a:spcPct val="90000"/>
            </a:lnSpc>
            <a:spcBef>
              <a:spcPct val="0"/>
            </a:spcBef>
            <a:spcAft>
              <a:spcPct val="15000"/>
            </a:spcAft>
            <a:buChar char="••"/>
          </a:pPr>
          <a:r>
            <a:rPr lang="en-US" sz="1400" kern="1200" dirty="0" smtClean="0"/>
            <a:t>Technical Assistance </a:t>
          </a:r>
          <a:endParaRPr lang="en-US" sz="1400" kern="1200" dirty="0"/>
        </a:p>
        <a:p>
          <a:pPr marL="114300" lvl="1" indent="-114300" algn="l" defTabSz="622300">
            <a:lnSpc>
              <a:spcPct val="90000"/>
            </a:lnSpc>
            <a:spcBef>
              <a:spcPct val="0"/>
            </a:spcBef>
            <a:spcAft>
              <a:spcPct val="15000"/>
            </a:spcAft>
            <a:buChar char="••"/>
          </a:pPr>
          <a:r>
            <a:rPr lang="en-US" sz="1400" kern="1200" dirty="0" smtClean="0"/>
            <a:t>Performance Review Reports </a:t>
          </a:r>
          <a:endParaRPr lang="en-US" sz="1400" kern="1200" dirty="0"/>
        </a:p>
        <a:p>
          <a:pPr marL="114300" lvl="1" indent="-114300" algn="l" defTabSz="622300">
            <a:lnSpc>
              <a:spcPct val="90000"/>
            </a:lnSpc>
            <a:spcBef>
              <a:spcPct val="0"/>
            </a:spcBef>
            <a:spcAft>
              <a:spcPct val="15000"/>
            </a:spcAft>
            <a:buChar char="••"/>
          </a:pPr>
          <a:r>
            <a:rPr lang="en-US" sz="1400" kern="1200" dirty="0" smtClean="0"/>
            <a:t>Organizational Assessments </a:t>
          </a:r>
          <a:endParaRPr lang="en-US" sz="1400" kern="1200" dirty="0"/>
        </a:p>
        <a:p>
          <a:pPr marL="114300" lvl="1" indent="-114300" algn="l" defTabSz="622300">
            <a:lnSpc>
              <a:spcPct val="90000"/>
            </a:lnSpc>
            <a:spcBef>
              <a:spcPct val="0"/>
            </a:spcBef>
            <a:spcAft>
              <a:spcPct val="15000"/>
            </a:spcAft>
            <a:buChar char="••"/>
          </a:pPr>
          <a:r>
            <a:rPr lang="en-US" sz="1400" kern="1200" dirty="0" smtClean="0"/>
            <a:t>LN Meetings </a:t>
          </a:r>
          <a:endParaRPr lang="en-US" sz="1400" kern="1200" dirty="0"/>
        </a:p>
      </dsp:txBody>
      <dsp:txXfrm>
        <a:off x="3112361" y="1216439"/>
        <a:ext cx="2727687" cy="1446615"/>
      </dsp:txXfrm>
    </dsp:sp>
    <dsp:sp modelId="{C41283A9-B45F-4C15-8ACA-B4898A20D6DB}">
      <dsp:nvSpPr>
        <dsp:cNvPr id="0" name=""/>
        <dsp:cNvSpPr/>
      </dsp:nvSpPr>
      <dsp:spPr>
        <a:xfrm>
          <a:off x="6221925" y="156345"/>
          <a:ext cx="2727687" cy="106009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Not Useful</a:t>
          </a:r>
          <a:endParaRPr lang="en-US" sz="3100" kern="1200" dirty="0"/>
        </a:p>
      </dsp:txBody>
      <dsp:txXfrm>
        <a:off x="6221925" y="156345"/>
        <a:ext cx="2727687" cy="1060094"/>
      </dsp:txXfrm>
    </dsp:sp>
    <dsp:sp modelId="{4E41F4AA-8DF4-4870-8902-B5F96A364BA9}">
      <dsp:nvSpPr>
        <dsp:cNvPr id="0" name=""/>
        <dsp:cNvSpPr/>
      </dsp:nvSpPr>
      <dsp:spPr>
        <a:xfrm>
          <a:off x="6221925" y="1216439"/>
          <a:ext cx="2727687" cy="144661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smtClean="0"/>
            <a:t>Webinars/Teleconferences</a:t>
          </a:r>
          <a:endParaRPr lang="en-US" sz="1500" kern="1200" dirty="0"/>
        </a:p>
        <a:p>
          <a:pPr marL="114300" lvl="1" indent="-114300" algn="l" defTabSz="666750">
            <a:lnSpc>
              <a:spcPct val="90000"/>
            </a:lnSpc>
            <a:spcBef>
              <a:spcPct val="0"/>
            </a:spcBef>
            <a:spcAft>
              <a:spcPct val="15000"/>
            </a:spcAft>
            <a:buChar char="••"/>
          </a:pPr>
          <a:r>
            <a:rPr lang="en-US" sz="1500" kern="1200" dirty="0" smtClean="0"/>
            <a:t>Organizational Assessments </a:t>
          </a:r>
          <a:endParaRPr lang="en-US" sz="1500" kern="1200" dirty="0"/>
        </a:p>
        <a:p>
          <a:pPr marL="114300" lvl="1" indent="-114300" algn="l" defTabSz="666750">
            <a:lnSpc>
              <a:spcPct val="90000"/>
            </a:lnSpc>
            <a:spcBef>
              <a:spcPct val="0"/>
            </a:spcBef>
            <a:spcAft>
              <a:spcPct val="15000"/>
            </a:spcAft>
            <a:buChar char="••"/>
          </a:pPr>
          <a:r>
            <a:rPr lang="en-US" sz="1500" kern="1200" dirty="0" smtClean="0"/>
            <a:t>LN Meetings </a:t>
          </a:r>
          <a:endParaRPr lang="en-US" sz="1500" kern="1200" dirty="0"/>
        </a:p>
      </dsp:txBody>
      <dsp:txXfrm>
        <a:off x="6221925" y="1216439"/>
        <a:ext cx="2727687" cy="14466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0A8D2-F0F5-48CB-8535-DE372DE48EA1}">
      <dsp:nvSpPr>
        <dsp:cNvPr id="0" name=""/>
        <dsp:cNvSpPr/>
      </dsp:nvSpPr>
      <dsp:spPr>
        <a:xfrm>
          <a:off x="0" y="48987"/>
          <a:ext cx="5791200" cy="460800"/>
        </a:xfrm>
        <a:prstGeom prst="rect">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Neither Increase/Decrease QM Activities</a:t>
          </a:r>
          <a:endParaRPr lang="en-US" sz="1800" kern="1200" dirty="0"/>
        </a:p>
      </dsp:txBody>
      <dsp:txXfrm>
        <a:off x="0" y="48987"/>
        <a:ext cx="5791200" cy="460800"/>
      </dsp:txXfrm>
    </dsp:sp>
    <dsp:sp modelId="{401E9F4E-BF09-4F30-8444-C30585D6610C}">
      <dsp:nvSpPr>
        <dsp:cNvPr id="0" name=""/>
        <dsp:cNvSpPr/>
      </dsp:nvSpPr>
      <dsp:spPr>
        <a:xfrm>
          <a:off x="0" y="505579"/>
          <a:ext cx="5791200" cy="1405439"/>
        </a:xfrm>
        <a:prstGeom prst="rect">
          <a:avLst/>
        </a:prstGeom>
        <a:solidFill>
          <a:schemeClr val="accent2">
            <a:lumMod val="20000"/>
            <a:lumOff val="8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Communication (69.0%)</a:t>
          </a:r>
          <a:endParaRPr lang="en-US" sz="1600" kern="1200" dirty="0"/>
        </a:p>
        <a:p>
          <a:pPr marL="171450" lvl="1" indent="-171450" algn="l" defTabSz="711200">
            <a:lnSpc>
              <a:spcPct val="90000"/>
            </a:lnSpc>
            <a:spcBef>
              <a:spcPct val="0"/>
            </a:spcBef>
            <a:spcAft>
              <a:spcPct val="15000"/>
            </a:spcAft>
            <a:buChar char="••"/>
          </a:pPr>
          <a:r>
            <a:rPr lang="en-US" sz="1600" kern="1200" dirty="0" smtClean="0"/>
            <a:t>Webinars (66.7%)</a:t>
          </a:r>
          <a:endParaRPr lang="en-US" sz="1600" kern="1200" dirty="0"/>
        </a:p>
        <a:p>
          <a:pPr marL="171450" lvl="1" indent="-171450" algn="l" defTabSz="711200">
            <a:lnSpc>
              <a:spcPct val="90000"/>
            </a:lnSpc>
            <a:spcBef>
              <a:spcPct val="0"/>
            </a:spcBef>
            <a:spcAft>
              <a:spcPct val="15000"/>
            </a:spcAft>
            <a:buChar char="••"/>
          </a:pPr>
          <a:r>
            <a:rPr lang="en-US" sz="1600" kern="1200" dirty="0" smtClean="0"/>
            <a:t>QLN (64.3%)</a:t>
          </a:r>
          <a:endParaRPr lang="en-US" sz="1600" kern="1200" dirty="0"/>
        </a:p>
        <a:p>
          <a:pPr marL="171450" lvl="1" indent="-171450" algn="l" defTabSz="711200">
            <a:lnSpc>
              <a:spcPct val="90000"/>
            </a:lnSpc>
            <a:spcBef>
              <a:spcPct val="0"/>
            </a:spcBef>
            <a:spcAft>
              <a:spcPct val="15000"/>
            </a:spcAft>
            <a:buChar char="••"/>
          </a:pPr>
          <a:r>
            <a:rPr lang="en-US" sz="1600" kern="1200" dirty="0" smtClean="0"/>
            <a:t>Performance Monitoring (61.9%)</a:t>
          </a:r>
          <a:endParaRPr lang="en-US" sz="1600" kern="1200" dirty="0"/>
        </a:p>
        <a:p>
          <a:pPr marL="171450" lvl="1" indent="-171450" algn="l" defTabSz="711200">
            <a:lnSpc>
              <a:spcPct val="90000"/>
            </a:lnSpc>
            <a:spcBef>
              <a:spcPct val="0"/>
            </a:spcBef>
            <a:spcAft>
              <a:spcPct val="15000"/>
            </a:spcAft>
            <a:buChar char="••"/>
          </a:pPr>
          <a:r>
            <a:rPr lang="en-US" sz="1600" kern="1200" dirty="0" smtClean="0"/>
            <a:t>Coaching (54.8%)</a:t>
          </a:r>
          <a:endParaRPr lang="en-US" sz="1600" kern="1200" dirty="0"/>
        </a:p>
      </dsp:txBody>
      <dsp:txXfrm>
        <a:off x="0" y="505579"/>
        <a:ext cx="5791200" cy="14054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F74A5-CDBF-40E0-B178-DCEB624CD292}">
      <dsp:nvSpPr>
        <dsp:cNvPr id="0" name=""/>
        <dsp:cNvSpPr/>
      </dsp:nvSpPr>
      <dsp:spPr>
        <a:xfrm rot="5400000">
          <a:off x="3634501" y="-1310312"/>
          <a:ext cx="1021556" cy="39014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Quality improvement tools</a:t>
          </a:r>
          <a:endParaRPr lang="en-US" sz="1600" kern="1200" dirty="0"/>
        </a:p>
      </dsp:txBody>
      <dsp:txXfrm rot="-5400000">
        <a:off x="2194559" y="179498"/>
        <a:ext cx="3851572" cy="921820"/>
      </dsp:txXfrm>
    </dsp:sp>
    <dsp:sp modelId="{9F0FF539-B5B7-4966-ABE8-ABFBAF06A75B}">
      <dsp:nvSpPr>
        <dsp:cNvPr id="0" name=""/>
        <dsp:cNvSpPr/>
      </dsp:nvSpPr>
      <dsp:spPr>
        <a:xfrm>
          <a:off x="0" y="1934"/>
          <a:ext cx="2194560" cy="12769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1</a:t>
          </a:r>
          <a:r>
            <a:rPr lang="en-US" sz="3200" kern="1200" baseline="30000" dirty="0" smtClean="0"/>
            <a:t>st</a:t>
          </a:r>
          <a:r>
            <a:rPr lang="en-US" sz="3200" kern="1200" dirty="0" smtClean="0"/>
            <a:t> Choice</a:t>
          </a:r>
          <a:endParaRPr lang="en-US" sz="3200" kern="1200" dirty="0"/>
        </a:p>
      </dsp:txBody>
      <dsp:txXfrm>
        <a:off x="62335" y="64269"/>
        <a:ext cx="2069890" cy="1152275"/>
      </dsp:txXfrm>
    </dsp:sp>
    <dsp:sp modelId="{3E957179-81C1-4098-8D02-F82432327D22}">
      <dsp:nvSpPr>
        <dsp:cNvPr id="0" name=""/>
        <dsp:cNvSpPr/>
      </dsp:nvSpPr>
      <dsp:spPr>
        <a:xfrm rot="5400000">
          <a:off x="3634501" y="30479"/>
          <a:ext cx="1021556" cy="39014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Communicating goals &amp; Successes</a:t>
          </a:r>
          <a:endParaRPr lang="en-US" sz="1600" kern="1200" dirty="0"/>
        </a:p>
        <a:p>
          <a:pPr marL="171450" lvl="1" indent="-171450" algn="l" defTabSz="711200">
            <a:lnSpc>
              <a:spcPct val="90000"/>
            </a:lnSpc>
            <a:spcBef>
              <a:spcPct val="0"/>
            </a:spcBef>
            <a:spcAft>
              <a:spcPct val="15000"/>
            </a:spcAft>
            <a:buChar char="••"/>
          </a:pPr>
          <a:r>
            <a:rPr lang="en-US" sz="1600" kern="1200" dirty="0" smtClean="0"/>
            <a:t>Planning &amp; Implementing a QI project</a:t>
          </a:r>
          <a:endParaRPr lang="en-US" sz="1600" kern="1200" dirty="0"/>
        </a:p>
        <a:p>
          <a:pPr marL="171450" lvl="1" indent="-171450" algn="l" defTabSz="711200">
            <a:lnSpc>
              <a:spcPct val="90000"/>
            </a:lnSpc>
            <a:spcBef>
              <a:spcPct val="0"/>
            </a:spcBef>
            <a:spcAft>
              <a:spcPct val="15000"/>
            </a:spcAft>
            <a:buChar char="••"/>
          </a:pPr>
          <a:r>
            <a:rPr lang="en-US" sz="1600" kern="1200" dirty="0" smtClean="0"/>
            <a:t>Using performance measurement</a:t>
          </a:r>
          <a:endParaRPr lang="en-US" sz="1600" kern="1200" dirty="0"/>
        </a:p>
      </dsp:txBody>
      <dsp:txXfrm rot="-5400000">
        <a:off x="2194559" y="1520289"/>
        <a:ext cx="3851572" cy="921820"/>
      </dsp:txXfrm>
    </dsp:sp>
    <dsp:sp modelId="{338CC9A5-B377-482B-A345-9DCB81FCFD5D}">
      <dsp:nvSpPr>
        <dsp:cNvPr id="0" name=""/>
        <dsp:cNvSpPr/>
      </dsp:nvSpPr>
      <dsp:spPr>
        <a:xfrm>
          <a:off x="0" y="1371599"/>
          <a:ext cx="2194560" cy="12769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n-US" sz="3200" kern="1200" dirty="0" smtClean="0"/>
            <a:t>2</a:t>
          </a:r>
          <a:r>
            <a:rPr lang="en-US" sz="3200" kern="1200" baseline="30000" dirty="0" smtClean="0"/>
            <a:t>nd </a:t>
          </a:r>
          <a:r>
            <a:rPr lang="en-US" sz="3200" kern="1200" dirty="0" smtClean="0"/>
            <a:t>Choice</a:t>
          </a:r>
          <a:endParaRPr lang="en-US" sz="3200" kern="1200" dirty="0"/>
        </a:p>
      </dsp:txBody>
      <dsp:txXfrm>
        <a:off x="62335" y="1433934"/>
        <a:ext cx="2069890" cy="1152275"/>
      </dsp:txXfrm>
    </dsp:sp>
    <dsp:sp modelId="{66E3E701-A1A5-4182-ADFF-C9B41504CD28}">
      <dsp:nvSpPr>
        <dsp:cNvPr id="0" name=""/>
        <dsp:cNvSpPr/>
      </dsp:nvSpPr>
      <dsp:spPr>
        <a:xfrm rot="5400000">
          <a:off x="3634501" y="1371272"/>
          <a:ext cx="1021556" cy="39014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Sustaining QI program</a:t>
          </a:r>
          <a:endParaRPr lang="en-US" sz="1600" kern="1200" dirty="0"/>
        </a:p>
      </dsp:txBody>
      <dsp:txXfrm rot="-5400000">
        <a:off x="2194559" y="2861082"/>
        <a:ext cx="3851572" cy="921820"/>
      </dsp:txXfrm>
    </dsp:sp>
    <dsp:sp modelId="{F47739EA-D128-4497-BCC6-A5C5ABE23FCF}">
      <dsp:nvSpPr>
        <dsp:cNvPr id="0" name=""/>
        <dsp:cNvSpPr/>
      </dsp:nvSpPr>
      <dsp:spPr>
        <a:xfrm>
          <a:off x="0" y="2683519"/>
          <a:ext cx="2194560" cy="12769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3</a:t>
          </a:r>
          <a:r>
            <a:rPr lang="en-US" sz="3200" kern="1200" baseline="30000" dirty="0" smtClean="0"/>
            <a:t>rd</a:t>
          </a:r>
          <a:r>
            <a:rPr lang="en-US" sz="3200" kern="1200" dirty="0" smtClean="0"/>
            <a:t> Choice</a:t>
          </a:r>
          <a:endParaRPr lang="en-US" sz="3200" kern="1200" dirty="0"/>
        </a:p>
      </dsp:txBody>
      <dsp:txXfrm>
        <a:off x="62335" y="2745854"/>
        <a:ext cx="2069890" cy="11522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F74A5-CDBF-40E0-B178-DCEB624CD292}">
      <dsp:nvSpPr>
        <dsp:cNvPr id="0" name=""/>
        <dsp:cNvSpPr/>
      </dsp:nvSpPr>
      <dsp:spPr>
        <a:xfrm rot="5400000">
          <a:off x="3634501" y="-1310312"/>
          <a:ext cx="1021556" cy="39014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n/a</a:t>
          </a:r>
          <a:endParaRPr lang="en-US" sz="1900" kern="1200" dirty="0"/>
        </a:p>
        <a:p>
          <a:pPr marL="171450" lvl="1" indent="-171450" algn="l" defTabSz="844550">
            <a:lnSpc>
              <a:spcPct val="90000"/>
            </a:lnSpc>
            <a:spcBef>
              <a:spcPct val="0"/>
            </a:spcBef>
            <a:spcAft>
              <a:spcPct val="15000"/>
            </a:spcAft>
            <a:buChar char="••"/>
          </a:pPr>
          <a:r>
            <a:rPr lang="en-US" sz="1900" kern="1200" dirty="0" smtClean="0"/>
            <a:t>None</a:t>
          </a:r>
          <a:endParaRPr lang="en-US" sz="1900" kern="1200" dirty="0"/>
        </a:p>
        <a:p>
          <a:pPr marL="171450" lvl="1" indent="-171450" algn="l" defTabSz="844550">
            <a:lnSpc>
              <a:spcPct val="90000"/>
            </a:lnSpc>
            <a:spcBef>
              <a:spcPct val="0"/>
            </a:spcBef>
            <a:spcAft>
              <a:spcPct val="15000"/>
            </a:spcAft>
            <a:buChar char="••"/>
          </a:pPr>
          <a:r>
            <a:rPr lang="en-US" sz="1900" kern="1200" dirty="0" smtClean="0"/>
            <a:t>Not useful  </a:t>
          </a:r>
          <a:endParaRPr lang="en-US" sz="1900" kern="1200" dirty="0"/>
        </a:p>
      </dsp:txBody>
      <dsp:txXfrm rot="-5400000">
        <a:off x="2194559" y="179498"/>
        <a:ext cx="3851572" cy="921820"/>
      </dsp:txXfrm>
    </dsp:sp>
    <dsp:sp modelId="{9F0FF539-B5B7-4966-ABE8-ABFBAF06A75B}">
      <dsp:nvSpPr>
        <dsp:cNvPr id="0" name=""/>
        <dsp:cNvSpPr/>
      </dsp:nvSpPr>
      <dsp:spPr>
        <a:xfrm>
          <a:off x="0" y="1934"/>
          <a:ext cx="2194560" cy="12769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1</a:t>
          </a:r>
          <a:r>
            <a:rPr lang="en-US" sz="3200" kern="1200" baseline="30000" dirty="0" smtClean="0"/>
            <a:t>st</a:t>
          </a:r>
          <a:r>
            <a:rPr lang="en-US" sz="3200" kern="1200" dirty="0" smtClean="0"/>
            <a:t> Choice</a:t>
          </a:r>
        </a:p>
        <a:p>
          <a:pPr lvl="0" algn="ctr" defTabSz="1422400">
            <a:lnSpc>
              <a:spcPct val="90000"/>
            </a:lnSpc>
            <a:spcBef>
              <a:spcPct val="0"/>
            </a:spcBef>
            <a:spcAft>
              <a:spcPct val="35000"/>
            </a:spcAft>
          </a:pPr>
          <a:r>
            <a:rPr lang="en-US" sz="3200" kern="1200" dirty="0" smtClean="0"/>
            <a:t>30%</a:t>
          </a:r>
          <a:endParaRPr lang="en-US" sz="3200" kern="1200" dirty="0"/>
        </a:p>
      </dsp:txBody>
      <dsp:txXfrm>
        <a:off x="62335" y="64269"/>
        <a:ext cx="2069890" cy="1152275"/>
      </dsp:txXfrm>
    </dsp:sp>
    <dsp:sp modelId="{3E957179-81C1-4098-8D02-F82432327D22}">
      <dsp:nvSpPr>
        <dsp:cNvPr id="0" name=""/>
        <dsp:cNvSpPr/>
      </dsp:nvSpPr>
      <dsp:spPr>
        <a:xfrm rot="5400000">
          <a:off x="3634501" y="30479"/>
          <a:ext cx="1021556" cy="39014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Storyboard Development</a:t>
          </a:r>
          <a:endParaRPr lang="en-US" sz="1900" kern="1200" dirty="0"/>
        </a:p>
        <a:p>
          <a:pPr marL="171450" lvl="1" indent="-171450" algn="l" defTabSz="844550">
            <a:lnSpc>
              <a:spcPct val="90000"/>
            </a:lnSpc>
            <a:spcBef>
              <a:spcPct val="0"/>
            </a:spcBef>
            <a:spcAft>
              <a:spcPct val="15000"/>
            </a:spcAft>
            <a:buChar char="••"/>
          </a:pPr>
          <a:r>
            <a:rPr lang="en-US" sz="1900" kern="1200" dirty="0" smtClean="0"/>
            <a:t>Quality Learning Network</a:t>
          </a: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rot="-5400000">
        <a:off x="2194559" y="1520289"/>
        <a:ext cx="3851572" cy="921820"/>
      </dsp:txXfrm>
    </dsp:sp>
    <dsp:sp modelId="{338CC9A5-B377-482B-A345-9DCB81FCFD5D}">
      <dsp:nvSpPr>
        <dsp:cNvPr id="0" name=""/>
        <dsp:cNvSpPr/>
      </dsp:nvSpPr>
      <dsp:spPr>
        <a:xfrm>
          <a:off x="0" y="1371599"/>
          <a:ext cx="2194560" cy="12769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l" defTabSz="1422400">
            <a:lnSpc>
              <a:spcPct val="90000"/>
            </a:lnSpc>
            <a:spcBef>
              <a:spcPct val="0"/>
            </a:spcBef>
            <a:spcAft>
              <a:spcPct val="35000"/>
            </a:spcAft>
          </a:pPr>
          <a:r>
            <a:rPr lang="en-US" sz="3200" kern="1200" dirty="0" smtClean="0"/>
            <a:t>2</a:t>
          </a:r>
          <a:r>
            <a:rPr lang="en-US" sz="3200" kern="1200" baseline="30000" dirty="0" smtClean="0"/>
            <a:t>nd </a:t>
          </a:r>
          <a:r>
            <a:rPr lang="en-US" sz="3200" kern="1200" dirty="0" smtClean="0"/>
            <a:t>Choice</a:t>
          </a:r>
        </a:p>
        <a:p>
          <a:pPr lvl="0" algn="ctr" defTabSz="1422400">
            <a:lnSpc>
              <a:spcPct val="90000"/>
            </a:lnSpc>
            <a:spcBef>
              <a:spcPct val="0"/>
            </a:spcBef>
            <a:spcAft>
              <a:spcPct val="35000"/>
            </a:spcAft>
          </a:pPr>
          <a:r>
            <a:rPr lang="en-US" sz="3200" kern="1200" dirty="0" smtClean="0"/>
            <a:t>8.5%</a:t>
          </a:r>
          <a:endParaRPr lang="en-US" sz="3200" kern="1200" dirty="0"/>
        </a:p>
      </dsp:txBody>
      <dsp:txXfrm>
        <a:off x="62335" y="1433934"/>
        <a:ext cx="2069890" cy="1152275"/>
      </dsp:txXfrm>
    </dsp:sp>
    <dsp:sp modelId="{66E3E701-A1A5-4182-ADFF-C9B41504CD28}">
      <dsp:nvSpPr>
        <dsp:cNvPr id="0" name=""/>
        <dsp:cNvSpPr/>
      </dsp:nvSpPr>
      <dsp:spPr>
        <a:xfrm rot="5400000">
          <a:off x="3634501" y="1371272"/>
          <a:ext cx="1021556" cy="390144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Quality Management Planning</a:t>
          </a:r>
          <a:endParaRPr lang="en-US" sz="1900" kern="1200" dirty="0"/>
        </a:p>
      </dsp:txBody>
      <dsp:txXfrm rot="-5400000">
        <a:off x="2194559" y="2861082"/>
        <a:ext cx="3851572" cy="921820"/>
      </dsp:txXfrm>
    </dsp:sp>
    <dsp:sp modelId="{F47739EA-D128-4497-BCC6-A5C5ABE23FCF}">
      <dsp:nvSpPr>
        <dsp:cNvPr id="0" name=""/>
        <dsp:cNvSpPr/>
      </dsp:nvSpPr>
      <dsp:spPr>
        <a:xfrm>
          <a:off x="0" y="2683519"/>
          <a:ext cx="2194560" cy="127694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3</a:t>
          </a:r>
          <a:r>
            <a:rPr lang="en-US" sz="3200" kern="1200" baseline="30000" dirty="0" smtClean="0"/>
            <a:t>rd</a:t>
          </a:r>
          <a:r>
            <a:rPr lang="en-US" sz="3200" kern="1200" dirty="0" smtClean="0"/>
            <a:t> Choice</a:t>
          </a:r>
        </a:p>
        <a:p>
          <a:pPr lvl="0" algn="ctr" defTabSz="1422400">
            <a:lnSpc>
              <a:spcPct val="90000"/>
            </a:lnSpc>
            <a:spcBef>
              <a:spcPct val="0"/>
            </a:spcBef>
            <a:spcAft>
              <a:spcPct val="35000"/>
            </a:spcAft>
          </a:pPr>
          <a:r>
            <a:rPr lang="en-US" sz="3200" kern="1200" dirty="0" smtClean="0"/>
            <a:t>7.4%</a:t>
          </a:r>
          <a:endParaRPr lang="en-US" sz="3200" kern="1200" dirty="0"/>
        </a:p>
      </dsp:txBody>
      <dsp:txXfrm>
        <a:off x="62335" y="2745854"/>
        <a:ext cx="2069890" cy="11522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0.14286</cdr:x>
      <cdr:y>0.38144</cdr:y>
    </cdr:from>
    <cdr:to>
      <cdr:x>0.89286</cdr:x>
      <cdr:y>0.38144</cdr:y>
    </cdr:to>
    <cdr:cxnSp macro="">
      <cdr:nvCxnSpPr>
        <cdr:cNvPr id="2" name="Straight Connector 1"/>
        <cdr:cNvCxnSpPr/>
      </cdr:nvCxnSpPr>
      <cdr:spPr>
        <a:xfrm xmlns:a="http://schemas.openxmlformats.org/drawingml/2006/main">
          <a:off x="609600" y="1409700"/>
          <a:ext cx="3200400" cy="0"/>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0.8598</cdr:x>
      <cdr:y>0.36082</cdr:y>
    </cdr:from>
    <cdr:to>
      <cdr:x>1</cdr:x>
      <cdr:y>0.46909</cdr:y>
    </cdr:to>
    <cdr:sp macro="" textlink="">
      <cdr:nvSpPr>
        <cdr:cNvPr id="3" name="TextBox 10"/>
        <cdr:cNvSpPr txBox="1"/>
      </cdr:nvSpPr>
      <cdr:spPr>
        <a:xfrm xmlns:a="http://schemas.openxmlformats.org/drawingml/2006/main">
          <a:off x="3668939" y="1333500"/>
          <a:ext cx="598261" cy="400133"/>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t>Overall</a:t>
          </a:r>
        </a:p>
        <a:p xmlns:a="http://schemas.openxmlformats.org/drawingml/2006/main">
          <a:r>
            <a:rPr lang="en-US" sz="1000" dirty="0" smtClean="0"/>
            <a:t>3.58</a:t>
          </a:r>
          <a:endParaRPr 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0.1</cdr:x>
      <cdr:y>0.41304</cdr:y>
    </cdr:from>
    <cdr:to>
      <cdr:x>0.90919</cdr:x>
      <cdr:y>0.41667</cdr:y>
    </cdr:to>
    <cdr:cxnSp macro="">
      <cdr:nvCxnSpPr>
        <cdr:cNvPr id="3" name="Straight Connector 2"/>
        <cdr:cNvCxnSpPr/>
      </cdr:nvCxnSpPr>
      <cdr:spPr>
        <a:xfrm xmlns:a="http://schemas.openxmlformats.org/drawingml/2006/main" flipV="1">
          <a:off x="914400" y="1133061"/>
          <a:ext cx="7399215" cy="9939"/>
        </a:xfrm>
        <a:prstGeom xmlns:a="http://schemas.openxmlformats.org/drawingml/2006/main" prst="line">
          <a:avLst/>
        </a:prstGeom>
        <a:ln xmlns:a="http://schemas.openxmlformats.org/drawingml/2006/main" w="19050">
          <a:solidFill>
            <a:schemeClr val="accent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0.90833</cdr:x>
      <cdr:y>0.36111</cdr:y>
    </cdr:from>
    <cdr:to>
      <cdr:x>0.99166</cdr:x>
      <cdr:y>0.52778</cdr:y>
    </cdr:to>
    <cdr:sp macro="" textlink="">
      <cdr:nvSpPr>
        <cdr:cNvPr id="4" name="TextBox 3"/>
        <cdr:cNvSpPr txBox="1"/>
      </cdr:nvSpPr>
      <cdr:spPr>
        <a:xfrm xmlns:a="http://schemas.openxmlformats.org/drawingml/2006/main">
          <a:off x="8305800" y="990600"/>
          <a:ext cx="761970" cy="457200"/>
        </a:xfrm>
        <a:prstGeom xmlns:a="http://schemas.openxmlformats.org/drawingml/2006/main" prst="rect">
          <a:avLst/>
        </a:prstGeom>
        <a:ln xmlns:a="http://schemas.openxmlformats.org/drawingml/2006/main" w="15875">
          <a:solidFill>
            <a:schemeClr val="tx1"/>
          </a:solidFill>
          <a:prstDash val="dash"/>
        </a:ln>
      </cdr:spPr>
      <cdr:txBody>
        <a:bodyPr xmlns:a="http://schemas.openxmlformats.org/drawingml/2006/main" vertOverflow="clip" wrap="none" rtlCol="0"/>
        <a:lstStyle xmlns:a="http://schemas.openxmlformats.org/drawingml/2006/main"/>
        <a:p xmlns:a="http://schemas.openxmlformats.org/drawingml/2006/main">
          <a:r>
            <a:rPr lang="en-US" sz="1100" dirty="0" smtClean="0"/>
            <a:t>Overall</a:t>
          </a:r>
        </a:p>
        <a:p xmlns:a="http://schemas.openxmlformats.org/drawingml/2006/main">
          <a:r>
            <a:rPr lang="en-US" sz="1100" dirty="0" smtClean="0"/>
            <a:t>3.94</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0.08108</cdr:x>
      <cdr:y>0.32258</cdr:y>
    </cdr:from>
    <cdr:to>
      <cdr:x>0.91892</cdr:x>
      <cdr:y>0.32362</cdr:y>
    </cdr:to>
    <cdr:cxnSp macro="">
      <cdr:nvCxnSpPr>
        <cdr:cNvPr id="3" name="Straight Connector 2"/>
        <cdr:cNvCxnSpPr/>
      </cdr:nvCxnSpPr>
      <cdr:spPr>
        <a:xfrm xmlns:a="http://schemas.openxmlformats.org/drawingml/2006/main">
          <a:off x="685800" y="1524000"/>
          <a:ext cx="7086600" cy="4902"/>
        </a:xfrm>
        <a:prstGeom xmlns:a="http://schemas.openxmlformats.org/drawingml/2006/main" prst="line">
          <a:avLst/>
        </a:prstGeom>
        <a:ln xmlns:a="http://schemas.openxmlformats.org/drawingml/2006/main" w="31750">
          <a:solidFill>
            <a:schemeClr val="accent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0.88889</cdr:x>
      <cdr:y>0.37004</cdr:y>
    </cdr:from>
    <cdr:to>
      <cdr:x>1</cdr:x>
      <cdr:y>0.5815</cdr:y>
    </cdr:to>
    <cdr:sp macro="" textlink="">
      <cdr:nvSpPr>
        <cdr:cNvPr id="5" name="TextBox 4"/>
        <cdr:cNvSpPr txBox="1"/>
      </cdr:nvSpPr>
      <cdr:spPr>
        <a:xfrm xmlns:a="http://schemas.openxmlformats.org/drawingml/2006/main">
          <a:off x="8153400" y="1600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0.91743</cdr:x>
      <cdr:y>0.29136</cdr:y>
    </cdr:from>
    <cdr:to>
      <cdr:x>1</cdr:x>
      <cdr:y>0.40426</cdr:y>
    </cdr:to>
    <cdr:sp macro="" textlink="">
      <cdr:nvSpPr>
        <cdr:cNvPr id="6" name="TextBox 5"/>
        <cdr:cNvSpPr txBox="1"/>
      </cdr:nvSpPr>
      <cdr:spPr>
        <a:xfrm xmlns:a="http://schemas.openxmlformats.org/drawingml/2006/main">
          <a:off x="7759816" y="1376502"/>
          <a:ext cx="698384" cy="533400"/>
        </a:xfrm>
        <a:prstGeom xmlns:a="http://schemas.openxmlformats.org/drawingml/2006/main" prst="rect">
          <a:avLst/>
        </a:prstGeom>
        <a:noFill xmlns:a="http://schemas.openxmlformats.org/drawingml/2006/main"/>
        <a:ln xmlns:a="http://schemas.openxmlformats.org/drawingml/2006/main">
          <a:solidFill>
            <a:schemeClr val="accent2">
              <a:lumMod val="75000"/>
            </a:schemeClr>
          </a:solidFill>
          <a:prstDash val="dash"/>
        </a:ln>
      </cdr:spPr>
      <cdr:txBody>
        <a:bodyPr xmlns:a="http://schemas.openxmlformats.org/drawingml/2006/main" vertOverflow="clip" wrap="none" rtlCol="0"/>
        <a:lstStyle xmlns:a="http://schemas.openxmlformats.org/drawingml/2006/main"/>
        <a:p xmlns:a="http://schemas.openxmlformats.org/drawingml/2006/main">
          <a:r>
            <a:rPr lang="en-US" sz="1100" b="1" dirty="0" smtClean="0"/>
            <a:t>Overall</a:t>
          </a:r>
        </a:p>
        <a:p xmlns:a="http://schemas.openxmlformats.org/drawingml/2006/main">
          <a:r>
            <a:rPr lang="en-US" sz="1100" b="1" dirty="0" smtClean="0"/>
            <a:t>3.58</a:t>
          </a:r>
          <a:endParaRPr lang="en-US" sz="11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0.07712</cdr:x>
      <cdr:y>0.32558</cdr:y>
    </cdr:from>
    <cdr:to>
      <cdr:x>0.92555</cdr:x>
      <cdr:y>0.33033</cdr:y>
    </cdr:to>
    <cdr:cxnSp macro="">
      <cdr:nvCxnSpPr>
        <cdr:cNvPr id="2" name="Straight Connector 1"/>
        <cdr:cNvCxnSpPr/>
      </cdr:nvCxnSpPr>
      <cdr:spPr>
        <a:xfrm xmlns:a="http://schemas.openxmlformats.org/drawingml/2006/main" flipV="1">
          <a:off x="312026" y="1066800"/>
          <a:ext cx="3432601" cy="15564"/>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0.85714</cdr:x>
      <cdr:y>0.32558</cdr:y>
    </cdr:from>
    <cdr:to>
      <cdr:x>1</cdr:x>
      <cdr:y>0.43958</cdr:y>
    </cdr:to>
    <cdr:sp macro="" textlink="">
      <cdr:nvSpPr>
        <cdr:cNvPr id="3" name="TextBox 1"/>
        <cdr:cNvSpPr txBox="1"/>
      </cdr:nvSpPr>
      <cdr:spPr>
        <a:xfrm xmlns:a="http://schemas.openxmlformats.org/drawingml/2006/main">
          <a:off x="3467839" y="1066800"/>
          <a:ext cx="577987" cy="373532"/>
        </a:xfrm>
        <a:prstGeom xmlns:a="http://schemas.openxmlformats.org/drawingml/2006/main" prst="rect">
          <a:avLst/>
        </a:prstGeom>
        <a:solidFill xmlns:a="http://schemas.openxmlformats.org/drawingml/2006/main">
          <a:schemeClr val="bg1"/>
        </a:solidFill>
        <a:ln xmlns:a="http://schemas.openxmlformats.org/drawingml/2006/main" w="15875">
          <a:solidFill>
            <a:schemeClr val="tx1"/>
          </a:solidFill>
          <a:prstDash val="dash"/>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t>Overall</a:t>
          </a:r>
        </a:p>
        <a:p xmlns:a="http://schemas.openxmlformats.org/drawingml/2006/main">
          <a:r>
            <a:rPr lang="en-US" sz="1000" dirty="0" smtClean="0"/>
            <a:t>3.85</a:t>
          </a:r>
          <a:endParaRPr lang="en-US" sz="1000" dirty="0"/>
        </a:p>
      </cdr:txBody>
    </cdr:sp>
  </cdr:relSizeAnchor>
</c:userShapes>
</file>

<file path=ppt/drawings/drawing5.xml><?xml version="1.0" encoding="utf-8"?>
<c:userShapes xmlns:c="http://schemas.openxmlformats.org/drawingml/2006/chart">
  <cdr:relSizeAnchor xmlns:cdr="http://schemas.openxmlformats.org/drawingml/2006/chartDrawing">
    <cdr:from>
      <cdr:x>0.08319</cdr:x>
      <cdr:y>0.38095</cdr:y>
    </cdr:from>
    <cdr:to>
      <cdr:x>0.88319</cdr:x>
      <cdr:y>0.38095</cdr:y>
    </cdr:to>
    <cdr:cxnSp macro="">
      <cdr:nvCxnSpPr>
        <cdr:cNvPr id="2" name="Straight Connector 1"/>
        <cdr:cNvCxnSpPr/>
      </cdr:nvCxnSpPr>
      <cdr:spPr>
        <a:xfrm xmlns:a="http://schemas.openxmlformats.org/drawingml/2006/main">
          <a:off x="361332" y="1219200"/>
          <a:ext cx="347472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0.86216</cdr:x>
      <cdr:y>0.36111</cdr:y>
    </cdr:from>
    <cdr:to>
      <cdr:x>0.99549</cdr:x>
      <cdr:y>0.51628</cdr:y>
    </cdr:to>
    <cdr:sp macro="" textlink="">
      <cdr:nvSpPr>
        <cdr:cNvPr id="3" name="TextBox 1"/>
        <cdr:cNvSpPr txBox="1"/>
      </cdr:nvSpPr>
      <cdr:spPr>
        <a:xfrm xmlns:a="http://schemas.openxmlformats.org/drawingml/2006/main">
          <a:off x="3941781" y="990600"/>
          <a:ext cx="609600" cy="425652"/>
        </a:xfrm>
        <a:prstGeom xmlns:a="http://schemas.openxmlformats.org/drawingml/2006/main" prst="rect">
          <a:avLst/>
        </a:prstGeom>
        <a:solidFill xmlns:a="http://schemas.openxmlformats.org/drawingml/2006/main">
          <a:schemeClr val="bg1"/>
        </a:solidFill>
        <a:ln xmlns:a="http://schemas.openxmlformats.org/drawingml/2006/main" w="15875">
          <a:solidFill>
            <a:schemeClr val="tx1"/>
          </a:solidFill>
          <a:prstDash val="dash"/>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t>Overall</a:t>
          </a:r>
        </a:p>
        <a:p xmlns:a="http://schemas.openxmlformats.org/drawingml/2006/main">
          <a:r>
            <a:rPr lang="en-US" sz="1000" dirty="0" smtClean="0"/>
            <a:t>3.42</a:t>
          </a:r>
          <a:endParaRPr lang="en-US" sz="1000" dirty="0"/>
        </a:p>
      </cdr:txBody>
    </cdr:sp>
  </cdr:relSizeAnchor>
</c:userShapes>
</file>

<file path=ppt/drawings/drawing6.xml><?xml version="1.0" encoding="utf-8"?>
<c:userShapes xmlns:c="http://schemas.openxmlformats.org/drawingml/2006/chart">
  <cdr:relSizeAnchor xmlns:cdr="http://schemas.openxmlformats.org/drawingml/2006/chartDrawing">
    <cdr:from>
      <cdr:x>0.09091</cdr:x>
      <cdr:y>0.44444</cdr:y>
    </cdr:from>
    <cdr:to>
      <cdr:x>0.96364</cdr:x>
      <cdr:y>0.44444</cdr:y>
    </cdr:to>
    <cdr:cxnSp macro="">
      <cdr:nvCxnSpPr>
        <cdr:cNvPr id="2" name="Straight Connector 1"/>
        <cdr:cNvCxnSpPr/>
      </cdr:nvCxnSpPr>
      <cdr:spPr>
        <a:xfrm xmlns:a="http://schemas.openxmlformats.org/drawingml/2006/main">
          <a:off x="381000" y="1524000"/>
          <a:ext cx="36576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0.85455</cdr:x>
      <cdr:y>0.44444</cdr:y>
    </cdr:from>
    <cdr:to>
      <cdr:x>1</cdr:x>
      <cdr:y>0.56858</cdr:y>
    </cdr:to>
    <cdr:sp macro="" textlink="">
      <cdr:nvSpPr>
        <cdr:cNvPr id="3" name="TextBox 1"/>
        <cdr:cNvSpPr txBox="1"/>
      </cdr:nvSpPr>
      <cdr:spPr>
        <a:xfrm xmlns:a="http://schemas.openxmlformats.org/drawingml/2006/main">
          <a:off x="3581400" y="1524000"/>
          <a:ext cx="609600" cy="425652"/>
        </a:xfrm>
        <a:prstGeom xmlns:a="http://schemas.openxmlformats.org/drawingml/2006/main" prst="rect">
          <a:avLst/>
        </a:prstGeom>
        <a:solidFill xmlns:a="http://schemas.openxmlformats.org/drawingml/2006/main">
          <a:schemeClr val="bg1"/>
        </a:solidFill>
        <a:ln xmlns:a="http://schemas.openxmlformats.org/drawingml/2006/main" w="15875">
          <a:solidFill>
            <a:schemeClr val="tx1"/>
          </a:solidFill>
          <a:prstDash val="dash"/>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t>Overall</a:t>
          </a:r>
        </a:p>
        <a:p xmlns:a="http://schemas.openxmlformats.org/drawingml/2006/main">
          <a:r>
            <a:rPr lang="en-US" sz="1000" dirty="0" smtClean="0"/>
            <a:t>3.38</a:t>
          </a:r>
          <a:endParaRPr lang="en-US" sz="1000" dirty="0"/>
        </a:p>
      </cdr:txBody>
    </cdr:sp>
  </cdr:relSizeAnchor>
</c:userShapes>
</file>

<file path=ppt/drawings/drawing7.xml><?xml version="1.0" encoding="utf-8"?>
<c:userShapes xmlns:c="http://schemas.openxmlformats.org/drawingml/2006/chart">
  <cdr:relSizeAnchor xmlns:cdr="http://schemas.openxmlformats.org/drawingml/2006/chartDrawing">
    <cdr:from>
      <cdr:x>0.10253</cdr:x>
      <cdr:y>0.35556</cdr:y>
    </cdr:from>
    <cdr:to>
      <cdr:x>0.95968</cdr:x>
      <cdr:y>0.35556</cdr:y>
    </cdr:to>
    <cdr:cxnSp macro="">
      <cdr:nvCxnSpPr>
        <cdr:cNvPr id="3" name="Straight Connector 2"/>
        <cdr:cNvCxnSpPr/>
      </cdr:nvCxnSpPr>
      <cdr:spPr>
        <a:xfrm xmlns:a="http://schemas.openxmlformats.org/drawingml/2006/main">
          <a:off x="437532" y="1219200"/>
          <a:ext cx="36576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0.85714</cdr:x>
      <cdr:y>0.28889</cdr:y>
    </cdr:from>
    <cdr:to>
      <cdr:x>1</cdr:x>
      <cdr:y>0.41302</cdr:y>
    </cdr:to>
    <cdr:sp macro="" textlink="">
      <cdr:nvSpPr>
        <cdr:cNvPr id="4" name="TextBox 1"/>
        <cdr:cNvSpPr txBox="1"/>
      </cdr:nvSpPr>
      <cdr:spPr>
        <a:xfrm xmlns:a="http://schemas.openxmlformats.org/drawingml/2006/main">
          <a:off x="3657600" y="990600"/>
          <a:ext cx="609600" cy="425652"/>
        </a:xfrm>
        <a:prstGeom xmlns:a="http://schemas.openxmlformats.org/drawingml/2006/main" prst="rect">
          <a:avLst/>
        </a:prstGeom>
        <a:solidFill xmlns:a="http://schemas.openxmlformats.org/drawingml/2006/main">
          <a:schemeClr val="bg1"/>
        </a:solidFill>
        <a:ln xmlns:a="http://schemas.openxmlformats.org/drawingml/2006/main" w="15875">
          <a:solidFill>
            <a:schemeClr val="tx1"/>
          </a:solidFill>
          <a:prstDash val="dash"/>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smtClean="0"/>
            <a:t>Overall</a:t>
          </a:r>
        </a:p>
        <a:p xmlns:a="http://schemas.openxmlformats.org/drawingml/2006/main">
          <a:r>
            <a:rPr lang="en-US" sz="1000" dirty="0" smtClean="0"/>
            <a:t>3.80</a:t>
          </a:r>
          <a:endParaRPr lang="en-US" sz="1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8DE9E14-B09C-4911-BC62-48255EA73332}" type="datetimeFigureOut">
              <a:rPr lang="en-US" smtClean="0"/>
              <a:t>10/12/2012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EC36C94-E93D-46AB-8621-DDA2E8CB02BB}" type="slidenum">
              <a:rPr lang="en-US" smtClean="0"/>
              <a:t>‹#›</a:t>
            </a:fld>
            <a:endParaRPr lang="en-US"/>
          </a:p>
        </p:txBody>
      </p:sp>
    </p:spTree>
    <p:extLst>
      <p:ext uri="{BB962C8B-B14F-4D97-AF65-F5344CB8AC3E}">
        <p14:creationId xmlns:p14="http://schemas.microsoft.com/office/powerpoint/2010/main" val="1577720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E854F4F-65E8-48DC-804A-38A205B87197}" type="datetimeFigureOut">
              <a:rPr lang="en-US" smtClean="0"/>
              <a:t>10/12/2012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348731A-A1D8-4D89-B04D-0AE61E9FCE78}" type="slidenum">
              <a:rPr lang="en-US" smtClean="0"/>
              <a:t>‹#›</a:t>
            </a:fld>
            <a:endParaRPr lang="en-US"/>
          </a:p>
        </p:txBody>
      </p:sp>
    </p:spTree>
    <p:extLst>
      <p:ext uri="{BB962C8B-B14F-4D97-AF65-F5344CB8AC3E}">
        <p14:creationId xmlns:p14="http://schemas.microsoft.com/office/powerpoint/2010/main" val="371029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SAS System                                         9</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348731A-A1D8-4D89-B04D-0AE61E9FCE78}" type="slidenum">
              <a:rPr lang="en-US" smtClean="0"/>
              <a:t>1</a:t>
            </a:fld>
            <a:endParaRPr lang="en-US"/>
          </a:p>
        </p:txBody>
      </p:sp>
    </p:spTree>
    <p:extLst>
      <p:ext uri="{BB962C8B-B14F-4D97-AF65-F5344CB8AC3E}">
        <p14:creationId xmlns:p14="http://schemas.microsoft.com/office/powerpoint/2010/main" val="3010070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small Ns- ALPHABETIZE</a:t>
            </a:r>
          </a:p>
          <a:p>
            <a:r>
              <a:rPr lang="en-US" dirty="0" smtClean="0"/>
              <a:t>Highest score, SCF- didn’t receive results until </a:t>
            </a:r>
            <a:r>
              <a:rPr lang="en-US" dirty="0" err="1" smtClean="0"/>
              <a:t>AFTer</a:t>
            </a:r>
            <a:r>
              <a:rPr lang="en-US" baseline="0" dirty="0" smtClean="0"/>
              <a:t> survey was conducted.</a:t>
            </a:r>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19</a:t>
            </a:fld>
            <a:endParaRPr lang="en-US"/>
          </a:p>
        </p:txBody>
      </p:sp>
    </p:spTree>
    <p:extLst>
      <p:ext uri="{BB962C8B-B14F-4D97-AF65-F5344CB8AC3E}">
        <p14:creationId xmlns:p14="http://schemas.microsoft.com/office/powerpoint/2010/main" val="122439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MCM is the highest score and they were VERY</a:t>
            </a:r>
            <a:r>
              <a:rPr lang="en-US" baseline="0" dirty="0" smtClean="0"/>
              <a:t> involved in the development of their indicators.  Indicators presented at Feb meeting, but Two volunteer workgroup meetings that met prior.  The meetings were led by a provider. </a:t>
            </a:r>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20</a:t>
            </a:fld>
            <a:endParaRPr lang="en-US"/>
          </a:p>
        </p:txBody>
      </p:sp>
    </p:spTree>
    <p:extLst>
      <p:ext uri="{BB962C8B-B14F-4D97-AF65-F5344CB8AC3E}">
        <p14:creationId xmlns:p14="http://schemas.microsoft.com/office/powerpoint/2010/main" val="1839085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HRR- what happened—does</a:t>
            </a:r>
            <a:r>
              <a:rPr lang="en-US" baseline="0" dirty="0" smtClean="0"/>
              <a:t> anyone know what happened with HRR?  In comparison to satisfaction with other QM activities, they are definitely less satisfied with the timeliness of reports.  This is something we should pay attention to. </a:t>
            </a:r>
          </a:p>
          <a:p>
            <a:endParaRPr lang="en-US" baseline="0" dirty="0" smtClean="0"/>
          </a:p>
          <a:p>
            <a:r>
              <a:rPr lang="en-US" baseline="0" dirty="0" smtClean="0"/>
              <a:t>Reviews reflect performance reports==HRR what is happening? Is this a question of a retention measure that does not reflect how some of the programs run??</a:t>
            </a:r>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21</a:t>
            </a:fld>
            <a:endParaRPr lang="en-US"/>
          </a:p>
        </p:txBody>
      </p:sp>
    </p:spTree>
    <p:extLst>
      <p:ext uri="{BB962C8B-B14F-4D97-AF65-F5344CB8AC3E}">
        <p14:creationId xmlns:p14="http://schemas.microsoft.com/office/powerpoint/2010/main" val="97288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note and this is food for thought.</a:t>
            </a:r>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22</a:t>
            </a:fld>
            <a:endParaRPr lang="en-US"/>
          </a:p>
        </p:txBody>
      </p:sp>
    </p:spTree>
    <p:extLst>
      <p:ext uri="{BB962C8B-B14F-4D97-AF65-F5344CB8AC3E}">
        <p14:creationId xmlns:p14="http://schemas.microsoft.com/office/powerpoint/2010/main" val="2583678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38</a:t>
            </a:fld>
            <a:endParaRPr lang="en-US"/>
          </a:p>
        </p:txBody>
      </p:sp>
    </p:spTree>
    <p:extLst>
      <p:ext uri="{BB962C8B-B14F-4D97-AF65-F5344CB8AC3E}">
        <p14:creationId xmlns:p14="http://schemas.microsoft.com/office/powerpoint/2010/main" val="2090063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39</a:t>
            </a:fld>
            <a:endParaRPr lang="en-US"/>
          </a:p>
        </p:txBody>
      </p:sp>
    </p:spTree>
    <p:extLst>
      <p:ext uri="{BB962C8B-B14F-4D97-AF65-F5344CB8AC3E}">
        <p14:creationId xmlns:p14="http://schemas.microsoft.com/office/powerpoint/2010/main" val="1546314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corresponds</a:t>
            </a:r>
            <a:r>
              <a:rPr lang="en-US" baseline="0" dirty="0" smtClean="0"/>
              <a:t> with the earlier webinar question which showed that 1/3 of the respondents did not find them useful.</a:t>
            </a:r>
            <a:endParaRPr lang="en-US" dirty="0" smtClean="0"/>
          </a:p>
          <a:p>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40</a:t>
            </a:fld>
            <a:endParaRPr lang="en-US"/>
          </a:p>
        </p:txBody>
      </p:sp>
    </p:spTree>
    <p:extLst>
      <p:ext uri="{BB962C8B-B14F-4D97-AF65-F5344CB8AC3E}">
        <p14:creationId xmlns:p14="http://schemas.microsoft.com/office/powerpoint/2010/main" val="1546314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at end—after MKD speaks. Ask Tracy. </a:t>
            </a:r>
          </a:p>
          <a:p>
            <a:r>
              <a:rPr lang="en-US" dirty="0" smtClean="0"/>
              <a:t>(wonder if there is non-response bias)</a:t>
            </a:r>
          </a:p>
          <a:p>
            <a:r>
              <a:rPr lang="en-US" dirty="0" smtClean="0"/>
              <a:t>Effects of nonresponse on survey estimates depends on the percentage not</a:t>
            </a:r>
            <a:r>
              <a:rPr lang="en-US" baseline="0" dirty="0" smtClean="0"/>
              <a:t> responding and the extent to which those not responding are biased- that is, systematically difference than the whole population. </a:t>
            </a:r>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44</a:t>
            </a:fld>
            <a:endParaRPr lang="en-US"/>
          </a:p>
        </p:txBody>
      </p:sp>
    </p:spTree>
    <p:extLst>
      <p:ext uri="{BB962C8B-B14F-4D97-AF65-F5344CB8AC3E}">
        <p14:creationId xmlns:p14="http://schemas.microsoft.com/office/powerpoint/2010/main" val="47989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3 Tri-county Part A food programs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11 City funded programs (many of these are also AI funded)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about 4 other statewide programs participate on a regular basis</a:t>
            </a:r>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5</a:t>
            </a:fld>
            <a:endParaRPr lang="en-US"/>
          </a:p>
        </p:txBody>
      </p:sp>
    </p:spTree>
    <p:extLst>
      <p:ext uri="{BB962C8B-B14F-4D97-AF65-F5344CB8AC3E}">
        <p14:creationId xmlns:p14="http://schemas.microsoft.com/office/powerpoint/2010/main" val="167970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TCC &amp; OHY fairly new QLNs-</a:t>
            </a:r>
            <a:r>
              <a:rPr lang="en-US" baseline="0" dirty="0" smtClean="0"/>
              <a:t> had not yet had a </a:t>
            </a:r>
            <a:r>
              <a:rPr lang="en-US" baseline="0" dirty="0" err="1" smtClean="0"/>
              <a:t>mtg</a:t>
            </a:r>
            <a:r>
              <a:rPr lang="en-US" baseline="0" dirty="0" smtClean="0"/>
              <a:t> b/c survey went out in Jan- will NOT present results @ QLNS for these categories.  Also, will not present at EIS b/c they no longer participate in QLNs—they have their own provider meeting. </a:t>
            </a:r>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12</a:t>
            </a:fld>
            <a:endParaRPr lang="en-US"/>
          </a:p>
        </p:txBody>
      </p:sp>
    </p:spTree>
    <p:extLst>
      <p:ext uri="{BB962C8B-B14F-4D97-AF65-F5344CB8AC3E}">
        <p14:creationId xmlns:p14="http://schemas.microsoft.com/office/powerpoint/2010/main" val="260167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response</a:t>
            </a:r>
            <a:r>
              <a:rPr lang="en-US" baseline="0" dirty="0" smtClean="0"/>
              <a:t> rate!!!</a:t>
            </a:r>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13</a:t>
            </a:fld>
            <a:endParaRPr lang="en-US"/>
          </a:p>
        </p:txBody>
      </p:sp>
    </p:spTree>
    <p:extLst>
      <p:ext uri="{BB962C8B-B14F-4D97-AF65-F5344CB8AC3E}">
        <p14:creationId xmlns:p14="http://schemas.microsoft.com/office/powerpoint/2010/main" val="19739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TCC had 1 meeting in Feb (after survey was sent out)—so interpret results with caution.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 difference in means by service category. P = 0.45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GLM Procedure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Dependent Variable: sat1   General Satisfaction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Sum of</a:t>
            </a:r>
          </a:p>
          <a:p>
            <a:r>
              <a:rPr lang="en-US" sz="1200" b="0" i="0" u="none" strike="noStrike" kern="1200" baseline="0" dirty="0" smtClean="0">
                <a:solidFill>
                  <a:schemeClr val="tx1"/>
                </a:solidFill>
                <a:latin typeface="+mn-lt"/>
                <a:ea typeface="+mn-ea"/>
                <a:cs typeface="+mn-cs"/>
              </a:rPr>
              <a:t>       Source                      DF         Squares     Mean Square    F Value    </a:t>
            </a:r>
            <a:r>
              <a:rPr lang="en-US" sz="1200" b="0" i="0" u="none" strike="noStrike" kern="1200" baseline="0" dirty="0" err="1" smtClean="0">
                <a:solidFill>
                  <a:schemeClr val="tx1"/>
                </a:solidFill>
                <a:latin typeface="+mn-lt"/>
                <a:ea typeface="+mn-ea"/>
                <a:cs typeface="+mn-cs"/>
              </a:rPr>
              <a:t>Pr</a:t>
            </a:r>
            <a:r>
              <a:rPr lang="en-US" sz="1200" b="0" i="0" u="none" strike="noStrike" kern="1200" baseline="0" dirty="0" smtClean="0">
                <a:solidFill>
                  <a:schemeClr val="tx1"/>
                </a:solidFill>
                <a:latin typeface="+mn-lt"/>
                <a:ea typeface="+mn-ea"/>
                <a:cs typeface="+mn-cs"/>
              </a:rPr>
              <a:t> &gt; F</a:t>
            </a:r>
          </a:p>
          <a:p>
            <a:endParaRPr lang="en-US"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       Model                        8       5.2532612       0.6566577       0.98    0.4531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Error                      153     102.4257511       0.6694494</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Corrected Total            161     107.6790123</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R-Square     </a:t>
            </a:r>
            <a:r>
              <a:rPr lang="en-US" sz="1200" b="0" i="0" u="none" strike="noStrike" kern="1200" baseline="0" dirty="0" err="1" smtClean="0">
                <a:solidFill>
                  <a:schemeClr val="tx1"/>
                </a:solidFill>
                <a:latin typeface="+mn-lt"/>
                <a:ea typeface="+mn-ea"/>
                <a:cs typeface="+mn-cs"/>
              </a:rPr>
              <a:t>Coeff</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Var</a:t>
            </a:r>
            <a:r>
              <a:rPr lang="en-US" sz="1200" b="0" i="0" u="none" strike="noStrike" kern="1200" baseline="0" dirty="0" smtClean="0">
                <a:solidFill>
                  <a:schemeClr val="tx1"/>
                </a:solidFill>
                <a:latin typeface="+mn-lt"/>
                <a:ea typeface="+mn-ea"/>
                <a:cs typeface="+mn-cs"/>
              </a:rPr>
              <a:t>      Root MSE     sat1 Mean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0.048786      21.51757      0.818199      3.802469</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Source                      DF       Type I SS     Mean Square    F Value    </a:t>
            </a:r>
            <a:r>
              <a:rPr lang="en-US" sz="1200" b="0" i="0" u="none" strike="noStrike" kern="1200" baseline="0" dirty="0" err="1" smtClean="0">
                <a:solidFill>
                  <a:schemeClr val="tx1"/>
                </a:solidFill>
                <a:latin typeface="+mn-lt"/>
                <a:ea typeface="+mn-ea"/>
                <a:cs typeface="+mn-cs"/>
              </a:rPr>
              <a:t>Pr</a:t>
            </a:r>
            <a:r>
              <a:rPr lang="en-US" sz="1200" b="0" i="0" u="none" strike="noStrike" kern="1200" baseline="0" dirty="0" smtClean="0">
                <a:solidFill>
                  <a:schemeClr val="tx1"/>
                </a:solidFill>
                <a:latin typeface="+mn-lt"/>
                <a:ea typeface="+mn-ea"/>
                <a:cs typeface="+mn-cs"/>
              </a:rPr>
              <a:t> &gt; F</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servcat</a:t>
            </a:r>
            <a:r>
              <a:rPr lang="en-US" sz="1200" b="0" i="0" u="none" strike="noStrike" kern="1200" baseline="0" dirty="0" smtClean="0">
                <a:solidFill>
                  <a:schemeClr val="tx1"/>
                </a:solidFill>
                <a:latin typeface="+mn-lt"/>
                <a:ea typeface="+mn-ea"/>
                <a:cs typeface="+mn-cs"/>
              </a:rPr>
              <a:t>                      8      5.25326121      0.65665765       0.98    0.4531</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Source                      DF     Type III SS     Mean Square    F Value    </a:t>
            </a:r>
            <a:r>
              <a:rPr lang="en-US" sz="1200" b="0" i="0" u="none" strike="noStrike" kern="1200" baseline="0" dirty="0" err="1" smtClean="0">
                <a:solidFill>
                  <a:schemeClr val="tx1"/>
                </a:solidFill>
                <a:latin typeface="+mn-lt"/>
                <a:ea typeface="+mn-ea"/>
                <a:cs typeface="+mn-cs"/>
              </a:rPr>
              <a:t>Pr</a:t>
            </a:r>
            <a:r>
              <a:rPr lang="en-US" sz="1200" b="0" i="0" u="none" strike="noStrike" kern="1200" baseline="0" dirty="0" smtClean="0">
                <a:solidFill>
                  <a:schemeClr val="tx1"/>
                </a:solidFill>
                <a:latin typeface="+mn-lt"/>
                <a:ea typeface="+mn-ea"/>
                <a:cs typeface="+mn-cs"/>
              </a:rPr>
              <a:t> &gt; F</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servcat</a:t>
            </a:r>
            <a:r>
              <a:rPr lang="en-US" sz="1200" b="0" i="0" u="none" strike="noStrike" kern="1200" baseline="0" dirty="0" smtClean="0">
                <a:solidFill>
                  <a:schemeClr val="tx1"/>
                </a:solidFill>
                <a:latin typeface="+mn-lt"/>
                <a:ea typeface="+mn-ea"/>
                <a:cs typeface="+mn-cs"/>
              </a:rPr>
              <a:t>                      8      5.25326121      0.65665765       0.98    0.4531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SAS System                                        10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GLM Procedure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Levene's</a:t>
            </a:r>
            <a:r>
              <a:rPr lang="en-US" sz="1200" b="0" i="0" u="none" strike="noStrike" kern="1200" baseline="0" dirty="0" smtClean="0">
                <a:solidFill>
                  <a:schemeClr val="tx1"/>
                </a:solidFill>
                <a:latin typeface="+mn-lt"/>
                <a:ea typeface="+mn-ea"/>
                <a:cs typeface="+mn-cs"/>
              </a:rPr>
              <a:t> Test for Homogeneity of sat1 Variance</a:t>
            </a:r>
          </a:p>
          <a:p>
            <a:r>
              <a:rPr lang="en-US" sz="1200" b="0" i="0" u="none" strike="noStrike" kern="1200" baseline="0" dirty="0" smtClean="0">
                <a:solidFill>
                  <a:schemeClr val="tx1"/>
                </a:solidFill>
                <a:latin typeface="+mn-lt"/>
                <a:ea typeface="+mn-ea"/>
                <a:cs typeface="+mn-cs"/>
              </a:rPr>
              <a:t>                           ANOVA of Squared Deviations from Group Means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Sum of        Mean</a:t>
            </a:r>
          </a:p>
          <a:p>
            <a:r>
              <a:rPr lang="en-US" sz="1200" b="0" i="0" u="none" strike="noStrike" kern="1200" baseline="0" dirty="0" smtClean="0">
                <a:solidFill>
                  <a:schemeClr val="tx1"/>
                </a:solidFill>
                <a:latin typeface="+mn-lt"/>
                <a:ea typeface="+mn-ea"/>
                <a:cs typeface="+mn-cs"/>
              </a:rPr>
              <a:t>                  Source         DF     Squares      Square    F Value    </a:t>
            </a:r>
            <a:r>
              <a:rPr lang="en-US" sz="1200" b="0" i="0" u="none" strike="noStrike" kern="1200" baseline="0" dirty="0" err="1" smtClean="0">
                <a:solidFill>
                  <a:schemeClr val="tx1"/>
                </a:solidFill>
                <a:latin typeface="+mn-lt"/>
                <a:ea typeface="+mn-ea"/>
                <a:cs typeface="+mn-cs"/>
              </a:rPr>
              <a:t>Pr</a:t>
            </a:r>
            <a:r>
              <a:rPr lang="en-US" sz="1200" b="0" i="0" u="none" strike="noStrike" kern="1200" baseline="0" dirty="0" smtClean="0">
                <a:solidFill>
                  <a:schemeClr val="tx1"/>
                </a:solidFill>
                <a:latin typeface="+mn-lt"/>
                <a:ea typeface="+mn-ea"/>
                <a:cs typeface="+mn-cs"/>
              </a:rPr>
              <a:t> &gt; F</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servcat</a:t>
            </a:r>
            <a:r>
              <a:rPr lang="en-US" sz="1200" b="0" i="0" u="none" strike="noStrike" kern="1200" baseline="0" dirty="0" smtClean="0">
                <a:solidFill>
                  <a:schemeClr val="tx1"/>
                </a:solidFill>
                <a:latin typeface="+mn-lt"/>
                <a:ea typeface="+mn-ea"/>
                <a:cs typeface="+mn-cs"/>
              </a:rPr>
              <a:t>         7      6.3112      0.9016       0.60    0.7553</a:t>
            </a:r>
          </a:p>
          <a:p>
            <a:r>
              <a:rPr lang="en-US" sz="1200" b="0" i="0" u="none" strike="noStrike" kern="1200" baseline="0" dirty="0" smtClean="0">
                <a:solidFill>
                  <a:schemeClr val="tx1"/>
                </a:solidFill>
                <a:latin typeface="+mn-lt"/>
                <a:ea typeface="+mn-ea"/>
                <a:cs typeface="+mn-cs"/>
              </a:rPr>
              <a:t>                  Error         152       228.5      1.5030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SAS System                                        11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GLM Procedure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Level of                               -------------sat1------------</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servcat</a:t>
            </a:r>
            <a:r>
              <a:rPr lang="en-US" sz="1200" b="0" i="0" u="none" strike="noStrike" kern="1200" baseline="0" dirty="0" smtClean="0">
                <a:solidFill>
                  <a:schemeClr val="tx1"/>
                </a:solidFill>
                <a:latin typeface="+mn-lt"/>
                <a:ea typeface="+mn-ea"/>
                <a:cs typeface="+mn-cs"/>
              </a:rPr>
              <a:t>                          N             Mean          </a:t>
            </a:r>
            <a:r>
              <a:rPr lang="en-US" sz="1200" b="0" i="0" u="none" strike="noStrike" kern="1200" baseline="0" dirty="0" err="1" smtClean="0">
                <a:solidFill>
                  <a:schemeClr val="tx1"/>
                </a:solidFill>
                <a:latin typeface="+mn-lt"/>
                <a:ea typeface="+mn-ea"/>
                <a:cs typeface="+mn-cs"/>
              </a:rPr>
              <a:t>Std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Dev</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dirty="0" smtClean="0"/>
          </a:p>
          <a:p>
            <a:r>
              <a:rPr lang="en-US" sz="1200" dirty="0" smtClean="0"/>
              <a:t>Overall, my program is satisfied with the services and activities of the quality management program that are provided by the New </a:t>
            </a:r>
            <a:endParaRPr lang="en-US" dirty="0" smtClean="0"/>
          </a:p>
          <a:p>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14</a:t>
            </a:fld>
            <a:endParaRPr lang="en-US"/>
          </a:p>
        </p:txBody>
      </p:sp>
    </p:spTree>
    <p:extLst>
      <p:ext uri="{BB962C8B-B14F-4D97-AF65-F5344CB8AC3E}">
        <p14:creationId xmlns:p14="http://schemas.microsoft.com/office/powerpoint/2010/main" val="304995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Usefulness of TA by service category. MSV &amp; SCF are the highest</a:t>
            </a:r>
            <a:r>
              <a:rPr lang="en-US" baseline="0" dirty="0" smtClean="0"/>
              <a:t> scoring and they have NEVER received on-site TA. </a:t>
            </a:r>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15</a:t>
            </a:fld>
            <a:endParaRPr lang="en-US"/>
          </a:p>
        </p:txBody>
      </p:sp>
    </p:spTree>
    <p:extLst>
      <p:ext uri="{BB962C8B-B14F-4D97-AF65-F5344CB8AC3E}">
        <p14:creationId xmlns:p14="http://schemas.microsoft.com/office/powerpoint/2010/main" val="96301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16</a:t>
            </a:fld>
            <a:endParaRPr lang="en-US"/>
          </a:p>
        </p:txBody>
      </p:sp>
    </p:spTree>
    <p:extLst>
      <p:ext uri="{BB962C8B-B14F-4D97-AF65-F5344CB8AC3E}">
        <p14:creationId xmlns:p14="http://schemas.microsoft.com/office/powerpoint/2010/main" val="365654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a:t>
            </a:r>
            <a:r>
              <a:rPr lang="en-US" baseline="0" dirty="0" smtClean="0"/>
              <a:t> received on OA; 50% answered the next question.  SO, for those that received OA they found it helpful. </a:t>
            </a:r>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17</a:t>
            </a:fld>
            <a:endParaRPr lang="en-US"/>
          </a:p>
        </p:txBody>
      </p:sp>
    </p:spTree>
    <p:extLst>
      <p:ext uri="{BB962C8B-B14F-4D97-AF65-F5344CB8AC3E}">
        <p14:creationId xmlns:p14="http://schemas.microsoft.com/office/powerpoint/2010/main" val="408989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8731A-A1D8-4D89-B04D-0AE61E9FCE78}" type="slidenum">
              <a:rPr lang="en-US" smtClean="0"/>
              <a:t>18</a:t>
            </a:fld>
            <a:endParaRPr lang="en-US"/>
          </a:p>
        </p:txBody>
      </p:sp>
    </p:spTree>
    <p:extLst>
      <p:ext uri="{BB962C8B-B14F-4D97-AF65-F5344CB8AC3E}">
        <p14:creationId xmlns:p14="http://schemas.microsoft.com/office/powerpoint/2010/main" val="4136118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FFC2530F-A9A3-4E6A-947F-08BEB60B8B08}" type="datetimeFigureOut">
              <a:rPr lang="en-US" smtClean="0"/>
              <a:t>10/12/2012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01AAC59-B471-4747-AF00-9AE547BB6BC5}" type="slidenum">
              <a:rPr lang="en-US" smtClean="0"/>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2740" y="6477000"/>
            <a:ext cx="717252" cy="3306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C2530F-A9A3-4E6A-947F-08BEB60B8B08}" type="datetimeFigureOut">
              <a:rPr lang="en-US" smtClean="0"/>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AAC59-B471-4747-AF00-9AE547BB6B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C2530F-A9A3-4E6A-947F-08BEB60B8B08}" type="datetimeFigureOut">
              <a:rPr lang="en-US" smtClean="0"/>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AAC59-B471-4747-AF00-9AE547BB6B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C2530F-A9A3-4E6A-947F-08BEB60B8B08}" type="datetimeFigureOut">
              <a:rPr lang="en-US" smtClean="0"/>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AAC59-B471-4747-AF00-9AE547BB6B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C2530F-A9A3-4E6A-947F-08BEB60B8B08}" type="datetimeFigureOut">
              <a:rPr lang="en-US" smtClean="0"/>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AAC59-B471-4747-AF00-9AE547BB6B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C2530F-A9A3-4E6A-947F-08BEB60B8B08}" type="datetimeFigureOut">
              <a:rPr lang="en-US" smtClean="0"/>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AAC59-B471-4747-AF00-9AE547BB6B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FC2530F-A9A3-4E6A-947F-08BEB60B8B08}" type="datetimeFigureOut">
              <a:rPr lang="en-US" smtClean="0"/>
              <a:t>10/12/2012</a:t>
            </a:fld>
            <a:endParaRPr lang="en-US"/>
          </a:p>
        </p:txBody>
      </p:sp>
      <p:sp>
        <p:nvSpPr>
          <p:cNvPr id="27" name="Slide Number Placeholder 26"/>
          <p:cNvSpPr>
            <a:spLocks noGrp="1"/>
          </p:cNvSpPr>
          <p:nvPr>
            <p:ph type="sldNum" sz="quarter" idx="11"/>
          </p:nvPr>
        </p:nvSpPr>
        <p:spPr/>
        <p:txBody>
          <a:bodyPr rtlCol="0"/>
          <a:lstStyle/>
          <a:p>
            <a:fld id="{501AAC59-B471-4747-AF00-9AE547BB6BC5}"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FC2530F-A9A3-4E6A-947F-08BEB60B8B08}" type="datetimeFigureOut">
              <a:rPr lang="en-US" smtClean="0"/>
              <a:t>10/12/2012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01AAC59-B471-4747-AF00-9AE547BB6B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2530F-A9A3-4E6A-947F-08BEB60B8B08}" type="datetimeFigureOut">
              <a:rPr lang="en-US" smtClean="0"/>
              <a:t>10/12/2012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1AAC59-B471-4747-AF00-9AE547BB6B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C2530F-A9A3-4E6A-947F-08BEB60B8B08}" type="datetimeFigureOut">
              <a:rPr lang="en-US" smtClean="0"/>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AAC59-B471-4747-AF00-9AE547BB6B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C2530F-A9A3-4E6A-947F-08BEB60B8B08}" type="datetimeFigureOut">
              <a:rPr lang="en-US" smtClean="0"/>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1AAC59-B471-4747-AF00-9AE547BB6B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858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57400"/>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FC2530F-A9A3-4E6A-947F-08BEB60B8B08}" type="datetimeFigureOut">
              <a:rPr lang="en-US" smtClean="0"/>
              <a:t>10/12/2012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01AAC59-B471-4747-AF00-9AE547BB6BC5}" type="slidenum">
              <a:rPr lang="en-US" smtClean="0"/>
              <a:t>‹#›</a:t>
            </a:fld>
            <a:endParaRPr lang="en-US"/>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70578" y="6462844"/>
            <a:ext cx="630433" cy="290645"/>
          </a:xfrm>
          <a:prstGeom prst="rect">
            <a:avLst/>
          </a:prstGeom>
        </p:spPr>
      </p:pic>
    </p:spTree>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chart" Target="../charts/chart2.xml"/><Relationship Id="rId7"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chart" Target="../charts/chart3.xml"/><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pesgce.com/RyanWhite2012"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mdiakite@health.nyc.gov" TargetMode="External"/><Relationship Id="rId2" Type="http://schemas.openxmlformats.org/officeDocument/2006/relationships/hyperlink" Target="mailto:hmavroni@health.ny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800"/>
            <a:ext cx="8458200" cy="1470025"/>
          </a:xfrm>
        </p:spPr>
        <p:txBody>
          <a:bodyPr>
            <a:normAutofit fontScale="90000"/>
          </a:bodyPr>
          <a:lstStyle/>
          <a:p>
            <a:r>
              <a:rPr lang="en-US" dirty="0" smtClean="0"/>
              <a:t>Evaluating </a:t>
            </a:r>
            <a:r>
              <a:rPr lang="en-US" dirty="0" smtClean="0"/>
              <a:t>a Ryan </a:t>
            </a:r>
            <a:r>
              <a:rPr lang="en-US" dirty="0" smtClean="0"/>
              <a:t>White </a:t>
            </a:r>
            <a:r>
              <a:rPr lang="en-US" dirty="0" smtClean="0"/>
              <a:t>Quality </a:t>
            </a:r>
            <a:r>
              <a:rPr lang="en-US" dirty="0" smtClean="0"/>
              <a:t>Management Program </a:t>
            </a:r>
            <a:r>
              <a:rPr lang="en-US" dirty="0" smtClean="0"/>
              <a:t>using quantitative and qualitative methods</a:t>
            </a:r>
            <a:endParaRPr lang="en-US" dirty="0"/>
          </a:p>
        </p:txBody>
      </p:sp>
      <p:sp>
        <p:nvSpPr>
          <p:cNvPr id="3" name="Subtitle 2"/>
          <p:cNvSpPr>
            <a:spLocks noGrp="1"/>
          </p:cNvSpPr>
          <p:nvPr>
            <p:ph type="subTitle" idx="1"/>
          </p:nvPr>
        </p:nvSpPr>
        <p:spPr>
          <a:xfrm>
            <a:off x="457200" y="3899938"/>
            <a:ext cx="6172200" cy="1752600"/>
          </a:xfrm>
        </p:spPr>
        <p:txBody>
          <a:bodyPr>
            <a:normAutofit fontScale="25000" lnSpcReduction="20000"/>
          </a:bodyPr>
          <a:lstStyle/>
          <a:p>
            <a:endParaRPr lang="en-US" dirty="0" smtClean="0"/>
          </a:p>
          <a:p>
            <a:r>
              <a:rPr lang="en-US" sz="7200" b="1" dirty="0" smtClean="0">
                <a:latin typeface="+mj-lt"/>
              </a:rPr>
              <a:t>Ryan White All Grantee </a:t>
            </a:r>
            <a:r>
              <a:rPr lang="en-US" sz="7200" b="1" dirty="0" smtClean="0">
                <a:latin typeface="+mj-lt"/>
              </a:rPr>
              <a:t>Meeting</a:t>
            </a:r>
          </a:p>
          <a:p>
            <a:r>
              <a:rPr lang="en-US" sz="7200" b="1" dirty="0" smtClean="0">
                <a:latin typeface="+mj-lt"/>
              </a:rPr>
              <a:t>November 29</a:t>
            </a:r>
            <a:r>
              <a:rPr lang="en-US" sz="7200" b="1" dirty="0" smtClean="0">
                <a:latin typeface="+mj-lt"/>
              </a:rPr>
              <a:t>,2012</a:t>
            </a:r>
            <a:endParaRPr lang="en-US" sz="7200" b="1" dirty="0">
              <a:latin typeface="+mj-lt"/>
            </a:endParaRPr>
          </a:p>
          <a:p>
            <a:endParaRPr lang="en-US" sz="5500" dirty="0">
              <a:latin typeface="+mj-lt"/>
            </a:endParaRPr>
          </a:p>
          <a:p>
            <a:endParaRPr lang="en-US" sz="5500" dirty="0" smtClean="0">
              <a:latin typeface="+mj-lt"/>
            </a:endParaRPr>
          </a:p>
          <a:p>
            <a:r>
              <a:rPr lang="en-US" sz="6400" dirty="0" smtClean="0">
                <a:latin typeface="+mj-lt"/>
              </a:rPr>
              <a:t>Presenters: </a:t>
            </a:r>
          </a:p>
          <a:p>
            <a:r>
              <a:rPr lang="en-US" sz="6400" dirty="0" smtClean="0">
                <a:latin typeface="+mj-lt"/>
              </a:rPr>
              <a:t>Mary </a:t>
            </a:r>
            <a:r>
              <a:rPr lang="en-US" sz="6400" dirty="0" smtClean="0">
                <a:latin typeface="+mj-lt"/>
              </a:rPr>
              <a:t>Kay Diakite, </a:t>
            </a:r>
            <a:r>
              <a:rPr lang="en-US" sz="6400" dirty="0" smtClean="0">
                <a:latin typeface="+mj-lt"/>
              </a:rPr>
              <a:t>LMSW and Graham Harriman, MA</a:t>
            </a:r>
            <a:endParaRPr lang="en-US" sz="6400" dirty="0" smtClean="0">
              <a:latin typeface="+mj-lt"/>
            </a:endParaRPr>
          </a:p>
          <a:p>
            <a:r>
              <a:rPr lang="en-US" sz="6400" dirty="0" smtClean="0">
                <a:latin typeface="+mj-lt"/>
              </a:rPr>
              <a:t>HIV Care, Treatment and Housing Program</a:t>
            </a:r>
          </a:p>
          <a:p>
            <a:r>
              <a:rPr lang="en-US" sz="6400" dirty="0" smtClean="0">
                <a:latin typeface="+mj-lt"/>
              </a:rPr>
              <a:t>NYC Department of Health &amp; Mental Hygiene</a:t>
            </a:r>
          </a:p>
          <a:p>
            <a:endParaRPr lang="en-US" sz="3700" dirty="0" smtClean="0">
              <a:latin typeface="+mj-lt"/>
            </a:endParaRPr>
          </a:p>
        </p:txBody>
      </p:sp>
    </p:spTree>
    <p:extLst>
      <p:ext uri="{BB962C8B-B14F-4D97-AF65-F5344CB8AC3E}">
        <p14:creationId xmlns:p14="http://schemas.microsoft.com/office/powerpoint/2010/main" val="130790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&amp; Timeline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73985"/>
              </p:ext>
            </p:extLst>
          </p:nvPr>
        </p:nvGraphicFramePr>
        <p:xfrm>
          <a:off x="457200" y="2057400"/>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083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229600" cy="4325112"/>
          </a:xfrm>
          <a:solidFill>
            <a:schemeClr val="accent1">
              <a:lumMod val="20000"/>
              <a:lumOff val="80000"/>
            </a:schemeClr>
          </a:solidFill>
        </p:spPr>
        <p:txBody>
          <a:bodyPr>
            <a:normAutofit/>
          </a:bodyPr>
          <a:lstStyle/>
          <a:p>
            <a:pPr marL="109728" indent="0" algn="ctr">
              <a:buNone/>
            </a:pPr>
            <a:endParaRPr lang="en-US" sz="3800" dirty="0" smtClean="0"/>
          </a:p>
          <a:p>
            <a:pPr marL="109728" indent="0" algn="ctr">
              <a:buNone/>
            </a:pPr>
            <a:endParaRPr lang="en-US" sz="3800" dirty="0"/>
          </a:p>
          <a:p>
            <a:pPr marL="109728" indent="0" algn="ctr">
              <a:buNone/>
            </a:pPr>
            <a:endParaRPr lang="en-US" sz="3800" dirty="0" smtClean="0">
              <a:solidFill>
                <a:srgbClr val="002060"/>
              </a:solidFill>
            </a:endParaRPr>
          </a:p>
          <a:p>
            <a:pPr marL="109728" indent="0" algn="ctr">
              <a:buNone/>
            </a:pPr>
            <a:r>
              <a:rPr lang="en-US" sz="4800" dirty="0" smtClean="0">
                <a:solidFill>
                  <a:srgbClr val="002060"/>
                </a:solidFill>
              </a:rPr>
              <a:t>Quantitative Results</a:t>
            </a:r>
            <a:endParaRPr lang="en-US" sz="4800" dirty="0">
              <a:solidFill>
                <a:srgbClr val="002060"/>
              </a:solidFill>
            </a:endParaRPr>
          </a:p>
        </p:txBody>
      </p:sp>
    </p:spTree>
    <p:extLst>
      <p:ext uri="{BB962C8B-B14F-4D97-AF65-F5344CB8AC3E}">
        <p14:creationId xmlns:p14="http://schemas.microsoft.com/office/powerpoint/2010/main" val="1988306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705600" cy="609600"/>
          </a:xfrm>
        </p:spPr>
        <p:txBody>
          <a:bodyPr>
            <a:noAutofit/>
          </a:bodyPr>
          <a:lstStyle/>
          <a:p>
            <a:r>
              <a:rPr lang="en-US" sz="4000" dirty="0" smtClean="0"/>
              <a:t>Respondent Characteristics</a:t>
            </a:r>
            <a:endParaRPr lang="en-US" sz="40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67174800"/>
              </p:ext>
            </p:extLst>
          </p:nvPr>
        </p:nvGraphicFramePr>
        <p:xfrm>
          <a:off x="152400" y="1447800"/>
          <a:ext cx="8382000" cy="5180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8922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Survey Respondents’ Characteristics</a:t>
            </a:r>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857212273"/>
              </p:ext>
            </p:extLst>
          </p:nvPr>
        </p:nvGraphicFramePr>
        <p:xfrm>
          <a:off x="76200" y="2286000"/>
          <a:ext cx="4038600" cy="4075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148030645"/>
              </p:ext>
            </p:extLst>
          </p:nvPr>
        </p:nvGraphicFramePr>
        <p:xfrm>
          <a:off x="76201" y="1828800"/>
          <a:ext cx="4267200" cy="4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 5"/>
          <p:cNvGraphicFramePr/>
          <p:nvPr>
            <p:extLst>
              <p:ext uri="{D42A27DB-BD31-4B8C-83A1-F6EECF244321}">
                <p14:modId xmlns:p14="http://schemas.microsoft.com/office/powerpoint/2010/main" val="2788662898"/>
              </p:ext>
            </p:extLst>
          </p:nvPr>
        </p:nvGraphicFramePr>
        <p:xfrm>
          <a:off x="4343400" y="2819400"/>
          <a:ext cx="4343400" cy="3352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19188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dirty="0"/>
              <a:t>Overall Satisfaction with QM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5958423"/>
              </p:ext>
            </p:extLst>
          </p:nvPr>
        </p:nvGraphicFramePr>
        <p:xfrm>
          <a:off x="457200" y="2057400"/>
          <a:ext cx="82296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28800" y="6553200"/>
            <a:ext cx="4482317" cy="276999"/>
          </a:xfrm>
          <a:prstGeom prst="rect">
            <a:avLst/>
          </a:prstGeom>
          <a:noFill/>
        </p:spPr>
        <p:txBody>
          <a:bodyPr wrap="none" rtlCol="0">
            <a:spAutoFit/>
          </a:bodyPr>
          <a:lstStyle/>
          <a:p>
            <a:r>
              <a:rPr lang="en-US" sz="1200" dirty="0" smtClean="0"/>
              <a:t>*No difference in means by service category, F = 0.98,  p = 0.45</a:t>
            </a:r>
            <a:endParaRPr lang="en-US" sz="1200" dirty="0"/>
          </a:p>
        </p:txBody>
      </p:sp>
      <p:cxnSp>
        <p:nvCxnSpPr>
          <p:cNvPr id="6" name="Straight Connector 5"/>
          <p:cNvCxnSpPr/>
          <p:nvPr/>
        </p:nvCxnSpPr>
        <p:spPr>
          <a:xfrm>
            <a:off x="1075765" y="3250347"/>
            <a:ext cx="6858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1"/>
          <p:cNvSpPr txBox="1"/>
          <p:nvPr/>
        </p:nvSpPr>
        <p:spPr>
          <a:xfrm>
            <a:off x="7933765" y="3085353"/>
            <a:ext cx="914400" cy="321734"/>
          </a:xfrm>
          <a:prstGeom prst="rect">
            <a:avLst/>
          </a:prstGeom>
          <a:noFill/>
          <a:ln w="15875">
            <a:solidFill>
              <a:schemeClr val="accent2">
                <a:lumMod val="75000"/>
              </a:schemeClr>
            </a:solidFill>
            <a:prstDash val="dash"/>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t>Overall 3.8</a:t>
            </a:r>
            <a:endParaRPr lang="en-US" sz="1100" b="1" dirty="0"/>
          </a:p>
        </p:txBody>
      </p:sp>
    </p:spTree>
    <p:extLst>
      <p:ext uri="{BB962C8B-B14F-4D97-AF65-F5344CB8AC3E}">
        <p14:creationId xmlns:p14="http://schemas.microsoft.com/office/powerpoint/2010/main" val="400738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82000" cy="1066800"/>
          </a:xfrm>
        </p:spPr>
        <p:txBody>
          <a:bodyPr>
            <a:noAutofit/>
          </a:bodyPr>
          <a:lstStyle/>
          <a:p>
            <a:r>
              <a:rPr lang="en-US" sz="3400" dirty="0" smtClean="0"/>
              <a:t>Satisfaction with Technical Assistance (TA)</a:t>
            </a:r>
            <a:endParaRPr lang="en-US" sz="3400" dirty="0"/>
          </a:p>
        </p:txBody>
      </p:sp>
      <p:sp>
        <p:nvSpPr>
          <p:cNvPr id="4" name="Content Placeholder 3"/>
          <p:cNvSpPr txBox="1">
            <a:spLocks noGrp="1"/>
          </p:cNvSpPr>
          <p:nvPr>
            <p:ph idx="1"/>
          </p:nvPr>
        </p:nvSpPr>
        <p:spPr>
          <a:xfrm>
            <a:off x="1828800" y="6081535"/>
            <a:ext cx="4001737" cy="754053"/>
          </a:xfrm>
          <a:prstGeom prst="rect">
            <a:avLst/>
          </a:prstGeom>
          <a:noFill/>
        </p:spPr>
        <p:txBody>
          <a:bodyPr wrap="none" rtlCol="0">
            <a:spAutoFit/>
          </a:bodyPr>
          <a:lstStyle/>
          <a:p>
            <a:pPr marL="109728" indent="0">
              <a:buNone/>
            </a:pPr>
            <a:r>
              <a:rPr lang="en-US" sz="1400" dirty="0" smtClean="0"/>
              <a:t>1. </a:t>
            </a:r>
            <a:r>
              <a:rPr lang="en-US" sz="1200" dirty="0" smtClean="0"/>
              <a:t>No </a:t>
            </a:r>
            <a:r>
              <a:rPr lang="en-US" sz="1200" dirty="0"/>
              <a:t>difference in means by service category, p &gt; </a:t>
            </a:r>
            <a:r>
              <a:rPr lang="en-US" sz="1200" dirty="0" smtClean="0"/>
              <a:t>0.05</a:t>
            </a:r>
          </a:p>
          <a:p>
            <a:pPr marL="109728" indent="0">
              <a:buNone/>
            </a:pPr>
            <a:r>
              <a:rPr lang="en-US" sz="1200" dirty="0" smtClean="0"/>
              <a:t>2. TCC &amp; OHY excluded because n&lt;5</a:t>
            </a:r>
            <a:endParaRPr lang="en-US" sz="1200" dirty="0"/>
          </a:p>
          <a:p>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420645238"/>
              </p:ext>
            </p:extLst>
          </p:nvPr>
        </p:nvGraphicFramePr>
        <p:xfrm>
          <a:off x="228600" y="2209800"/>
          <a:ext cx="4244788"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892741810"/>
              </p:ext>
            </p:extLst>
          </p:nvPr>
        </p:nvGraphicFramePr>
        <p:xfrm>
          <a:off x="4572000" y="2171700"/>
          <a:ext cx="4267200" cy="36957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a:off x="609600" y="3581400"/>
            <a:ext cx="34290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75847" y="3381345"/>
            <a:ext cx="609600" cy="400110"/>
          </a:xfrm>
          <a:prstGeom prst="rect">
            <a:avLst/>
          </a:prstGeom>
          <a:solidFill>
            <a:schemeClr val="bg1"/>
          </a:solidFill>
        </p:spPr>
        <p:txBody>
          <a:bodyPr wrap="square" rtlCol="0">
            <a:spAutoFit/>
          </a:bodyPr>
          <a:lstStyle/>
          <a:p>
            <a:r>
              <a:rPr lang="en-US" sz="1000" dirty="0" smtClean="0"/>
              <a:t>Overall </a:t>
            </a:r>
          </a:p>
          <a:p>
            <a:r>
              <a:rPr lang="en-US" sz="1000" dirty="0" smtClean="0"/>
              <a:t>3.75</a:t>
            </a:r>
            <a:endParaRPr lang="en-US" sz="1000" dirty="0"/>
          </a:p>
        </p:txBody>
      </p:sp>
    </p:spTree>
    <p:extLst>
      <p:ext uri="{BB962C8B-B14F-4D97-AF65-F5344CB8AC3E}">
        <p14:creationId xmlns:p14="http://schemas.microsoft.com/office/powerpoint/2010/main" val="2317265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1066800"/>
          </a:xfrm>
        </p:spPr>
        <p:txBody>
          <a:bodyPr>
            <a:normAutofit fontScale="90000"/>
          </a:bodyPr>
          <a:lstStyle/>
          <a:p>
            <a:r>
              <a:rPr lang="en-US" dirty="0" smtClean="0"/>
              <a:t>Usefulness/Frequency of QM Activities</a:t>
            </a:r>
            <a:endParaRPr lang="en-US" dirty="0"/>
          </a:p>
        </p:txBody>
      </p:sp>
      <p:graphicFrame>
        <p:nvGraphicFramePr>
          <p:cNvPr id="5" name="Diagram 4"/>
          <p:cNvGraphicFramePr/>
          <p:nvPr>
            <p:extLst>
              <p:ext uri="{D42A27DB-BD31-4B8C-83A1-F6EECF244321}">
                <p14:modId xmlns:p14="http://schemas.microsoft.com/office/powerpoint/2010/main" val="2865234264"/>
              </p:ext>
            </p:extLst>
          </p:nvPr>
        </p:nvGraphicFramePr>
        <p:xfrm>
          <a:off x="76200" y="3581400"/>
          <a:ext cx="8952411"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611579135"/>
              </p:ext>
            </p:extLst>
          </p:nvPr>
        </p:nvGraphicFramePr>
        <p:xfrm>
          <a:off x="1524000" y="1524000"/>
          <a:ext cx="5791200" cy="195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39758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838200"/>
          </a:xfrm>
        </p:spPr>
        <p:txBody>
          <a:bodyPr/>
          <a:lstStyle/>
          <a:p>
            <a:r>
              <a:rPr lang="en-US" dirty="0" smtClean="0"/>
              <a:t>Organizational Assessments (OA)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1072956"/>
              </p:ext>
            </p:extLst>
          </p:nvPr>
        </p:nvGraphicFramePr>
        <p:xfrm>
          <a:off x="31376" y="3657600"/>
          <a:ext cx="9144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3"/>
          <p:cNvSpPr txBox="1">
            <a:spLocks/>
          </p:cNvSpPr>
          <p:nvPr/>
        </p:nvSpPr>
        <p:spPr>
          <a:xfrm>
            <a:off x="2438400" y="6400800"/>
            <a:ext cx="3363741" cy="630942"/>
          </a:xfrm>
          <a:prstGeom prst="rect">
            <a:avLst/>
          </a:prstGeom>
          <a:noFill/>
        </p:spPr>
        <p:txBody>
          <a:bodyPr vert="horz" wrap="none" rtlCol="0">
            <a:sp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en-US" sz="1000" dirty="0" smtClean="0"/>
              <a:t>1. No difference in means by service category, p &gt; 0.05</a:t>
            </a:r>
          </a:p>
          <a:p>
            <a:pPr marL="109728" indent="0">
              <a:buFont typeface="Georgia"/>
              <a:buNone/>
            </a:pPr>
            <a:r>
              <a:rPr lang="en-US" sz="1000" dirty="0" smtClean="0"/>
              <a:t>2. TCC, FNS, MH, SCF removed because n&lt;5</a:t>
            </a:r>
          </a:p>
          <a:p>
            <a:endParaRPr lang="en-US" sz="1000" dirty="0"/>
          </a:p>
        </p:txBody>
      </p:sp>
      <p:graphicFrame>
        <p:nvGraphicFramePr>
          <p:cNvPr id="6" name="Chart 5"/>
          <p:cNvGraphicFramePr>
            <a:graphicFrameLocks/>
          </p:cNvGraphicFramePr>
          <p:nvPr>
            <p:extLst>
              <p:ext uri="{D42A27DB-BD31-4B8C-83A1-F6EECF244321}">
                <p14:modId xmlns:p14="http://schemas.microsoft.com/office/powerpoint/2010/main" val="2568737068"/>
              </p:ext>
            </p:extLst>
          </p:nvPr>
        </p:nvGraphicFramePr>
        <p:xfrm>
          <a:off x="0" y="1371600"/>
          <a:ext cx="8915400" cy="2514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6324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 led to new strategies </a:t>
            </a:r>
            <a:r>
              <a:rPr lang="en-US" sz="3400" dirty="0" smtClean="0"/>
              <a:t>(N = 57)</a:t>
            </a:r>
            <a:endParaRPr lang="en-US" sz="3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7054983"/>
              </p:ext>
            </p:extLst>
          </p:nvPr>
        </p:nvGraphicFramePr>
        <p:xfrm>
          <a:off x="457200" y="2057400"/>
          <a:ext cx="82296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3"/>
          <p:cNvSpPr txBox="1">
            <a:spLocks/>
          </p:cNvSpPr>
          <p:nvPr/>
        </p:nvSpPr>
        <p:spPr>
          <a:xfrm>
            <a:off x="2057400" y="6400800"/>
            <a:ext cx="3706905" cy="630942"/>
          </a:xfrm>
          <a:prstGeom prst="rect">
            <a:avLst/>
          </a:prstGeom>
          <a:noFill/>
        </p:spPr>
        <p:txBody>
          <a:bodyPr vert="horz" wrap="square" rtlCol="0">
            <a:sp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en-US" sz="1000" dirty="0" smtClean="0"/>
              <a:t>1. No difference in means by service category, p &gt; 0.05</a:t>
            </a:r>
          </a:p>
          <a:p>
            <a:pPr marL="109728" indent="0">
              <a:buFont typeface="Georgia"/>
              <a:buNone/>
            </a:pPr>
            <a:r>
              <a:rPr lang="en-US" sz="1000" dirty="0" smtClean="0"/>
              <a:t>2. EIS, FNS, MH, SCF &amp; TCC removed because n&lt;5</a:t>
            </a:r>
          </a:p>
          <a:p>
            <a:endParaRPr lang="en-US" sz="1000" dirty="0"/>
          </a:p>
        </p:txBody>
      </p:sp>
      <p:cxnSp>
        <p:nvCxnSpPr>
          <p:cNvPr id="6" name="Straight Connector 5"/>
          <p:cNvCxnSpPr/>
          <p:nvPr/>
        </p:nvCxnSpPr>
        <p:spPr>
          <a:xfrm flipV="1">
            <a:off x="836023" y="3854187"/>
            <a:ext cx="6936377" cy="19272"/>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1"/>
          <p:cNvSpPr txBox="1"/>
          <p:nvPr/>
        </p:nvSpPr>
        <p:spPr>
          <a:xfrm>
            <a:off x="7772400" y="3660633"/>
            <a:ext cx="609600" cy="425652"/>
          </a:xfrm>
          <a:prstGeom prst="rect">
            <a:avLst/>
          </a:prstGeom>
          <a:ln w="15875">
            <a:solidFill>
              <a:schemeClr val="tx1"/>
            </a:solidFill>
            <a:prstDash val="dash"/>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t>Overall</a:t>
            </a:r>
          </a:p>
          <a:p>
            <a:r>
              <a:rPr lang="en-US" sz="1100" dirty="0" smtClean="0"/>
              <a:t>3.42</a:t>
            </a:r>
            <a:endParaRPr lang="en-US" sz="1100" dirty="0"/>
          </a:p>
        </p:txBody>
      </p:sp>
    </p:spTree>
    <p:extLst>
      <p:ext uri="{BB962C8B-B14F-4D97-AF65-F5344CB8AC3E}">
        <p14:creationId xmlns:p14="http://schemas.microsoft.com/office/powerpoint/2010/main" val="84406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066800"/>
          </a:xfrm>
        </p:spPr>
        <p:txBody>
          <a:bodyPr>
            <a:normAutofit fontScale="90000"/>
          </a:bodyPr>
          <a:lstStyle/>
          <a:p>
            <a:r>
              <a:rPr lang="en-US" sz="3800" dirty="0"/>
              <a:t>Usefulness of Performance </a:t>
            </a:r>
            <a:r>
              <a:rPr lang="en-US" sz="3800" dirty="0" smtClean="0"/>
              <a:t>Reports</a:t>
            </a:r>
            <a:r>
              <a:rPr lang="en-US" baseline="30000" dirty="0" smtClean="0"/>
              <a:t>1,2</a:t>
            </a:r>
            <a:r>
              <a:rPr lang="en-US" dirty="0"/>
              <a:t/>
            </a:r>
            <a:br>
              <a:rPr lang="en-US" dirty="0"/>
            </a:br>
            <a:endParaRPr lang="en-US" sz="33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3613239"/>
              </p:ext>
            </p:extLst>
          </p:nvPr>
        </p:nvGraphicFramePr>
        <p:xfrm>
          <a:off x="381000" y="1823898"/>
          <a:ext cx="8458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057400" y="6306139"/>
            <a:ext cx="3847528" cy="492443"/>
          </a:xfrm>
          <a:prstGeom prst="rect">
            <a:avLst/>
          </a:prstGeom>
          <a:noFill/>
        </p:spPr>
        <p:txBody>
          <a:bodyPr wrap="none" rtlCol="0">
            <a:spAutoFit/>
          </a:bodyPr>
          <a:lstStyle/>
          <a:p>
            <a:r>
              <a:rPr lang="en-US" sz="1400" dirty="0" smtClean="0"/>
              <a:t>1.</a:t>
            </a:r>
            <a:r>
              <a:rPr lang="en-US" sz="1200" dirty="0" smtClean="0"/>
              <a:t>No difference in means by service category, p &gt; 0.05</a:t>
            </a:r>
          </a:p>
          <a:p>
            <a:r>
              <a:rPr lang="en-US" sz="1200" dirty="0" smtClean="0"/>
              <a:t>2. TCC, OHY  excluded n &lt;5</a:t>
            </a:r>
            <a:endParaRPr lang="en-US" sz="1200" dirty="0"/>
          </a:p>
        </p:txBody>
      </p:sp>
    </p:spTree>
    <p:extLst>
      <p:ext uri="{BB962C8B-B14F-4D97-AF65-F5344CB8AC3E}">
        <p14:creationId xmlns:p14="http://schemas.microsoft.com/office/powerpoint/2010/main" val="689468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normAutofit fontScale="92500"/>
          </a:bodyPr>
          <a:lstStyle/>
          <a:p>
            <a:r>
              <a:rPr lang="en-US" dirty="0" smtClean="0"/>
              <a:t>This continuing education activity is managed and accredited by Professional Education Service Group.  The information presented in this activity represents the opinion of the author(s) or faculty.  Neither PESG, nor any accrediting organization endorses any commercial products displayed or mentioned in conjunction with this activity.</a:t>
            </a:r>
          </a:p>
          <a:p>
            <a:endParaRPr lang="en-US" dirty="0"/>
          </a:p>
          <a:p>
            <a:r>
              <a:rPr lang="en-US" dirty="0" smtClean="0"/>
              <a:t>Commercial Support was NOT received for this activity.</a:t>
            </a:r>
            <a:endParaRPr lang="en-US" dirty="0"/>
          </a:p>
        </p:txBody>
      </p:sp>
    </p:spTree>
    <p:extLst>
      <p:ext uri="{BB962C8B-B14F-4D97-AF65-F5344CB8AC3E}">
        <p14:creationId xmlns:p14="http://schemas.microsoft.com/office/powerpoint/2010/main" val="2006870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Reports, continued</a:t>
            </a:r>
            <a:r>
              <a:rPr lang="en-US" baseline="30000" dirty="0" smtClean="0"/>
              <a:t>1,2</a:t>
            </a:r>
            <a:endParaRPr lang="en-US" baseline="30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560282"/>
              </p:ext>
            </p:extLst>
          </p:nvPr>
        </p:nvGraphicFramePr>
        <p:xfrm>
          <a:off x="297574" y="2438400"/>
          <a:ext cx="4045826"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487942395"/>
              </p:ext>
            </p:extLst>
          </p:nvPr>
        </p:nvGraphicFramePr>
        <p:xfrm>
          <a:off x="4591668" y="2438400"/>
          <a:ext cx="4343400" cy="3276600"/>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3"/>
          <p:cNvSpPr txBox="1">
            <a:spLocks/>
          </p:cNvSpPr>
          <p:nvPr/>
        </p:nvSpPr>
        <p:spPr>
          <a:xfrm>
            <a:off x="2590800" y="6196280"/>
            <a:ext cx="3363741" cy="661720"/>
          </a:xfrm>
          <a:prstGeom prst="rect">
            <a:avLst/>
          </a:prstGeom>
          <a:noFill/>
        </p:spPr>
        <p:txBody>
          <a:bodyPr vert="horz" wrap="none" rtlCol="0">
            <a:sp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en-US" sz="1000" dirty="0" smtClean="0"/>
              <a:t>1. No difference in means by service category, p &gt; 0.05</a:t>
            </a:r>
          </a:p>
          <a:p>
            <a:pPr marL="109728" indent="0">
              <a:buFont typeface="Georgia"/>
              <a:buNone/>
            </a:pPr>
            <a:r>
              <a:rPr lang="en-US" sz="1000" dirty="0" smtClean="0"/>
              <a:t>2. SCF, TCC &amp; OHY excluded because n&lt;5</a:t>
            </a:r>
          </a:p>
          <a:p>
            <a:endParaRPr lang="en-US" sz="1200" dirty="0"/>
          </a:p>
        </p:txBody>
      </p:sp>
    </p:spTree>
    <p:extLst>
      <p:ext uri="{BB962C8B-B14F-4D97-AF65-F5344CB8AC3E}">
        <p14:creationId xmlns:p14="http://schemas.microsoft.com/office/powerpoint/2010/main" val="1899045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t>
            </a:r>
            <a:r>
              <a:rPr lang="en-US" dirty="0" smtClean="0"/>
              <a:t>Reports,</a:t>
            </a:r>
            <a:r>
              <a:rPr lang="en-US" baseline="30000" dirty="0" smtClean="0"/>
              <a:t> </a:t>
            </a:r>
            <a:r>
              <a:rPr lang="en-US" dirty="0" smtClean="0"/>
              <a:t>continued</a:t>
            </a:r>
            <a:r>
              <a:rPr lang="en-US" baseline="30000" dirty="0"/>
              <a:t>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9829084"/>
              </p:ext>
            </p:extLst>
          </p:nvPr>
        </p:nvGraphicFramePr>
        <p:xfrm>
          <a:off x="4572000" y="2133600"/>
          <a:ext cx="41910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963149445"/>
              </p:ext>
            </p:extLst>
          </p:nvPr>
        </p:nvGraphicFramePr>
        <p:xfrm>
          <a:off x="95868" y="2133600"/>
          <a:ext cx="426720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3"/>
          <p:cNvSpPr txBox="1">
            <a:spLocks/>
          </p:cNvSpPr>
          <p:nvPr/>
        </p:nvSpPr>
        <p:spPr>
          <a:xfrm>
            <a:off x="2362200" y="6103947"/>
            <a:ext cx="4001737" cy="754053"/>
          </a:xfrm>
          <a:prstGeom prst="rect">
            <a:avLst/>
          </a:prstGeom>
          <a:noFill/>
        </p:spPr>
        <p:txBody>
          <a:bodyPr vert="horz" wrap="none" rtlCol="0">
            <a:sp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en-US" sz="1400" dirty="0" smtClean="0"/>
              <a:t>1. </a:t>
            </a:r>
            <a:r>
              <a:rPr lang="en-US" sz="1200" dirty="0" smtClean="0"/>
              <a:t>No difference in means by service category, p &gt; 0.05</a:t>
            </a:r>
          </a:p>
          <a:p>
            <a:pPr marL="109728" indent="0">
              <a:buFont typeface="Georgia"/>
              <a:buNone/>
            </a:pPr>
            <a:r>
              <a:rPr lang="en-US" sz="1200" dirty="0" smtClean="0"/>
              <a:t>2. SCF, TCC &amp; OHY excluded because n&lt;5</a:t>
            </a:r>
          </a:p>
          <a:p>
            <a:endParaRPr lang="en-US" sz="1200" dirty="0"/>
          </a:p>
        </p:txBody>
      </p:sp>
    </p:spTree>
    <p:extLst>
      <p:ext uri="{BB962C8B-B14F-4D97-AF65-F5344CB8AC3E}">
        <p14:creationId xmlns:p14="http://schemas.microsoft.com/office/powerpoint/2010/main" val="2277051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3800" dirty="0" smtClean="0"/>
              <a:t>Training topic Preferences</a:t>
            </a:r>
            <a:endParaRPr lang="en-US" sz="3800" dirty="0"/>
          </a:p>
        </p:txBody>
      </p:sp>
      <p:graphicFrame>
        <p:nvGraphicFramePr>
          <p:cNvPr id="10" name="Diagram 9"/>
          <p:cNvGraphicFramePr/>
          <p:nvPr>
            <p:extLst>
              <p:ext uri="{D42A27DB-BD31-4B8C-83A1-F6EECF244321}">
                <p14:modId xmlns:p14="http://schemas.microsoft.com/office/powerpoint/2010/main" val="3581622915"/>
              </p:ext>
            </p:extLst>
          </p:nvPr>
        </p:nvGraphicFramePr>
        <p:xfrm>
          <a:off x="568697" y="1295400"/>
          <a:ext cx="6096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609600" y="5346412"/>
            <a:ext cx="2194560" cy="1276945"/>
            <a:chOff x="0" y="2683519"/>
            <a:chExt cx="2194560" cy="1276945"/>
          </a:xfrm>
        </p:grpSpPr>
        <p:sp>
          <p:nvSpPr>
            <p:cNvPr id="12" name="Rounded Rectangle 11"/>
            <p:cNvSpPr/>
            <p:nvPr/>
          </p:nvSpPr>
          <p:spPr>
            <a:xfrm>
              <a:off x="0" y="2683519"/>
              <a:ext cx="2194560" cy="127694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62335" y="2745854"/>
              <a:ext cx="2069890" cy="1152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endParaRPr lang="en-US" sz="4700" kern="1200" dirty="0"/>
            </a:p>
          </p:txBody>
        </p:sp>
      </p:grpSp>
      <p:grpSp>
        <p:nvGrpSpPr>
          <p:cNvPr id="14" name="Group 13"/>
          <p:cNvGrpSpPr/>
          <p:nvPr/>
        </p:nvGrpSpPr>
        <p:grpSpPr>
          <a:xfrm>
            <a:off x="2831054" y="5474106"/>
            <a:ext cx="3901440" cy="1021556"/>
            <a:chOff x="2194559" y="2811214"/>
            <a:chExt cx="3901440" cy="1021556"/>
          </a:xfrm>
        </p:grpSpPr>
        <p:sp>
          <p:nvSpPr>
            <p:cNvPr id="15" name="Round Same Side Corner Rectangle 14"/>
            <p:cNvSpPr/>
            <p:nvPr/>
          </p:nvSpPr>
          <p:spPr>
            <a:xfrm rot="5400000">
              <a:off x="3634501" y="1371272"/>
              <a:ext cx="1021556" cy="39014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ound Same Side Corner Rectangle 4"/>
            <p:cNvSpPr/>
            <p:nvPr/>
          </p:nvSpPr>
          <p:spPr>
            <a:xfrm>
              <a:off x="2194559" y="2861082"/>
              <a:ext cx="3851572" cy="921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endParaRPr lang="en-US" sz="2800" kern="1200" dirty="0"/>
            </a:p>
          </p:txBody>
        </p:sp>
      </p:grpSp>
      <p:sp>
        <p:nvSpPr>
          <p:cNvPr id="17" name="TextBox 16"/>
          <p:cNvSpPr txBox="1"/>
          <p:nvPr/>
        </p:nvSpPr>
        <p:spPr>
          <a:xfrm>
            <a:off x="671935" y="5638799"/>
            <a:ext cx="2069890" cy="584775"/>
          </a:xfrm>
          <a:prstGeom prst="rect">
            <a:avLst/>
          </a:prstGeom>
          <a:noFill/>
        </p:spPr>
        <p:txBody>
          <a:bodyPr wrap="square" rtlCol="0">
            <a:spAutoFit/>
          </a:bodyPr>
          <a:lstStyle/>
          <a:p>
            <a:pPr algn="ctr"/>
            <a:r>
              <a:rPr lang="en-US" sz="3200" dirty="0" smtClean="0">
                <a:solidFill>
                  <a:schemeClr val="bg1"/>
                </a:solidFill>
              </a:rPr>
              <a:t>4</a:t>
            </a:r>
            <a:r>
              <a:rPr lang="en-US" sz="3200" baseline="30000" dirty="0" smtClean="0">
                <a:solidFill>
                  <a:schemeClr val="bg1"/>
                </a:solidFill>
              </a:rPr>
              <a:t>th</a:t>
            </a:r>
            <a:r>
              <a:rPr lang="en-US" sz="3200" dirty="0" smtClean="0">
                <a:solidFill>
                  <a:schemeClr val="bg1"/>
                </a:solidFill>
              </a:rPr>
              <a:t> Choice</a:t>
            </a:r>
            <a:endParaRPr lang="en-US" sz="3200" dirty="0">
              <a:solidFill>
                <a:schemeClr val="bg1"/>
              </a:solidFill>
            </a:endParaRPr>
          </a:p>
        </p:txBody>
      </p:sp>
      <p:sp>
        <p:nvSpPr>
          <p:cNvPr id="19" name="TextBox 18"/>
          <p:cNvSpPr txBox="1"/>
          <p:nvPr/>
        </p:nvSpPr>
        <p:spPr>
          <a:xfrm>
            <a:off x="2831054" y="5638799"/>
            <a:ext cx="2951449" cy="584775"/>
          </a:xfrm>
          <a:prstGeom prst="rect">
            <a:avLst/>
          </a:prstGeom>
          <a:noFill/>
        </p:spPr>
        <p:txBody>
          <a:bodyPr wrap="none" rtlCol="0">
            <a:spAutoFit/>
          </a:bodyPr>
          <a:lstStyle/>
          <a:p>
            <a:pPr marL="285750" indent="-285750">
              <a:buFont typeface="Georgia" pitchFamily="18" charset="0"/>
              <a:buChar char="•"/>
            </a:pPr>
            <a:r>
              <a:rPr lang="en-US" sz="1600" dirty="0" smtClean="0"/>
              <a:t>Gaining leadership support</a:t>
            </a:r>
          </a:p>
          <a:p>
            <a:pPr marL="285750" indent="-285750">
              <a:buFont typeface="Georgia" pitchFamily="18" charset="0"/>
              <a:buChar char="•"/>
            </a:pPr>
            <a:r>
              <a:rPr lang="en-US" sz="1600" dirty="0" smtClean="0"/>
              <a:t>Consumer involvement</a:t>
            </a:r>
            <a:endParaRPr lang="en-US" sz="1600" dirty="0"/>
          </a:p>
        </p:txBody>
      </p:sp>
    </p:spTree>
    <p:extLst>
      <p:ext uri="{BB962C8B-B14F-4D97-AF65-F5344CB8AC3E}">
        <p14:creationId xmlns:p14="http://schemas.microsoft.com/office/powerpoint/2010/main" val="3946475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371600"/>
            <a:ext cx="8229600" cy="4325112"/>
          </a:xfrm>
          <a:solidFill>
            <a:schemeClr val="accent1">
              <a:lumMod val="20000"/>
              <a:lumOff val="80000"/>
            </a:schemeClr>
          </a:solidFill>
        </p:spPr>
        <p:txBody>
          <a:bodyPr>
            <a:normAutofit/>
          </a:bodyPr>
          <a:lstStyle/>
          <a:p>
            <a:pPr marL="109728" indent="0" algn="ctr">
              <a:buNone/>
            </a:pPr>
            <a:endParaRPr lang="en-US" sz="3800" dirty="0" smtClean="0"/>
          </a:p>
          <a:p>
            <a:pPr marL="109728" indent="0" algn="ctr">
              <a:buNone/>
            </a:pPr>
            <a:endParaRPr lang="en-US" sz="3800" dirty="0"/>
          </a:p>
          <a:p>
            <a:pPr marL="109728" indent="0" algn="ctr">
              <a:buNone/>
            </a:pPr>
            <a:endParaRPr lang="en-US" sz="3800" dirty="0" smtClean="0">
              <a:solidFill>
                <a:srgbClr val="002060"/>
              </a:solidFill>
            </a:endParaRPr>
          </a:p>
          <a:p>
            <a:pPr marL="109728" indent="0" algn="ctr">
              <a:buNone/>
            </a:pPr>
            <a:r>
              <a:rPr lang="en-US" sz="4800" dirty="0" smtClean="0">
                <a:solidFill>
                  <a:srgbClr val="002060"/>
                </a:solidFill>
              </a:rPr>
              <a:t>Qualitative Results</a:t>
            </a:r>
            <a:endParaRPr lang="en-US" sz="4800" dirty="0">
              <a:solidFill>
                <a:srgbClr val="002060"/>
              </a:solidFill>
            </a:endParaRPr>
          </a:p>
        </p:txBody>
      </p:sp>
    </p:spTree>
    <p:extLst>
      <p:ext uri="{BB962C8B-B14F-4D97-AF65-F5344CB8AC3E}">
        <p14:creationId xmlns:p14="http://schemas.microsoft.com/office/powerpoint/2010/main" val="2137149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3800" dirty="0" smtClean="0"/>
              <a:t>Most Useful Webinars</a:t>
            </a:r>
            <a:endParaRPr lang="en-US" sz="3800" dirty="0"/>
          </a:p>
        </p:txBody>
      </p:sp>
      <p:graphicFrame>
        <p:nvGraphicFramePr>
          <p:cNvPr id="10" name="Diagram 9"/>
          <p:cNvGraphicFramePr/>
          <p:nvPr>
            <p:extLst>
              <p:ext uri="{D42A27DB-BD31-4B8C-83A1-F6EECF244321}">
                <p14:modId xmlns:p14="http://schemas.microsoft.com/office/powerpoint/2010/main" val="1276404421"/>
              </p:ext>
            </p:extLst>
          </p:nvPr>
        </p:nvGraphicFramePr>
        <p:xfrm>
          <a:off x="568697" y="1295400"/>
          <a:ext cx="6096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609600" y="5346412"/>
            <a:ext cx="2194560" cy="1276945"/>
            <a:chOff x="0" y="2683519"/>
            <a:chExt cx="2194560" cy="1276945"/>
          </a:xfrm>
        </p:grpSpPr>
        <p:sp>
          <p:nvSpPr>
            <p:cNvPr id="12" name="Rounded Rectangle 11"/>
            <p:cNvSpPr/>
            <p:nvPr/>
          </p:nvSpPr>
          <p:spPr>
            <a:xfrm>
              <a:off x="0" y="2683519"/>
              <a:ext cx="2194560" cy="127694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62335" y="2745854"/>
              <a:ext cx="2069890" cy="1152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endParaRPr lang="en-US" sz="4700" kern="1200" dirty="0"/>
            </a:p>
          </p:txBody>
        </p:sp>
      </p:grpSp>
      <p:grpSp>
        <p:nvGrpSpPr>
          <p:cNvPr id="14" name="Group 13"/>
          <p:cNvGrpSpPr/>
          <p:nvPr/>
        </p:nvGrpSpPr>
        <p:grpSpPr>
          <a:xfrm>
            <a:off x="2831054" y="5474106"/>
            <a:ext cx="3901440" cy="1021556"/>
            <a:chOff x="2194559" y="2811214"/>
            <a:chExt cx="3901440" cy="1021556"/>
          </a:xfrm>
        </p:grpSpPr>
        <p:sp>
          <p:nvSpPr>
            <p:cNvPr id="15" name="Round Same Side Corner Rectangle 14"/>
            <p:cNvSpPr/>
            <p:nvPr/>
          </p:nvSpPr>
          <p:spPr>
            <a:xfrm rot="5400000">
              <a:off x="3634501" y="1371272"/>
              <a:ext cx="1021556" cy="39014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ound Same Side Corner Rectangle 4"/>
            <p:cNvSpPr/>
            <p:nvPr/>
          </p:nvSpPr>
          <p:spPr>
            <a:xfrm>
              <a:off x="2194559" y="2861082"/>
              <a:ext cx="3851572" cy="921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endParaRPr lang="en-US" sz="2800" kern="1200" dirty="0"/>
            </a:p>
          </p:txBody>
        </p:sp>
      </p:grpSp>
      <p:sp>
        <p:nvSpPr>
          <p:cNvPr id="17" name="TextBox 16"/>
          <p:cNvSpPr txBox="1"/>
          <p:nvPr/>
        </p:nvSpPr>
        <p:spPr>
          <a:xfrm>
            <a:off x="671935" y="5446275"/>
            <a:ext cx="2069890" cy="1077218"/>
          </a:xfrm>
          <a:prstGeom prst="rect">
            <a:avLst/>
          </a:prstGeom>
          <a:noFill/>
        </p:spPr>
        <p:txBody>
          <a:bodyPr wrap="square" rtlCol="0">
            <a:spAutoFit/>
          </a:bodyPr>
          <a:lstStyle/>
          <a:p>
            <a:pPr algn="ctr"/>
            <a:r>
              <a:rPr lang="en-US" sz="3200" dirty="0" smtClean="0">
                <a:solidFill>
                  <a:schemeClr val="bg1"/>
                </a:solidFill>
              </a:rPr>
              <a:t>4</a:t>
            </a:r>
            <a:r>
              <a:rPr lang="en-US" sz="3200" baseline="30000" dirty="0" smtClean="0">
                <a:solidFill>
                  <a:schemeClr val="bg1"/>
                </a:solidFill>
              </a:rPr>
              <a:t>th</a:t>
            </a:r>
            <a:r>
              <a:rPr lang="en-US" sz="3200" dirty="0" smtClean="0">
                <a:solidFill>
                  <a:schemeClr val="bg1"/>
                </a:solidFill>
              </a:rPr>
              <a:t> Choice</a:t>
            </a:r>
          </a:p>
          <a:p>
            <a:pPr algn="ctr"/>
            <a:r>
              <a:rPr lang="en-US" sz="3200" dirty="0" smtClean="0">
                <a:solidFill>
                  <a:schemeClr val="bg1"/>
                </a:solidFill>
              </a:rPr>
              <a:t>6.3%</a:t>
            </a:r>
            <a:endParaRPr lang="en-US" sz="3200" dirty="0">
              <a:solidFill>
                <a:schemeClr val="bg1"/>
              </a:solidFill>
            </a:endParaRPr>
          </a:p>
        </p:txBody>
      </p:sp>
      <p:sp>
        <p:nvSpPr>
          <p:cNvPr id="19" name="TextBox 18"/>
          <p:cNvSpPr txBox="1"/>
          <p:nvPr/>
        </p:nvSpPr>
        <p:spPr>
          <a:xfrm>
            <a:off x="2831054" y="5638799"/>
            <a:ext cx="3408305" cy="861774"/>
          </a:xfrm>
          <a:prstGeom prst="rect">
            <a:avLst/>
          </a:prstGeom>
          <a:noFill/>
        </p:spPr>
        <p:txBody>
          <a:bodyPr wrap="none" rtlCol="0">
            <a:spAutoFit/>
          </a:bodyPr>
          <a:lstStyle/>
          <a:p>
            <a:pPr marL="285750" indent="-285750">
              <a:buFont typeface="Georgia" pitchFamily="18" charset="0"/>
              <a:buChar char="•"/>
            </a:pPr>
            <a:r>
              <a:rPr lang="en-US" dirty="0" smtClean="0"/>
              <a:t>Quality Improvement Topics</a:t>
            </a:r>
          </a:p>
          <a:p>
            <a:pPr marL="285750" indent="-285750">
              <a:buFont typeface="Georgia" pitchFamily="18" charset="0"/>
              <a:buChar char="•"/>
            </a:pPr>
            <a:endParaRPr lang="en-US" sz="1600" dirty="0"/>
          </a:p>
          <a:p>
            <a:pPr marL="285750" indent="-285750">
              <a:buFont typeface="Georgia" pitchFamily="18" charset="0"/>
              <a:buChar char="•"/>
            </a:pPr>
            <a:endParaRPr lang="en-US" sz="1600" dirty="0"/>
          </a:p>
        </p:txBody>
      </p:sp>
    </p:spTree>
    <p:extLst>
      <p:ext uri="{BB962C8B-B14F-4D97-AF65-F5344CB8AC3E}">
        <p14:creationId xmlns:p14="http://schemas.microsoft.com/office/powerpoint/2010/main" val="560679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3800" dirty="0" smtClean="0"/>
              <a:t>Examples of New Approaches </a:t>
            </a:r>
            <a:endParaRPr lang="en-US" sz="3800" dirty="0"/>
          </a:p>
        </p:txBody>
      </p:sp>
      <p:graphicFrame>
        <p:nvGraphicFramePr>
          <p:cNvPr id="10" name="Diagram 9"/>
          <p:cNvGraphicFramePr/>
          <p:nvPr>
            <p:extLst>
              <p:ext uri="{D42A27DB-BD31-4B8C-83A1-F6EECF244321}">
                <p14:modId xmlns:p14="http://schemas.microsoft.com/office/powerpoint/2010/main" val="1618001629"/>
              </p:ext>
            </p:extLst>
          </p:nvPr>
        </p:nvGraphicFramePr>
        <p:xfrm>
          <a:off x="568697" y="1295400"/>
          <a:ext cx="6096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609600" y="5346412"/>
            <a:ext cx="2194560" cy="1276945"/>
            <a:chOff x="0" y="2683519"/>
            <a:chExt cx="2194560" cy="1276945"/>
          </a:xfrm>
        </p:grpSpPr>
        <p:sp>
          <p:nvSpPr>
            <p:cNvPr id="12" name="Rounded Rectangle 11"/>
            <p:cNvSpPr/>
            <p:nvPr/>
          </p:nvSpPr>
          <p:spPr>
            <a:xfrm>
              <a:off x="0" y="2683519"/>
              <a:ext cx="2194560" cy="1276945"/>
            </a:xfrm>
            <a:prstGeom prst="round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62335" y="2745854"/>
              <a:ext cx="2069890" cy="1152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endParaRPr lang="en-US" sz="4700" kern="1200" dirty="0"/>
            </a:p>
          </p:txBody>
        </p:sp>
      </p:grpSp>
      <p:grpSp>
        <p:nvGrpSpPr>
          <p:cNvPr id="14" name="Group 13"/>
          <p:cNvGrpSpPr/>
          <p:nvPr/>
        </p:nvGrpSpPr>
        <p:grpSpPr>
          <a:xfrm>
            <a:off x="2831054" y="5474106"/>
            <a:ext cx="3901440" cy="1021556"/>
            <a:chOff x="2194559" y="2811214"/>
            <a:chExt cx="3901440" cy="1021556"/>
          </a:xfrm>
          <a:solidFill>
            <a:schemeClr val="accent2">
              <a:lumMod val="20000"/>
              <a:lumOff val="80000"/>
            </a:schemeClr>
          </a:solidFill>
        </p:grpSpPr>
        <p:sp>
          <p:nvSpPr>
            <p:cNvPr id="15" name="Round Same Side Corner Rectangle 14"/>
            <p:cNvSpPr/>
            <p:nvPr/>
          </p:nvSpPr>
          <p:spPr>
            <a:xfrm rot="5400000">
              <a:off x="3634501" y="1371272"/>
              <a:ext cx="1021556" cy="3901440"/>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ound Same Side Corner Rectangle 4"/>
            <p:cNvSpPr/>
            <p:nvPr/>
          </p:nvSpPr>
          <p:spPr>
            <a:xfrm>
              <a:off x="2194559" y="2861082"/>
              <a:ext cx="3851572" cy="92182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endParaRPr lang="en-US" sz="2800" kern="1200" dirty="0"/>
            </a:p>
          </p:txBody>
        </p:sp>
      </p:grpSp>
      <p:sp>
        <p:nvSpPr>
          <p:cNvPr id="17" name="TextBox 16"/>
          <p:cNvSpPr txBox="1"/>
          <p:nvPr/>
        </p:nvSpPr>
        <p:spPr>
          <a:xfrm>
            <a:off x="671935" y="5474106"/>
            <a:ext cx="2069890" cy="1077218"/>
          </a:xfrm>
          <a:prstGeom prst="rect">
            <a:avLst/>
          </a:prstGeom>
          <a:solidFill>
            <a:schemeClr val="accent2"/>
          </a:solidFill>
        </p:spPr>
        <p:txBody>
          <a:bodyPr wrap="square" rtlCol="0">
            <a:spAutoFit/>
          </a:bodyPr>
          <a:lstStyle/>
          <a:p>
            <a:pPr algn="ctr"/>
            <a:r>
              <a:rPr lang="en-US" sz="3200" dirty="0" smtClean="0">
                <a:solidFill>
                  <a:schemeClr val="bg1"/>
                </a:solidFill>
              </a:rPr>
              <a:t>4</a:t>
            </a:r>
            <a:r>
              <a:rPr lang="en-US" sz="3200" baseline="30000" dirty="0" smtClean="0">
                <a:solidFill>
                  <a:schemeClr val="bg1"/>
                </a:solidFill>
              </a:rPr>
              <a:t>th</a:t>
            </a:r>
            <a:r>
              <a:rPr lang="en-US" sz="3200" dirty="0" smtClean="0">
                <a:solidFill>
                  <a:schemeClr val="bg1"/>
                </a:solidFill>
              </a:rPr>
              <a:t> Choice</a:t>
            </a:r>
          </a:p>
          <a:p>
            <a:pPr algn="ctr"/>
            <a:r>
              <a:rPr lang="en-US" sz="3200" dirty="0" smtClean="0">
                <a:solidFill>
                  <a:schemeClr val="bg1"/>
                </a:solidFill>
              </a:rPr>
              <a:t>5.1%</a:t>
            </a:r>
            <a:endParaRPr lang="en-US" sz="3200" dirty="0">
              <a:solidFill>
                <a:schemeClr val="bg1"/>
              </a:solidFill>
            </a:endParaRPr>
          </a:p>
        </p:txBody>
      </p:sp>
      <p:sp>
        <p:nvSpPr>
          <p:cNvPr id="19" name="TextBox 18"/>
          <p:cNvSpPr txBox="1"/>
          <p:nvPr/>
        </p:nvSpPr>
        <p:spPr>
          <a:xfrm>
            <a:off x="2831054" y="5638799"/>
            <a:ext cx="2525050" cy="1415772"/>
          </a:xfrm>
          <a:prstGeom prst="rect">
            <a:avLst/>
          </a:prstGeom>
          <a:noFill/>
        </p:spPr>
        <p:txBody>
          <a:bodyPr wrap="none" rtlCol="0">
            <a:spAutoFit/>
          </a:bodyPr>
          <a:lstStyle/>
          <a:p>
            <a:pPr marL="285750" indent="-285750">
              <a:buFont typeface="Georgia" pitchFamily="18" charset="0"/>
              <a:buChar char="•"/>
            </a:pPr>
            <a:r>
              <a:rPr lang="en-US" dirty="0" smtClean="0"/>
              <a:t>Retention Tool</a:t>
            </a:r>
          </a:p>
          <a:p>
            <a:pPr marL="285750" indent="-285750">
              <a:buFont typeface="Georgia" pitchFamily="18" charset="0"/>
              <a:buChar char="•"/>
            </a:pPr>
            <a:r>
              <a:rPr lang="en-US" dirty="0" smtClean="0"/>
              <a:t>QI as priority</a:t>
            </a:r>
          </a:p>
          <a:p>
            <a:pPr marL="285750" indent="-285750">
              <a:buFont typeface="Georgia" pitchFamily="18" charset="0"/>
              <a:buChar char="•"/>
            </a:pPr>
            <a:r>
              <a:rPr lang="en-US" dirty="0" smtClean="0"/>
              <a:t>New program forms</a:t>
            </a:r>
          </a:p>
          <a:p>
            <a:pPr marL="285750" indent="-285750">
              <a:buFont typeface="Georgia" pitchFamily="18" charset="0"/>
              <a:buChar char="•"/>
            </a:pPr>
            <a:endParaRPr lang="en-US" sz="1600" dirty="0"/>
          </a:p>
          <a:p>
            <a:pPr marL="285750" indent="-285750">
              <a:buFont typeface="Georgia" pitchFamily="18" charset="0"/>
              <a:buChar char="•"/>
            </a:pPr>
            <a:endParaRPr lang="en-US" sz="1600" dirty="0"/>
          </a:p>
        </p:txBody>
      </p:sp>
    </p:spTree>
    <p:extLst>
      <p:ext uri="{BB962C8B-B14F-4D97-AF65-F5344CB8AC3E}">
        <p14:creationId xmlns:p14="http://schemas.microsoft.com/office/powerpoint/2010/main" val="2495985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a:solidFill>
            <a:schemeClr val="accent2"/>
          </a:solidFill>
        </p:spPr>
        <p:txBody>
          <a:bodyPr/>
          <a:lstStyle/>
          <a:p>
            <a:r>
              <a:rPr lang="en-US" dirty="0" smtClean="0">
                <a:solidFill>
                  <a:schemeClr val="bg1"/>
                </a:solidFill>
              </a:rPr>
              <a:t>Quotes</a:t>
            </a:r>
            <a:endParaRPr lang="en-US" dirty="0">
              <a:solidFill>
                <a:schemeClr val="bg1"/>
              </a:solidFill>
            </a:endParaRPr>
          </a:p>
        </p:txBody>
      </p:sp>
      <p:sp>
        <p:nvSpPr>
          <p:cNvPr id="3" name="Content Placeholder 2"/>
          <p:cNvSpPr>
            <a:spLocks noGrp="1"/>
          </p:cNvSpPr>
          <p:nvPr>
            <p:ph idx="1"/>
          </p:nvPr>
        </p:nvSpPr>
        <p:spPr>
          <a:solidFill>
            <a:schemeClr val="accent2">
              <a:lumMod val="20000"/>
              <a:lumOff val="80000"/>
            </a:schemeClr>
          </a:solidFill>
        </p:spPr>
        <p:txBody>
          <a:bodyPr>
            <a:normAutofit fontScale="92500" lnSpcReduction="20000"/>
          </a:bodyPr>
          <a:lstStyle/>
          <a:p>
            <a:r>
              <a:rPr lang="en-US" dirty="0" smtClean="0"/>
              <a:t>We have made QM a priority and have a dedicated steering committee that meets monthly.</a:t>
            </a:r>
          </a:p>
          <a:p>
            <a:pPr marL="109728" indent="0">
              <a:buNone/>
            </a:pPr>
            <a:endParaRPr lang="en-US" dirty="0" smtClean="0"/>
          </a:p>
          <a:p>
            <a:r>
              <a:rPr lang="en-US" dirty="0" smtClean="0"/>
              <a:t>The program now has an eye to improving patient care and looking at specific goals to work on that we feel will improve patient care and health. </a:t>
            </a:r>
          </a:p>
          <a:p>
            <a:pPr marL="109728" indent="0">
              <a:buNone/>
            </a:pPr>
            <a:endParaRPr lang="en-US" dirty="0" smtClean="0"/>
          </a:p>
          <a:p>
            <a:r>
              <a:rPr lang="en-US" dirty="0" smtClean="0"/>
              <a:t>I would say the main thing now is having the knowledge and skill to look at something, focus on it, and work towards improving it, and even if it does not generate the desired outcome, it is still a learning experience.</a:t>
            </a:r>
          </a:p>
          <a:p>
            <a:endParaRPr lang="en-US" dirty="0"/>
          </a:p>
        </p:txBody>
      </p:sp>
    </p:spTree>
    <p:extLst>
      <p:ext uri="{BB962C8B-B14F-4D97-AF65-F5344CB8AC3E}">
        <p14:creationId xmlns:p14="http://schemas.microsoft.com/office/powerpoint/2010/main" val="3855545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3800" dirty="0" smtClean="0"/>
              <a:t>How LNL helped accomplish QI goals</a:t>
            </a:r>
            <a:endParaRPr lang="en-US" sz="3800" dirty="0"/>
          </a:p>
        </p:txBody>
      </p:sp>
      <p:graphicFrame>
        <p:nvGraphicFramePr>
          <p:cNvPr id="10" name="Diagram 9"/>
          <p:cNvGraphicFramePr/>
          <p:nvPr>
            <p:extLst>
              <p:ext uri="{D42A27DB-BD31-4B8C-83A1-F6EECF244321}">
                <p14:modId xmlns:p14="http://schemas.microsoft.com/office/powerpoint/2010/main" val="4180800071"/>
              </p:ext>
            </p:extLst>
          </p:nvPr>
        </p:nvGraphicFramePr>
        <p:xfrm>
          <a:off x="568697" y="1295400"/>
          <a:ext cx="6096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609600" y="5346412"/>
            <a:ext cx="2194560" cy="1276945"/>
            <a:chOff x="0" y="2683519"/>
            <a:chExt cx="2194560" cy="1276945"/>
          </a:xfrm>
        </p:grpSpPr>
        <p:sp>
          <p:nvSpPr>
            <p:cNvPr id="12" name="Rounded Rectangle 11"/>
            <p:cNvSpPr/>
            <p:nvPr/>
          </p:nvSpPr>
          <p:spPr>
            <a:xfrm>
              <a:off x="0" y="2683519"/>
              <a:ext cx="2194560" cy="127694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62335" y="2745854"/>
              <a:ext cx="2069890" cy="1152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endParaRPr lang="en-US" sz="4700" kern="1200" dirty="0"/>
            </a:p>
          </p:txBody>
        </p:sp>
      </p:grpSp>
      <p:grpSp>
        <p:nvGrpSpPr>
          <p:cNvPr id="14" name="Group 13"/>
          <p:cNvGrpSpPr/>
          <p:nvPr/>
        </p:nvGrpSpPr>
        <p:grpSpPr>
          <a:xfrm>
            <a:off x="2831054" y="5474106"/>
            <a:ext cx="3901440" cy="1021556"/>
            <a:chOff x="2194559" y="2811214"/>
            <a:chExt cx="3901440" cy="1021556"/>
          </a:xfrm>
        </p:grpSpPr>
        <p:sp>
          <p:nvSpPr>
            <p:cNvPr id="15" name="Round Same Side Corner Rectangle 14"/>
            <p:cNvSpPr/>
            <p:nvPr/>
          </p:nvSpPr>
          <p:spPr>
            <a:xfrm rot="5400000">
              <a:off x="3634501" y="1371272"/>
              <a:ext cx="1021556" cy="39014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ound Same Side Corner Rectangle 4"/>
            <p:cNvSpPr/>
            <p:nvPr/>
          </p:nvSpPr>
          <p:spPr>
            <a:xfrm>
              <a:off x="2194559" y="2861082"/>
              <a:ext cx="3851572" cy="921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endParaRPr lang="en-US" sz="2800" kern="1200" dirty="0"/>
            </a:p>
          </p:txBody>
        </p:sp>
      </p:grpSp>
      <p:sp>
        <p:nvSpPr>
          <p:cNvPr id="17" name="TextBox 16"/>
          <p:cNvSpPr txBox="1"/>
          <p:nvPr/>
        </p:nvSpPr>
        <p:spPr>
          <a:xfrm>
            <a:off x="671935" y="5483804"/>
            <a:ext cx="2069890" cy="1077218"/>
          </a:xfrm>
          <a:prstGeom prst="rect">
            <a:avLst/>
          </a:prstGeom>
          <a:noFill/>
        </p:spPr>
        <p:txBody>
          <a:bodyPr wrap="square" rtlCol="0">
            <a:spAutoFit/>
          </a:bodyPr>
          <a:lstStyle/>
          <a:p>
            <a:pPr algn="ctr"/>
            <a:r>
              <a:rPr lang="en-US" sz="3200" dirty="0" smtClean="0">
                <a:solidFill>
                  <a:schemeClr val="bg1"/>
                </a:solidFill>
              </a:rPr>
              <a:t>4</a:t>
            </a:r>
            <a:r>
              <a:rPr lang="en-US" sz="3200" baseline="30000" dirty="0" smtClean="0">
                <a:solidFill>
                  <a:schemeClr val="bg1"/>
                </a:solidFill>
              </a:rPr>
              <a:t>th</a:t>
            </a:r>
            <a:r>
              <a:rPr lang="en-US" sz="3200" dirty="0" smtClean="0">
                <a:solidFill>
                  <a:schemeClr val="bg1"/>
                </a:solidFill>
              </a:rPr>
              <a:t> Choice</a:t>
            </a:r>
          </a:p>
          <a:p>
            <a:pPr algn="ctr"/>
            <a:r>
              <a:rPr lang="en-US" sz="3200" dirty="0" smtClean="0">
                <a:solidFill>
                  <a:schemeClr val="bg1"/>
                </a:solidFill>
              </a:rPr>
              <a:t>7.2%</a:t>
            </a:r>
            <a:endParaRPr lang="en-US" sz="3200" dirty="0">
              <a:solidFill>
                <a:schemeClr val="bg1"/>
              </a:solidFill>
            </a:endParaRPr>
          </a:p>
        </p:txBody>
      </p:sp>
      <p:sp>
        <p:nvSpPr>
          <p:cNvPr id="19" name="TextBox 18"/>
          <p:cNvSpPr txBox="1"/>
          <p:nvPr/>
        </p:nvSpPr>
        <p:spPr>
          <a:xfrm>
            <a:off x="2831054" y="5638799"/>
            <a:ext cx="3251211" cy="861774"/>
          </a:xfrm>
          <a:prstGeom prst="rect">
            <a:avLst/>
          </a:prstGeom>
          <a:noFill/>
        </p:spPr>
        <p:txBody>
          <a:bodyPr wrap="none" rtlCol="0">
            <a:spAutoFit/>
          </a:bodyPr>
          <a:lstStyle/>
          <a:p>
            <a:pPr marL="285750" indent="-285750">
              <a:buFont typeface="Georgia" pitchFamily="18" charset="0"/>
              <a:buChar char="•"/>
            </a:pPr>
            <a:r>
              <a:rPr lang="en-US" dirty="0" smtClean="0"/>
              <a:t>Learn from other agencies</a:t>
            </a:r>
          </a:p>
          <a:p>
            <a:pPr marL="285750" indent="-285750">
              <a:buFont typeface="Georgia" pitchFamily="18" charset="0"/>
              <a:buChar char="•"/>
            </a:pPr>
            <a:endParaRPr lang="en-US" sz="1600" dirty="0"/>
          </a:p>
          <a:p>
            <a:pPr marL="285750" indent="-285750">
              <a:buFont typeface="Georgia" pitchFamily="18" charset="0"/>
              <a:buChar char="•"/>
            </a:pPr>
            <a:endParaRPr lang="en-US" sz="1600" dirty="0"/>
          </a:p>
        </p:txBody>
      </p:sp>
    </p:spTree>
    <p:extLst>
      <p:ext uri="{BB962C8B-B14F-4D97-AF65-F5344CB8AC3E}">
        <p14:creationId xmlns:p14="http://schemas.microsoft.com/office/powerpoint/2010/main" val="419567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a:solidFill>
            <a:schemeClr val="accent3"/>
          </a:solidFill>
        </p:spPr>
        <p:txBody>
          <a:bodyPr/>
          <a:lstStyle/>
          <a:p>
            <a:r>
              <a:rPr lang="en-US" dirty="0" smtClean="0">
                <a:solidFill>
                  <a:schemeClr val="bg1"/>
                </a:solidFill>
              </a:rPr>
              <a:t>Quotes</a:t>
            </a:r>
            <a:endParaRPr lang="en-US" dirty="0">
              <a:solidFill>
                <a:schemeClr val="bg1"/>
              </a:solidFill>
            </a:endParaRPr>
          </a:p>
        </p:txBody>
      </p:sp>
      <p:sp>
        <p:nvSpPr>
          <p:cNvPr id="3" name="Content Placeholder 2"/>
          <p:cNvSpPr>
            <a:spLocks noGrp="1"/>
          </p:cNvSpPr>
          <p:nvPr>
            <p:ph idx="1"/>
          </p:nvPr>
        </p:nvSpPr>
        <p:spPr>
          <a:solidFill>
            <a:schemeClr val="accent3">
              <a:lumMod val="20000"/>
              <a:lumOff val="80000"/>
            </a:schemeClr>
          </a:solidFill>
        </p:spPr>
        <p:txBody>
          <a:bodyPr/>
          <a:lstStyle/>
          <a:p>
            <a:r>
              <a:rPr lang="en-US" dirty="0" smtClean="0"/>
              <a:t>The LNL provided guidance and resources to develop and implement quality improvement strategies that were not available to members or that we did not have knowledge of. These tools were extremely helpful in improving our skills in quality improvement and shift our paradigm about determining quality measures and what to evaluate in our programs.</a:t>
            </a:r>
            <a:endParaRPr lang="en-US" dirty="0"/>
          </a:p>
        </p:txBody>
      </p:sp>
    </p:spTree>
    <p:extLst>
      <p:ext uri="{BB962C8B-B14F-4D97-AF65-F5344CB8AC3E}">
        <p14:creationId xmlns:p14="http://schemas.microsoft.com/office/powerpoint/2010/main" val="4147370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a:solidFill>
            <a:schemeClr val="accent6"/>
          </a:solidFill>
        </p:spPr>
        <p:txBody>
          <a:bodyPr/>
          <a:lstStyle/>
          <a:p>
            <a:r>
              <a:rPr lang="en-US" dirty="0" smtClean="0">
                <a:solidFill>
                  <a:schemeClr val="bg1"/>
                </a:solidFill>
              </a:rPr>
              <a:t>Quotes</a:t>
            </a:r>
            <a:endParaRPr lang="en-US" dirty="0">
              <a:solidFill>
                <a:schemeClr val="bg1"/>
              </a:solidFill>
            </a:endParaRPr>
          </a:p>
        </p:txBody>
      </p:sp>
      <p:sp>
        <p:nvSpPr>
          <p:cNvPr id="3" name="Content Placeholder 2"/>
          <p:cNvSpPr>
            <a:spLocks noGrp="1"/>
          </p:cNvSpPr>
          <p:nvPr>
            <p:ph idx="1"/>
          </p:nvPr>
        </p:nvSpPr>
        <p:spPr>
          <a:solidFill>
            <a:schemeClr val="accent6">
              <a:lumMod val="20000"/>
              <a:lumOff val="80000"/>
            </a:schemeClr>
          </a:solidFill>
        </p:spPr>
        <p:txBody>
          <a:bodyPr/>
          <a:lstStyle/>
          <a:p>
            <a:r>
              <a:rPr lang="en-US" dirty="0" smtClean="0"/>
              <a:t>The QLN inspired our QI team to utilize fishbone diagrams when working on our QI project.</a:t>
            </a:r>
          </a:p>
          <a:p>
            <a:endParaRPr lang="en-US" dirty="0" smtClean="0"/>
          </a:p>
          <a:p>
            <a:r>
              <a:rPr lang="en-US" dirty="0" smtClean="0"/>
              <a:t>The LNL came to our site and gave us feedback on how were doing overall.</a:t>
            </a:r>
            <a:endParaRPr lang="en-US" dirty="0"/>
          </a:p>
        </p:txBody>
      </p:sp>
    </p:spTree>
    <p:extLst>
      <p:ext uri="{BB962C8B-B14F-4D97-AF65-F5344CB8AC3E}">
        <p14:creationId xmlns:p14="http://schemas.microsoft.com/office/powerpoint/2010/main" val="248927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Mary Kay Diakite, LMSW</a:t>
            </a:r>
          </a:p>
          <a:p>
            <a:pPr marL="630936" lvl="2" indent="-256032">
              <a:buClr>
                <a:schemeClr val="accent3"/>
              </a:buClr>
              <a:buFont typeface="Georgia"/>
              <a:buChar char="•"/>
            </a:pPr>
            <a:r>
              <a:rPr lang="en-US" dirty="0">
                <a:solidFill>
                  <a:schemeClr val="accent2"/>
                </a:solidFill>
              </a:rPr>
              <a:t>Has no financial interest or relationships to disclose</a:t>
            </a:r>
          </a:p>
          <a:p>
            <a:pPr marL="109728" indent="0">
              <a:buNone/>
            </a:pPr>
            <a:endParaRPr lang="en-US" dirty="0" smtClean="0"/>
          </a:p>
          <a:p>
            <a:r>
              <a:rPr lang="en-US" dirty="0" smtClean="0"/>
              <a:t>Graham Harriman, MA</a:t>
            </a:r>
          </a:p>
          <a:p>
            <a:pPr lvl="1">
              <a:buFont typeface="Arial" pitchFamily="34" charset="0"/>
              <a:buChar char="•"/>
            </a:pPr>
            <a:r>
              <a:rPr lang="en-US" dirty="0" smtClean="0"/>
              <a:t>Has no financial interest or relationships to disclose</a:t>
            </a:r>
          </a:p>
          <a:p>
            <a:pPr lvl="1"/>
            <a:endParaRPr lang="en-US" dirty="0"/>
          </a:p>
          <a:p>
            <a:pPr lvl="1"/>
            <a:endParaRPr lang="en-US" dirty="0"/>
          </a:p>
        </p:txBody>
      </p:sp>
    </p:spTree>
    <p:extLst>
      <p:ext uri="{BB962C8B-B14F-4D97-AF65-F5344CB8AC3E}">
        <p14:creationId xmlns:p14="http://schemas.microsoft.com/office/powerpoint/2010/main" val="801786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a:solidFill>
            <a:schemeClr val="accent1"/>
          </a:solidFill>
        </p:spPr>
        <p:txBody>
          <a:bodyPr/>
          <a:lstStyle/>
          <a:p>
            <a:r>
              <a:rPr lang="en-US" dirty="0" smtClean="0">
                <a:solidFill>
                  <a:schemeClr val="bg1"/>
                </a:solidFill>
              </a:rPr>
              <a:t>Quotes</a:t>
            </a:r>
            <a:endParaRPr lang="en-US" dirty="0">
              <a:solidFill>
                <a:schemeClr val="bg1"/>
              </a:solidFill>
            </a:endParaRPr>
          </a:p>
        </p:txBody>
      </p:sp>
      <p:sp>
        <p:nvSpPr>
          <p:cNvPr id="3" name="Content Placeholder 2"/>
          <p:cNvSpPr>
            <a:spLocks noGrp="1"/>
          </p:cNvSpPr>
          <p:nvPr>
            <p:ph idx="1"/>
          </p:nvPr>
        </p:nvSpPr>
        <p:spPr>
          <a:solidFill>
            <a:schemeClr val="accent1">
              <a:lumMod val="20000"/>
              <a:lumOff val="80000"/>
            </a:schemeClr>
          </a:solidFill>
        </p:spPr>
        <p:txBody>
          <a:bodyPr/>
          <a:lstStyle/>
          <a:p>
            <a:r>
              <a:rPr lang="en-US" dirty="0" smtClean="0"/>
              <a:t>It helped us to think outside the box and to separate what PHS expects from the program in terms of numbers with an overall and more general view on how services are provided and what is not working. We were then able to make appropriate changes to different areas of the program to make it more successful.</a:t>
            </a:r>
            <a:endParaRPr lang="en-US" dirty="0"/>
          </a:p>
        </p:txBody>
      </p:sp>
    </p:spTree>
    <p:extLst>
      <p:ext uri="{BB962C8B-B14F-4D97-AF65-F5344CB8AC3E}">
        <p14:creationId xmlns:p14="http://schemas.microsoft.com/office/powerpoint/2010/main" val="3111473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3800" dirty="0" smtClean="0"/>
              <a:t>Additional Comments</a:t>
            </a:r>
            <a:endParaRPr lang="en-US" sz="3800" dirty="0"/>
          </a:p>
        </p:txBody>
      </p:sp>
      <p:graphicFrame>
        <p:nvGraphicFramePr>
          <p:cNvPr id="10" name="Diagram 9"/>
          <p:cNvGraphicFramePr/>
          <p:nvPr>
            <p:extLst>
              <p:ext uri="{D42A27DB-BD31-4B8C-83A1-F6EECF244321}">
                <p14:modId xmlns:p14="http://schemas.microsoft.com/office/powerpoint/2010/main" val="4148538523"/>
              </p:ext>
            </p:extLst>
          </p:nvPr>
        </p:nvGraphicFramePr>
        <p:xfrm>
          <a:off x="533400" y="1447800"/>
          <a:ext cx="6553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5174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a:solidFill>
            <a:schemeClr val="accent2"/>
          </a:solidFill>
        </p:spPr>
        <p:txBody>
          <a:bodyPr/>
          <a:lstStyle/>
          <a:p>
            <a:r>
              <a:rPr lang="en-US" dirty="0" smtClean="0">
                <a:solidFill>
                  <a:schemeClr val="bg1"/>
                </a:solidFill>
              </a:rPr>
              <a:t>Quotes</a:t>
            </a:r>
            <a:endParaRPr lang="en-US" dirty="0">
              <a:solidFill>
                <a:schemeClr val="bg1"/>
              </a:solidFill>
            </a:endParaRPr>
          </a:p>
        </p:txBody>
      </p:sp>
      <p:sp>
        <p:nvSpPr>
          <p:cNvPr id="3" name="Content Placeholder 2"/>
          <p:cNvSpPr>
            <a:spLocks noGrp="1"/>
          </p:cNvSpPr>
          <p:nvPr>
            <p:ph idx="1"/>
          </p:nvPr>
        </p:nvSpPr>
        <p:spPr>
          <a:solidFill>
            <a:schemeClr val="accent2">
              <a:lumMod val="20000"/>
              <a:lumOff val="80000"/>
            </a:schemeClr>
          </a:solidFill>
        </p:spPr>
        <p:txBody>
          <a:bodyPr/>
          <a:lstStyle/>
          <a:p>
            <a:r>
              <a:rPr lang="en-US" dirty="0" smtClean="0"/>
              <a:t>The learning network is a very helpful networking program. I look forward to going there and know that I can get assistance with challenges that I may be experiencing in the program.</a:t>
            </a:r>
          </a:p>
          <a:p>
            <a:endParaRPr lang="en-US" dirty="0" smtClean="0"/>
          </a:p>
          <a:p>
            <a:r>
              <a:rPr lang="en-US" dirty="0" smtClean="0"/>
              <a:t>It is a great opportunity to learn about what other providers are doing and also for us to share what has worked in our program.</a:t>
            </a:r>
            <a:endParaRPr lang="en-US" dirty="0"/>
          </a:p>
        </p:txBody>
      </p:sp>
    </p:spTree>
    <p:extLst>
      <p:ext uri="{BB962C8B-B14F-4D97-AF65-F5344CB8AC3E}">
        <p14:creationId xmlns:p14="http://schemas.microsoft.com/office/powerpoint/2010/main" val="1008176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fontScale="90000"/>
          </a:bodyPr>
          <a:lstStyle/>
          <a:p>
            <a:r>
              <a:rPr lang="en-US" sz="3800" dirty="0" smtClean="0"/>
              <a:t>How program used performance reports</a:t>
            </a:r>
            <a:endParaRPr lang="en-US" sz="3800" dirty="0"/>
          </a:p>
        </p:txBody>
      </p:sp>
      <p:graphicFrame>
        <p:nvGraphicFramePr>
          <p:cNvPr id="10" name="Diagram 9"/>
          <p:cNvGraphicFramePr/>
          <p:nvPr>
            <p:extLst>
              <p:ext uri="{D42A27DB-BD31-4B8C-83A1-F6EECF244321}">
                <p14:modId xmlns:p14="http://schemas.microsoft.com/office/powerpoint/2010/main" val="2138894672"/>
              </p:ext>
            </p:extLst>
          </p:nvPr>
        </p:nvGraphicFramePr>
        <p:xfrm>
          <a:off x="762000" y="1981200"/>
          <a:ext cx="7391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3720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a:solidFill>
            <a:schemeClr val="accent3"/>
          </a:solidFill>
        </p:spPr>
        <p:txBody>
          <a:bodyPr/>
          <a:lstStyle/>
          <a:p>
            <a:r>
              <a:rPr lang="en-US" dirty="0" smtClean="0">
                <a:solidFill>
                  <a:schemeClr val="bg1"/>
                </a:solidFill>
              </a:rPr>
              <a:t>Quotes</a:t>
            </a:r>
            <a:endParaRPr lang="en-US" dirty="0">
              <a:solidFill>
                <a:schemeClr val="bg1"/>
              </a:solidFill>
            </a:endParaRPr>
          </a:p>
        </p:txBody>
      </p:sp>
      <p:sp>
        <p:nvSpPr>
          <p:cNvPr id="3" name="Content Placeholder 2"/>
          <p:cNvSpPr>
            <a:spLocks noGrp="1"/>
          </p:cNvSpPr>
          <p:nvPr>
            <p:ph idx="1"/>
          </p:nvPr>
        </p:nvSpPr>
        <p:spPr>
          <a:solidFill>
            <a:schemeClr val="accent3">
              <a:lumMod val="20000"/>
              <a:lumOff val="80000"/>
            </a:schemeClr>
          </a:solidFill>
        </p:spPr>
        <p:txBody>
          <a:bodyPr/>
          <a:lstStyle/>
          <a:p>
            <a:r>
              <a:rPr lang="en-US" dirty="0" smtClean="0"/>
              <a:t>Upon receiving the quality reports we were able to focus on areas which needed improvement. One example was intakes/assessments. We were able to communicate our needs to other providers in which referrals were being funneled by several agencies and helped us to meet our goal.</a:t>
            </a:r>
            <a:endParaRPr lang="en-US" dirty="0"/>
          </a:p>
        </p:txBody>
      </p:sp>
    </p:spTree>
    <p:extLst>
      <p:ext uri="{BB962C8B-B14F-4D97-AF65-F5344CB8AC3E}">
        <p14:creationId xmlns:p14="http://schemas.microsoft.com/office/powerpoint/2010/main" val="3132728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a:solidFill>
            <a:schemeClr val="accent6"/>
          </a:solidFill>
        </p:spPr>
        <p:txBody>
          <a:bodyPr/>
          <a:lstStyle/>
          <a:p>
            <a:r>
              <a:rPr lang="en-US" dirty="0" smtClean="0">
                <a:solidFill>
                  <a:schemeClr val="bg1"/>
                </a:solidFill>
              </a:rPr>
              <a:t>Quotes</a:t>
            </a:r>
            <a:endParaRPr lang="en-US" dirty="0">
              <a:solidFill>
                <a:schemeClr val="bg1"/>
              </a:solidFill>
            </a:endParaRPr>
          </a:p>
        </p:txBody>
      </p:sp>
      <p:sp>
        <p:nvSpPr>
          <p:cNvPr id="3" name="Content Placeholder 2"/>
          <p:cNvSpPr>
            <a:spLocks noGrp="1"/>
          </p:cNvSpPr>
          <p:nvPr>
            <p:ph idx="1"/>
          </p:nvPr>
        </p:nvSpPr>
        <p:spPr>
          <a:solidFill>
            <a:schemeClr val="accent6">
              <a:lumMod val="20000"/>
              <a:lumOff val="80000"/>
            </a:schemeClr>
          </a:solidFill>
        </p:spPr>
        <p:txBody>
          <a:bodyPr/>
          <a:lstStyle/>
          <a:p>
            <a:r>
              <a:rPr lang="en-US" dirty="0" smtClean="0"/>
              <a:t>We were able to look specifically at our screenings for STI and substance use to review for any possible edits and look at best practices when aligned with other agencies.</a:t>
            </a:r>
          </a:p>
          <a:p>
            <a:endParaRPr lang="en-US" dirty="0" smtClean="0"/>
          </a:p>
          <a:p>
            <a:r>
              <a:rPr lang="en-US" dirty="0" smtClean="0"/>
              <a:t>Used reports to identify any program shortcomings and then developed a QM project to address the findings.</a:t>
            </a:r>
            <a:endParaRPr lang="en-US" dirty="0"/>
          </a:p>
        </p:txBody>
      </p:sp>
    </p:spTree>
    <p:extLst>
      <p:ext uri="{BB962C8B-B14F-4D97-AF65-F5344CB8AC3E}">
        <p14:creationId xmlns:p14="http://schemas.microsoft.com/office/powerpoint/2010/main" val="149410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 y="838200"/>
            <a:ext cx="8229600" cy="1066800"/>
          </a:xfrm>
        </p:spPr>
        <p:txBody>
          <a:bodyPr/>
          <a:lstStyle/>
          <a:p>
            <a:r>
              <a:rPr lang="en-US" dirty="0" smtClean="0"/>
              <a:t>Ideas for Improvement - Themes</a:t>
            </a:r>
            <a:endParaRPr lang="en-US" dirty="0"/>
          </a:p>
        </p:txBody>
      </p:sp>
      <p:sp>
        <p:nvSpPr>
          <p:cNvPr id="3" name="Content Placeholder 2"/>
          <p:cNvSpPr>
            <a:spLocks noGrp="1"/>
          </p:cNvSpPr>
          <p:nvPr>
            <p:ph idx="1"/>
          </p:nvPr>
        </p:nvSpPr>
        <p:spPr>
          <a:xfrm>
            <a:off x="457200" y="2249424"/>
            <a:ext cx="4800600" cy="2017776"/>
          </a:xfrm>
        </p:spPr>
        <p:txBody>
          <a:bodyPr>
            <a:normAutofit/>
          </a:bodyPr>
          <a:lstStyle/>
          <a:p>
            <a:endParaRPr lang="en-US" dirty="0" smtClean="0"/>
          </a:p>
          <a:p>
            <a:endParaRPr lang="en-US" dirty="0" smtClean="0"/>
          </a:p>
          <a:p>
            <a:endParaRPr lang="en-US" dirty="0" smtClean="0"/>
          </a:p>
          <a:p>
            <a:endParaRPr lang="en-US" dirty="0"/>
          </a:p>
        </p:txBody>
      </p:sp>
      <p:sp>
        <p:nvSpPr>
          <p:cNvPr id="4" name="Rounded Rectangle 3"/>
          <p:cNvSpPr/>
          <p:nvPr/>
        </p:nvSpPr>
        <p:spPr>
          <a:xfrm>
            <a:off x="762000" y="2485292"/>
            <a:ext cx="1447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Meeting logistics</a:t>
            </a:r>
          </a:p>
        </p:txBody>
      </p:sp>
      <p:sp>
        <p:nvSpPr>
          <p:cNvPr id="5" name="Rounded Rectangle 4"/>
          <p:cNvSpPr/>
          <p:nvPr/>
        </p:nvSpPr>
        <p:spPr>
          <a:xfrm>
            <a:off x="3467100" y="2514600"/>
            <a:ext cx="1447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People should attend regularly</a:t>
            </a:r>
          </a:p>
        </p:txBody>
      </p:sp>
      <p:sp>
        <p:nvSpPr>
          <p:cNvPr id="6" name="Rounded Rectangle 5"/>
          <p:cNvSpPr/>
          <p:nvPr/>
        </p:nvSpPr>
        <p:spPr>
          <a:xfrm>
            <a:off x="6096000" y="2499360"/>
            <a:ext cx="1447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Repetitive information</a:t>
            </a:r>
          </a:p>
        </p:txBody>
      </p:sp>
      <p:sp>
        <p:nvSpPr>
          <p:cNvPr id="7" name="Rounded Rectangle 6"/>
          <p:cNvSpPr/>
          <p:nvPr/>
        </p:nvSpPr>
        <p:spPr>
          <a:xfrm>
            <a:off x="6096000" y="4343400"/>
            <a:ext cx="1447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Setting annual goals for Learning Network</a:t>
            </a:r>
          </a:p>
        </p:txBody>
      </p:sp>
      <p:sp>
        <p:nvSpPr>
          <p:cNvPr id="8" name="Rounded Rectangle 7"/>
          <p:cNvSpPr/>
          <p:nvPr/>
        </p:nvSpPr>
        <p:spPr>
          <a:xfrm>
            <a:off x="3467100" y="4343400"/>
            <a:ext cx="1447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Overlap of meetings and groups</a:t>
            </a:r>
          </a:p>
        </p:txBody>
      </p:sp>
      <p:sp>
        <p:nvSpPr>
          <p:cNvPr id="9" name="Rounded Rectangle 8"/>
          <p:cNvSpPr/>
          <p:nvPr/>
        </p:nvSpPr>
        <p:spPr>
          <a:xfrm>
            <a:off x="762000" y="4343400"/>
            <a:ext cx="1447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Performance Reports</a:t>
            </a:r>
          </a:p>
        </p:txBody>
      </p:sp>
    </p:spTree>
    <p:extLst>
      <p:ext uri="{BB962C8B-B14F-4D97-AF65-F5344CB8AC3E}">
        <p14:creationId xmlns:p14="http://schemas.microsoft.com/office/powerpoint/2010/main" val="2501113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Logistics</a:t>
            </a:r>
            <a:endParaRPr lang="en-US" dirty="0"/>
          </a:p>
        </p:txBody>
      </p:sp>
      <p:sp>
        <p:nvSpPr>
          <p:cNvPr id="4" name="Content Placeholder 3"/>
          <p:cNvSpPr>
            <a:spLocks noGrp="1"/>
          </p:cNvSpPr>
          <p:nvPr>
            <p:ph idx="1"/>
          </p:nvPr>
        </p:nvSpPr>
        <p:spPr>
          <a:xfrm>
            <a:off x="762000" y="3048000"/>
            <a:ext cx="18288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lgn="ctr">
              <a:buNone/>
            </a:pPr>
            <a:r>
              <a:rPr lang="en-US" sz="1400" dirty="0" smtClean="0"/>
              <a:t>Meeting Logistics</a:t>
            </a:r>
            <a:endParaRPr lang="en-US" sz="1400" dirty="0"/>
          </a:p>
        </p:txBody>
      </p:sp>
      <p:sp>
        <p:nvSpPr>
          <p:cNvPr id="5" name="Rectangle 4"/>
          <p:cNvSpPr/>
          <p:nvPr/>
        </p:nvSpPr>
        <p:spPr>
          <a:xfrm>
            <a:off x="5105400" y="1735015"/>
            <a:ext cx="10668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Time</a:t>
            </a:r>
            <a:endParaRPr lang="en-US" sz="1400" dirty="0"/>
          </a:p>
        </p:txBody>
      </p:sp>
      <p:cxnSp>
        <p:nvCxnSpPr>
          <p:cNvPr id="7" name="Straight Arrow Connector 6"/>
          <p:cNvCxnSpPr>
            <a:endCxn id="5" idx="1"/>
          </p:cNvCxnSpPr>
          <p:nvPr/>
        </p:nvCxnSpPr>
        <p:spPr>
          <a:xfrm flipV="1">
            <a:off x="1676400" y="2192215"/>
            <a:ext cx="3429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105400" y="3797397"/>
            <a:ext cx="10668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Snacks</a:t>
            </a:r>
            <a:endParaRPr lang="en-US" sz="1400" dirty="0"/>
          </a:p>
        </p:txBody>
      </p:sp>
      <p:cxnSp>
        <p:nvCxnSpPr>
          <p:cNvPr id="10" name="Straight Arrow Connector 9"/>
          <p:cNvCxnSpPr>
            <a:stCxn id="4" idx="3"/>
            <a:endCxn id="8" idx="1"/>
          </p:cNvCxnSpPr>
          <p:nvPr/>
        </p:nvCxnSpPr>
        <p:spPr>
          <a:xfrm>
            <a:off x="2590800" y="3924300"/>
            <a:ext cx="2514600" cy="330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01883" y="4837234"/>
            <a:ext cx="10668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Location</a:t>
            </a:r>
            <a:endParaRPr lang="en-US" sz="1400" dirty="0"/>
          </a:p>
        </p:txBody>
      </p:sp>
      <p:cxnSp>
        <p:nvCxnSpPr>
          <p:cNvPr id="13" name="Straight Arrow Connector 12"/>
          <p:cNvCxnSpPr>
            <a:endCxn id="11" idx="1"/>
          </p:cNvCxnSpPr>
          <p:nvPr/>
        </p:nvCxnSpPr>
        <p:spPr>
          <a:xfrm>
            <a:off x="2206283" y="4234668"/>
            <a:ext cx="2895600" cy="1059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105400" y="2743200"/>
            <a:ext cx="1066800" cy="914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Frequency</a:t>
            </a:r>
            <a:endParaRPr lang="en-US" sz="1400" dirty="0"/>
          </a:p>
        </p:txBody>
      </p:sp>
      <p:cxnSp>
        <p:nvCxnSpPr>
          <p:cNvPr id="21" name="Straight Arrow Connector 20"/>
          <p:cNvCxnSpPr>
            <a:endCxn id="19" idx="1"/>
          </p:cNvCxnSpPr>
          <p:nvPr/>
        </p:nvCxnSpPr>
        <p:spPr>
          <a:xfrm flipV="1">
            <a:off x="2590800" y="3200400"/>
            <a:ext cx="2514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903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a:solidFill>
            <a:schemeClr val="accent6"/>
          </a:solidFill>
        </p:spPr>
        <p:txBody>
          <a:bodyPr/>
          <a:lstStyle/>
          <a:p>
            <a:r>
              <a:rPr lang="en-US" dirty="0" smtClean="0">
                <a:solidFill>
                  <a:schemeClr val="bg1"/>
                </a:solidFill>
              </a:rPr>
              <a:t>Meeting Logistics: Time</a:t>
            </a:r>
            <a:endParaRPr lang="en-US" dirty="0">
              <a:solidFill>
                <a:schemeClr val="bg1"/>
              </a:solidFill>
            </a:endParaRPr>
          </a:p>
        </p:txBody>
      </p:sp>
      <p:sp>
        <p:nvSpPr>
          <p:cNvPr id="3" name="Content Placeholder 2"/>
          <p:cNvSpPr>
            <a:spLocks noGrp="1"/>
          </p:cNvSpPr>
          <p:nvPr>
            <p:ph idx="1"/>
          </p:nvPr>
        </p:nvSpPr>
        <p:spPr>
          <a:solidFill>
            <a:schemeClr val="accent6">
              <a:lumMod val="20000"/>
              <a:lumOff val="80000"/>
            </a:schemeClr>
          </a:solidFill>
        </p:spPr>
        <p:txBody>
          <a:bodyPr/>
          <a:lstStyle/>
          <a:p>
            <a:r>
              <a:rPr lang="en-US" dirty="0" smtClean="0"/>
              <a:t>Meetings smack in the middle of the day are very inconvenient</a:t>
            </a:r>
          </a:p>
          <a:p>
            <a:pPr marL="109728" indent="0">
              <a:buNone/>
            </a:pPr>
            <a:endParaRPr lang="en-US" dirty="0"/>
          </a:p>
          <a:p>
            <a:r>
              <a:rPr lang="en-US" dirty="0" smtClean="0"/>
              <a:t>It would be helpful if meetings could be scheduled to either start at the beginning of the day (9:00am or 9:30am) or end at the end of the day (4pm or 5pm)</a:t>
            </a:r>
          </a:p>
          <a:p>
            <a:endParaRPr lang="en-US" dirty="0"/>
          </a:p>
          <a:p>
            <a:r>
              <a:rPr lang="en-US" dirty="0" smtClean="0"/>
              <a:t>Meetings should be for a half-day only</a:t>
            </a:r>
            <a:endParaRPr lang="en-US" dirty="0"/>
          </a:p>
        </p:txBody>
      </p:sp>
    </p:spTree>
    <p:extLst>
      <p:ext uri="{BB962C8B-B14F-4D97-AF65-F5344CB8AC3E}">
        <p14:creationId xmlns:p14="http://schemas.microsoft.com/office/powerpoint/2010/main" val="698274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Logistics, Cont.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4658549"/>
              </p:ext>
            </p:extLst>
          </p:nvPr>
        </p:nvGraphicFramePr>
        <p:xfrm>
          <a:off x="457200" y="1752600"/>
          <a:ext cx="822960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8584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109728" indent="0">
              <a:buNone/>
            </a:pPr>
            <a:r>
              <a:rPr lang="en-US" dirty="0" smtClean="0"/>
              <a:t>At the end of this activity, the participant will be able to:</a:t>
            </a:r>
          </a:p>
          <a:p>
            <a:pPr marL="109728" indent="0">
              <a:buNone/>
            </a:pPr>
            <a:endParaRPr lang="en-US" dirty="0" smtClean="0"/>
          </a:p>
          <a:p>
            <a:pPr marL="624078" indent="-514350">
              <a:buFont typeface="+mj-lt"/>
              <a:buAutoNum type="arabicPeriod"/>
            </a:pPr>
            <a:r>
              <a:rPr lang="en-US" dirty="0" smtClean="0"/>
              <a:t>Apply quantitative and qualitative methods in quality management program evaluations</a:t>
            </a:r>
          </a:p>
          <a:p>
            <a:pPr marL="624078" indent="-514350">
              <a:buFont typeface="+mj-lt"/>
              <a:buAutoNum type="arabicPeriod"/>
            </a:pPr>
            <a:endParaRPr lang="en-US" dirty="0" smtClean="0"/>
          </a:p>
          <a:p>
            <a:pPr marL="624078" indent="-514350">
              <a:buFont typeface="+mj-lt"/>
              <a:buAutoNum type="arabicPeriod"/>
            </a:pPr>
            <a:r>
              <a:rPr lang="en-US" dirty="0" smtClean="0"/>
              <a:t>Determine the most appropriate methods to apply in their particular EMA</a:t>
            </a:r>
            <a:endParaRPr lang="en-US" dirty="0"/>
          </a:p>
        </p:txBody>
      </p:sp>
    </p:spTree>
    <p:extLst>
      <p:ext uri="{BB962C8B-B14F-4D97-AF65-F5344CB8AC3E}">
        <p14:creationId xmlns:p14="http://schemas.microsoft.com/office/powerpoint/2010/main" val="1871795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8965993"/>
              </p:ext>
            </p:extLst>
          </p:nvPr>
        </p:nvGraphicFramePr>
        <p:xfrm>
          <a:off x="457200" y="762000"/>
          <a:ext cx="8229600" cy="561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77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a:solidFill>
            <a:schemeClr val="accent3"/>
          </a:solidFill>
        </p:spPr>
        <p:txBody>
          <a:bodyPr>
            <a:normAutofit fontScale="90000"/>
          </a:bodyPr>
          <a:lstStyle/>
          <a:p>
            <a:r>
              <a:rPr lang="en-US" dirty="0">
                <a:solidFill>
                  <a:schemeClr val="bg1"/>
                </a:solidFill>
              </a:rPr>
              <a:t>Setting annual goals for Learning </a:t>
            </a:r>
            <a:r>
              <a:rPr lang="en-US" dirty="0" smtClean="0">
                <a:solidFill>
                  <a:schemeClr val="bg1"/>
                </a:solidFill>
              </a:rPr>
              <a:t>Network</a:t>
            </a:r>
            <a:endParaRPr lang="en-US" dirty="0">
              <a:solidFill>
                <a:schemeClr val="bg1"/>
              </a:solidFill>
            </a:endParaRPr>
          </a:p>
        </p:txBody>
      </p:sp>
      <p:sp>
        <p:nvSpPr>
          <p:cNvPr id="3" name="Content Placeholder 2"/>
          <p:cNvSpPr>
            <a:spLocks noGrp="1"/>
          </p:cNvSpPr>
          <p:nvPr>
            <p:ph idx="1"/>
          </p:nvPr>
        </p:nvSpPr>
        <p:spPr>
          <a:solidFill>
            <a:schemeClr val="accent3">
              <a:lumMod val="20000"/>
              <a:lumOff val="80000"/>
            </a:schemeClr>
          </a:solidFill>
        </p:spPr>
        <p:txBody>
          <a:bodyPr/>
          <a:lstStyle/>
          <a:p>
            <a:pPr marL="109728" indent="0">
              <a:buNone/>
            </a:pPr>
            <a:endParaRPr lang="en-US" dirty="0" smtClean="0"/>
          </a:p>
          <a:p>
            <a:pPr marL="109728" indent="0">
              <a:buNone/>
            </a:pPr>
            <a:r>
              <a:rPr lang="en-US" dirty="0" smtClean="0"/>
              <a:t>Also it would be helpful if there were annual goals for learning networks so that expectations for what will be accomplished for the year are clear to everyone participating (if sub-grantees are expected to have plans, so should the learning network)</a:t>
            </a:r>
          </a:p>
          <a:p>
            <a:pPr marL="109728" indent="0">
              <a:buNone/>
            </a:pPr>
            <a:endParaRPr lang="en-US" dirty="0"/>
          </a:p>
          <a:p>
            <a:pPr marL="109728" indent="0">
              <a:buNone/>
            </a:pPr>
            <a:endParaRPr lang="en-US" dirty="0" smtClean="0"/>
          </a:p>
          <a:p>
            <a:pPr marL="109728" indent="0">
              <a:buNone/>
            </a:pPr>
            <a:endParaRPr lang="en-US" dirty="0"/>
          </a:p>
        </p:txBody>
      </p:sp>
    </p:spTree>
    <p:extLst>
      <p:ext uri="{BB962C8B-B14F-4D97-AF65-F5344CB8AC3E}">
        <p14:creationId xmlns:p14="http://schemas.microsoft.com/office/powerpoint/2010/main" val="2034680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a:solidFill>
            <a:schemeClr val="accent6"/>
          </a:solidFill>
        </p:spPr>
        <p:txBody>
          <a:bodyPr>
            <a:normAutofit/>
          </a:bodyPr>
          <a:lstStyle/>
          <a:p>
            <a:r>
              <a:rPr lang="en-US" dirty="0">
                <a:solidFill>
                  <a:schemeClr val="bg1"/>
                </a:solidFill>
              </a:rPr>
              <a:t>Overlap of meetings and </a:t>
            </a:r>
            <a:r>
              <a:rPr lang="en-US" dirty="0" smtClean="0">
                <a:solidFill>
                  <a:schemeClr val="bg1"/>
                </a:solidFill>
              </a:rPr>
              <a:t>groups</a:t>
            </a:r>
            <a:endParaRPr lang="en-US" dirty="0">
              <a:solidFill>
                <a:schemeClr val="bg1"/>
              </a:solidFill>
            </a:endParaRPr>
          </a:p>
        </p:txBody>
      </p:sp>
      <p:sp>
        <p:nvSpPr>
          <p:cNvPr id="3" name="Content Placeholder 2"/>
          <p:cNvSpPr>
            <a:spLocks noGrp="1"/>
          </p:cNvSpPr>
          <p:nvPr>
            <p:ph idx="1"/>
          </p:nvPr>
        </p:nvSpPr>
        <p:spPr>
          <a:solidFill>
            <a:schemeClr val="accent6">
              <a:lumMod val="20000"/>
              <a:lumOff val="80000"/>
            </a:schemeClr>
          </a:solidFill>
        </p:spPr>
        <p:txBody>
          <a:bodyPr>
            <a:normAutofit lnSpcReduction="10000"/>
          </a:bodyPr>
          <a:lstStyle/>
          <a:p>
            <a:pPr marL="109728" indent="0">
              <a:buNone/>
            </a:pPr>
            <a:r>
              <a:rPr lang="en-US" dirty="0" smtClean="0"/>
              <a:t>When referring to the various quality improvement projects, it is extremely difficult figuring out what group of people you are referring to. For example, the HRR LN would be one group of people. Do they fall under the AI? Another group of people (NYSCHRO) usually comes in to collect data, are we referring to them? The UMRG sometimes facilitated by Susan Weigl, are you referring to the QI projects at this meeting? Too much overlap which makes it confusing to respond appropriately. </a:t>
            </a:r>
            <a:endParaRPr lang="en-US" dirty="0"/>
          </a:p>
        </p:txBody>
      </p:sp>
    </p:spTree>
    <p:extLst>
      <p:ext uri="{BB962C8B-B14F-4D97-AF65-F5344CB8AC3E}">
        <p14:creationId xmlns:p14="http://schemas.microsoft.com/office/powerpoint/2010/main" val="33246142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a:solidFill>
            <a:schemeClr val="accent1"/>
          </a:solidFill>
        </p:spPr>
        <p:txBody>
          <a:bodyPr>
            <a:normAutofit fontScale="90000"/>
          </a:bodyPr>
          <a:lstStyle/>
          <a:p>
            <a:r>
              <a:rPr lang="en-US" dirty="0" smtClean="0">
                <a:solidFill>
                  <a:schemeClr val="bg1"/>
                </a:solidFill>
              </a:rPr>
              <a:t>Performance Indicators and Reports</a:t>
            </a:r>
            <a:endParaRPr lang="en-US" dirty="0">
              <a:solidFill>
                <a:schemeClr val="bg1"/>
              </a:solidFill>
            </a:endParaRPr>
          </a:p>
        </p:txBody>
      </p:sp>
      <p:sp>
        <p:nvSpPr>
          <p:cNvPr id="3" name="Content Placeholder 2"/>
          <p:cNvSpPr>
            <a:spLocks noGrp="1"/>
          </p:cNvSpPr>
          <p:nvPr>
            <p:ph idx="1"/>
          </p:nvPr>
        </p:nvSpPr>
        <p:spPr>
          <a:solidFill>
            <a:schemeClr val="accent1">
              <a:lumMod val="20000"/>
              <a:lumOff val="80000"/>
            </a:schemeClr>
          </a:solidFill>
        </p:spPr>
        <p:txBody>
          <a:bodyPr>
            <a:normAutofit fontScale="85000" lnSpcReduction="10000"/>
          </a:bodyPr>
          <a:lstStyle/>
          <a:p>
            <a:r>
              <a:rPr lang="en-US" dirty="0" smtClean="0"/>
              <a:t>Select far fewer indicators and make sure they are clearly defined. Right now, there are too many indicators, and it’s not at all clear that all programs define them in the same way. And whatever indicators are selected should be linked to program outcomes. </a:t>
            </a:r>
          </a:p>
          <a:p>
            <a:endParaRPr lang="en-US" dirty="0" smtClean="0"/>
          </a:p>
          <a:p>
            <a:r>
              <a:rPr lang="en-US" dirty="0" smtClean="0"/>
              <a:t>NYCSHRO reviews require way too much time and attention and I don’t think the resources required to conduct them pay off in any way that’s beneficial to the portfolio.</a:t>
            </a:r>
          </a:p>
          <a:p>
            <a:endParaRPr lang="en-US" dirty="0" smtClean="0"/>
          </a:p>
          <a:p>
            <a:r>
              <a:rPr lang="en-US" dirty="0" smtClean="0"/>
              <a:t>Performance reports given to us in a more timely fashion</a:t>
            </a:r>
            <a:endParaRPr lang="en-US" dirty="0"/>
          </a:p>
        </p:txBody>
      </p:sp>
    </p:spTree>
    <p:extLst>
      <p:ext uri="{BB962C8B-B14F-4D97-AF65-F5344CB8AC3E}">
        <p14:creationId xmlns:p14="http://schemas.microsoft.com/office/powerpoint/2010/main" val="1649277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4" name="Content Placeholder 2"/>
          <p:cNvSpPr>
            <a:spLocks noGrp="1"/>
          </p:cNvSpPr>
          <p:nvPr>
            <p:ph idx="1"/>
          </p:nvPr>
        </p:nvSpPr>
        <p:spPr/>
        <p:txBody>
          <a:bodyPr/>
          <a:lstStyle/>
          <a:p>
            <a:r>
              <a:rPr lang="en-US" dirty="0" smtClean="0"/>
              <a:t>Low response rate (24.6%)</a:t>
            </a:r>
          </a:p>
          <a:p>
            <a:pPr lvl="1"/>
            <a:r>
              <a:rPr lang="en-US" dirty="0" smtClean="0"/>
              <a:t>Response bias</a:t>
            </a:r>
          </a:p>
          <a:p>
            <a:pPr lvl="1"/>
            <a:r>
              <a:rPr lang="en-US" dirty="0" smtClean="0"/>
              <a:t>Generalizability</a:t>
            </a:r>
          </a:p>
          <a:p>
            <a:r>
              <a:rPr lang="en-US" dirty="0" smtClean="0"/>
              <a:t>People responding to questions having no experience with QLNs (OHY &amp; TCC)</a:t>
            </a:r>
          </a:p>
          <a:p>
            <a:pPr lvl="1"/>
            <a:r>
              <a:rPr lang="en-US" dirty="0"/>
              <a:t>W</a:t>
            </a:r>
            <a:r>
              <a:rPr lang="en-US" dirty="0" smtClean="0"/>
              <a:t>e </a:t>
            </a:r>
            <a:r>
              <a:rPr lang="en-US" dirty="0"/>
              <a:t>only included the Part A providers and several Statewide providers are part of the LN--you should probably note that</a:t>
            </a:r>
          </a:p>
        </p:txBody>
      </p:sp>
    </p:spTree>
    <p:extLst>
      <p:ext uri="{BB962C8B-B14F-4D97-AF65-F5344CB8AC3E}">
        <p14:creationId xmlns:p14="http://schemas.microsoft.com/office/powerpoint/2010/main" val="17476408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&amp; Next Steps</a:t>
            </a:r>
            <a:endParaRPr lang="en-US" dirty="0"/>
          </a:p>
        </p:txBody>
      </p:sp>
      <p:sp>
        <p:nvSpPr>
          <p:cNvPr id="3" name="Content Placeholder 2"/>
          <p:cNvSpPr>
            <a:spLocks noGrp="1"/>
          </p:cNvSpPr>
          <p:nvPr>
            <p:ph idx="1"/>
          </p:nvPr>
        </p:nvSpPr>
        <p:spPr/>
        <p:txBody>
          <a:bodyPr/>
          <a:lstStyle/>
          <a:p>
            <a:r>
              <a:rPr lang="en-US" dirty="0" smtClean="0"/>
              <a:t>Appropriate of QM activities</a:t>
            </a:r>
          </a:p>
          <a:p>
            <a:r>
              <a:rPr lang="en-US" dirty="0" smtClean="0"/>
              <a:t>Review IPRO/NYCHSRO scheduling procedures</a:t>
            </a:r>
          </a:p>
          <a:p>
            <a:r>
              <a:rPr lang="en-US" dirty="0" smtClean="0"/>
              <a:t>Review reporting deadlines</a:t>
            </a:r>
          </a:p>
          <a:p>
            <a:r>
              <a:rPr lang="en-US" dirty="0" smtClean="0"/>
              <a:t>Implement simple solutions</a:t>
            </a:r>
          </a:p>
          <a:p>
            <a:pPr lvl="1"/>
            <a:r>
              <a:rPr lang="en-US" dirty="0" smtClean="0"/>
              <a:t>Meeting logistics</a:t>
            </a:r>
          </a:p>
          <a:p>
            <a:pPr lvl="1"/>
            <a:endParaRPr lang="en-US" dirty="0" smtClean="0"/>
          </a:p>
          <a:p>
            <a:endParaRPr lang="en-US" dirty="0"/>
          </a:p>
        </p:txBody>
      </p:sp>
    </p:spTree>
    <p:extLst>
      <p:ext uri="{BB962C8B-B14F-4D97-AF65-F5344CB8AC3E}">
        <p14:creationId xmlns:p14="http://schemas.microsoft.com/office/powerpoint/2010/main" val="1892318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r>
              <a:rPr lang="en-US" smtClean="0"/>
              <a:t>Thoughts?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914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57200" y="2057400"/>
            <a:ext cx="8305800" cy="4325112"/>
          </a:xfrm>
        </p:spPr>
        <p:txBody>
          <a:bodyPr>
            <a:normAutofit/>
          </a:bodyPr>
          <a:lstStyle/>
          <a:p>
            <a:r>
              <a:rPr lang="en-US" dirty="0" smtClean="0"/>
              <a:t>Respondents</a:t>
            </a:r>
          </a:p>
          <a:p>
            <a:r>
              <a:rPr lang="en-US" dirty="0" smtClean="0"/>
              <a:t>Interagency group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82664741"/>
              </p:ext>
            </p:extLst>
          </p:nvPr>
        </p:nvGraphicFramePr>
        <p:xfrm>
          <a:off x="990600" y="3124201"/>
          <a:ext cx="7315200" cy="2651760"/>
        </p:xfrm>
        <a:graphic>
          <a:graphicData uri="http://schemas.openxmlformats.org/drawingml/2006/table">
            <a:tbl>
              <a:tblPr firstRow="1" bandRow="1">
                <a:tableStyleId>{2D5ABB26-0587-4C30-8999-92F81FD0307C}</a:tableStyleId>
              </a:tblPr>
              <a:tblGrid>
                <a:gridCol w="4082902"/>
                <a:gridCol w="3232298"/>
              </a:tblGrid>
              <a:tr h="139211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u="sng" dirty="0" smtClean="0"/>
                        <a:t>NYSDOH AIDS Institute</a:t>
                      </a:r>
                      <a:r>
                        <a:rPr lang="en-US"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Tracy Hatton, MPH; Nova West, MPH; Susan Weigl,</a:t>
                      </a:r>
                      <a:r>
                        <a:rPr lang="en-US" baseline="0" dirty="0" smtClean="0"/>
                        <a:t> MPH;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Johanna Buck, RN;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Bruce </a:t>
                      </a:r>
                      <a:r>
                        <a:rPr lang="en-US" baseline="0" dirty="0" err="1" smtClean="0"/>
                        <a:t>Agins</a:t>
                      </a:r>
                      <a:r>
                        <a:rPr lang="en-US" baseline="0" dirty="0" smtClean="0"/>
                        <a:t>, MD, MPH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u="sng" dirty="0" smtClean="0"/>
                        <a:t>Public Health Solutions</a:t>
                      </a:r>
                      <a:r>
                        <a:rPr lang="en-US" dirty="0" smtClean="0"/>
                        <a:t>: Bettina Carole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Rachel</a:t>
                      </a:r>
                      <a:r>
                        <a:rPr lang="en-US" baseline="0" dirty="0" smtClean="0"/>
                        <a:t> Miller, MPH</a:t>
                      </a:r>
                      <a:endParaRPr lang="en-US" dirty="0" smtClean="0"/>
                    </a:p>
                  </a:txBody>
                  <a:tcPr/>
                </a:tc>
              </a:tr>
              <a:tr h="51288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u="sng" dirty="0" smtClean="0"/>
                        <a:t>NYC DOHMH</a:t>
                      </a:r>
                      <a:r>
                        <a:rPr lang="en-US"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Graham Harriman, MA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Beau</a:t>
                      </a:r>
                      <a:r>
                        <a:rPr lang="en-US" baseline="0" dirty="0" smtClean="0"/>
                        <a:t> Mitts, MPH</a:t>
                      </a:r>
                      <a:endParaRPr lang="en-US"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u="sng" dirty="0" smtClean="0"/>
                        <a:t>Westchester </a:t>
                      </a:r>
                      <a:r>
                        <a:rPr lang="en-US" u="sng" dirty="0" err="1" smtClean="0"/>
                        <a:t>Dept</a:t>
                      </a:r>
                      <a:r>
                        <a:rPr lang="en-US" u="sng" dirty="0" smtClean="0"/>
                        <a:t> of Health</a:t>
                      </a:r>
                      <a:r>
                        <a:rPr lang="en-US" dirty="0" smtClean="0"/>
                        <a:t>: Tom Petro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Julie </a:t>
                      </a:r>
                      <a:r>
                        <a:rPr lang="en-US" dirty="0" err="1" smtClean="0"/>
                        <a:t>Lehane</a:t>
                      </a:r>
                      <a:r>
                        <a:rPr lang="en-US" dirty="0" smtClean="0"/>
                        <a:t>, PhD</a:t>
                      </a:r>
                    </a:p>
                  </a:txBody>
                  <a:tcPr/>
                </a:tc>
              </a:tr>
            </a:tbl>
          </a:graphicData>
        </a:graphic>
      </p:graphicFrame>
    </p:spTree>
    <p:extLst>
      <p:ext uri="{BB962C8B-B14F-4D97-AF65-F5344CB8AC3E}">
        <p14:creationId xmlns:p14="http://schemas.microsoft.com/office/powerpoint/2010/main" val="2626160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CME/CE Credit</a:t>
            </a:r>
            <a:endParaRPr lang="en-US" dirty="0"/>
          </a:p>
        </p:txBody>
      </p:sp>
      <p:sp>
        <p:nvSpPr>
          <p:cNvPr id="3" name="Content Placeholder 2"/>
          <p:cNvSpPr>
            <a:spLocks noGrp="1"/>
          </p:cNvSpPr>
          <p:nvPr>
            <p:ph idx="1"/>
          </p:nvPr>
        </p:nvSpPr>
        <p:spPr/>
        <p:txBody>
          <a:bodyPr/>
          <a:lstStyle/>
          <a:p>
            <a:r>
              <a:rPr lang="en-US" dirty="0" smtClean="0"/>
              <a:t>If you would like to receive continuing education credit for this activity, please visit:</a:t>
            </a:r>
          </a:p>
          <a:p>
            <a:endParaRPr lang="en-US" dirty="0"/>
          </a:p>
          <a:p>
            <a:r>
              <a:rPr lang="en-US" dirty="0" smtClean="0">
                <a:hlinkClick r:id="rId2"/>
              </a:rPr>
              <a:t>http://www.pesgce.com/RyanWhite2012</a:t>
            </a:r>
            <a:endParaRPr lang="en-US" dirty="0" smtClean="0"/>
          </a:p>
          <a:p>
            <a:endParaRPr lang="en-US" dirty="0"/>
          </a:p>
        </p:txBody>
      </p:sp>
    </p:spTree>
    <p:extLst>
      <p:ext uri="{BB962C8B-B14F-4D97-AF65-F5344CB8AC3E}">
        <p14:creationId xmlns:p14="http://schemas.microsoft.com/office/powerpoint/2010/main" val="4179523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109728" indent="0">
              <a:buNone/>
            </a:pPr>
            <a:r>
              <a:rPr lang="en-US" b="1" dirty="0" smtClean="0">
                <a:solidFill>
                  <a:schemeClr val="accent2">
                    <a:lumMod val="75000"/>
                  </a:schemeClr>
                </a:solidFill>
                <a:latin typeface="Castellar" pitchFamily="18" charset="0"/>
              </a:rPr>
              <a:t>THANK YOU!</a:t>
            </a:r>
          </a:p>
          <a:p>
            <a:pPr marL="109728" indent="0">
              <a:buNone/>
            </a:pPr>
            <a:endParaRPr lang="en-US" dirty="0"/>
          </a:p>
          <a:p>
            <a:pPr marL="109728" indent="0">
              <a:buNone/>
            </a:pPr>
            <a:r>
              <a:rPr lang="en-US" sz="1400" b="1" dirty="0" smtClean="0"/>
              <a:t>Heather Mavronicolas, PhD, MPH</a:t>
            </a:r>
          </a:p>
          <a:p>
            <a:pPr marL="109728" indent="0">
              <a:buNone/>
            </a:pPr>
            <a:r>
              <a:rPr lang="en-US" sz="1400" dirty="0" smtClean="0"/>
              <a:t>Director, Quality Management &amp; Special Projects</a:t>
            </a:r>
          </a:p>
          <a:p>
            <a:pPr marL="109728" indent="0">
              <a:buNone/>
            </a:pPr>
            <a:r>
              <a:rPr lang="en-US" sz="1400" dirty="0" smtClean="0"/>
              <a:t>Bureau of HIV/AIDS Prevention and Control</a:t>
            </a:r>
          </a:p>
          <a:p>
            <a:pPr marL="109728" indent="0">
              <a:buNone/>
            </a:pPr>
            <a:r>
              <a:rPr lang="en-US" sz="1400" dirty="0" smtClean="0">
                <a:hlinkClick r:id="rId2"/>
              </a:rPr>
              <a:t>hmavroni@health.nyc.gov</a:t>
            </a:r>
            <a:endParaRPr lang="en-US" sz="1400" dirty="0" smtClean="0"/>
          </a:p>
          <a:p>
            <a:pPr marL="109728" indent="0">
              <a:buNone/>
            </a:pPr>
            <a:endParaRPr lang="en-US" sz="1400" dirty="0"/>
          </a:p>
          <a:p>
            <a:pPr marL="109728" indent="0">
              <a:buNone/>
            </a:pPr>
            <a:r>
              <a:rPr lang="en-US" sz="1400" b="1" dirty="0" smtClean="0"/>
              <a:t>Mary Kay Diakite, LMSW</a:t>
            </a:r>
          </a:p>
          <a:p>
            <a:pPr marL="109728" indent="0">
              <a:buNone/>
            </a:pPr>
            <a:r>
              <a:rPr lang="en-US" sz="1400" dirty="0" smtClean="0"/>
              <a:t>Technical Assistance Project Manager</a:t>
            </a:r>
          </a:p>
          <a:p>
            <a:pPr marL="109728" indent="0">
              <a:buNone/>
            </a:pPr>
            <a:r>
              <a:rPr lang="en-US" sz="1400" dirty="0"/>
              <a:t>Bureau of HIV/AIDS Prevention and </a:t>
            </a:r>
            <a:r>
              <a:rPr lang="en-US" sz="1400" dirty="0" smtClean="0"/>
              <a:t>Control</a:t>
            </a:r>
          </a:p>
          <a:p>
            <a:pPr marL="109728" indent="0">
              <a:buNone/>
            </a:pPr>
            <a:r>
              <a:rPr lang="en-US" sz="1400" b="1" dirty="0" smtClean="0">
                <a:hlinkClick r:id="rId3"/>
              </a:rPr>
              <a:t>mdiakite@health.nyc.gov</a:t>
            </a:r>
            <a:r>
              <a:rPr lang="en-US" sz="1400" b="1" dirty="0" smtClean="0"/>
              <a:t> </a:t>
            </a:r>
            <a:endParaRPr lang="en-US" sz="1400" dirty="0" smtClean="0"/>
          </a:p>
          <a:p>
            <a:pPr marL="109728" indent="0">
              <a:buNone/>
            </a:pPr>
            <a:endParaRPr lang="en-US" sz="1400" dirty="0"/>
          </a:p>
        </p:txBody>
      </p:sp>
    </p:spTree>
    <p:extLst>
      <p:ext uri="{BB962C8B-B14F-4D97-AF65-F5344CB8AC3E}">
        <p14:creationId xmlns:p14="http://schemas.microsoft.com/office/powerpoint/2010/main" val="542626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Objectives</a:t>
            </a:r>
          </a:p>
          <a:p>
            <a:r>
              <a:rPr lang="en-US" dirty="0" smtClean="0"/>
              <a:t>Methodology</a:t>
            </a:r>
          </a:p>
          <a:p>
            <a:r>
              <a:rPr lang="en-US" dirty="0" smtClean="0"/>
              <a:t>Results</a:t>
            </a:r>
          </a:p>
          <a:p>
            <a:pPr lvl="1"/>
            <a:r>
              <a:rPr lang="en-US" dirty="0" smtClean="0"/>
              <a:t>Quantitative</a:t>
            </a:r>
          </a:p>
          <a:p>
            <a:pPr lvl="1"/>
            <a:r>
              <a:rPr lang="en-US" dirty="0" smtClean="0"/>
              <a:t>Qualitative</a:t>
            </a:r>
          </a:p>
          <a:p>
            <a:r>
              <a:rPr lang="en-US" dirty="0" smtClean="0"/>
              <a:t>Discussion</a:t>
            </a:r>
            <a:endParaRPr lang="en-US" dirty="0"/>
          </a:p>
        </p:txBody>
      </p:sp>
    </p:spTree>
    <p:extLst>
      <p:ext uri="{BB962C8B-B14F-4D97-AF65-F5344CB8AC3E}">
        <p14:creationId xmlns:p14="http://schemas.microsoft.com/office/powerpoint/2010/main" val="3099891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Background</a:t>
            </a:r>
            <a:endParaRPr lang="en-US" dirty="0"/>
          </a:p>
        </p:txBody>
      </p:sp>
      <p:sp>
        <p:nvSpPr>
          <p:cNvPr id="3" name="Content Placeholder 2"/>
          <p:cNvSpPr>
            <a:spLocks noGrp="1"/>
          </p:cNvSpPr>
          <p:nvPr>
            <p:ph idx="1"/>
          </p:nvPr>
        </p:nvSpPr>
        <p:spPr>
          <a:xfrm>
            <a:off x="381000" y="1752600"/>
            <a:ext cx="8229600" cy="4325112"/>
          </a:xfrm>
        </p:spPr>
        <p:txBody>
          <a:bodyPr>
            <a:normAutofit/>
          </a:bodyPr>
          <a:lstStyle/>
          <a:p>
            <a:r>
              <a:rPr lang="en-US" sz="2600" dirty="0" smtClean="0"/>
              <a:t>Quality management (QM) program goals</a:t>
            </a:r>
          </a:p>
          <a:p>
            <a:pPr lvl="1"/>
            <a:r>
              <a:rPr lang="en-US" sz="2000" dirty="0"/>
              <a:t>Comprehensive performance measurement systems are developed </a:t>
            </a:r>
            <a:r>
              <a:rPr lang="en-US" sz="2000" dirty="0" smtClean="0"/>
              <a:t>&amp; </a:t>
            </a:r>
            <a:r>
              <a:rPr lang="en-US" sz="2000" dirty="0"/>
              <a:t>utilized to assess the quality of Part A services </a:t>
            </a:r>
            <a:endParaRPr lang="en-US" sz="2000" dirty="0" smtClean="0"/>
          </a:p>
          <a:p>
            <a:pPr lvl="1"/>
            <a:r>
              <a:rPr lang="en-US" sz="2000" dirty="0" smtClean="0"/>
              <a:t>Enable </a:t>
            </a:r>
            <a:r>
              <a:rPr lang="en-US" sz="2000" dirty="0"/>
              <a:t>Part A providers to continue to be skilled in using QI tools </a:t>
            </a:r>
            <a:r>
              <a:rPr lang="en-US" sz="2000" dirty="0" smtClean="0"/>
              <a:t>&amp; methodologies </a:t>
            </a:r>
            <a:r>
              <a:rPr lang="en-US" sz="2000" dirty="0"/>
              <a:t>to enhance the quality of their </a:t>
            </a:r>
            <a:r>
              <a:rPr lang="en-US" sz="2000" dirty="0" smtClean="0"/>
              <a:t>services</a:t>
            </a:r>
          </a:p>
          <a:p>
            <a:pPr lvl="1"/>
            <a:r>
              <a:rPr lang="en-US" sz="2000" dirty="0" smtClean="0"/>
              <a:t>Part </a:t>
            </a:r>
            <a:r>
              <a:rPr lang="en-US" sz="2000" dirty="0"/>
              <a:t>A services improve health outcomes and quality of life for people living with </a:t>
            </a:r>
            <a:r>
              <a:rPr lang="en-US" sz="2000" dirty="0" smtClean="0"/>
              <a:t>HIV/AIDS</a:t>
            </a:r>
            <a:endParaRPr lang="en-US" sz="2000" dirty="0"/>
          </a:p>
          <a:p>
            <a:pPr lvl="1"/>
            <a:r>
              <a:rPr lang="en-US" sz="2000" dirty="0"/>
              <a:t>The Part A QM Program remains responsive to the changing science </a:t>
            </a:r>
            <a:r>
              <a:rPr lang="en-US" sz="2000" dirty="0" smtClean="0"/>
              <a:t>&amp; epidemiologic </a:t>
            </a:r>
            <a:r>
              <a:rPr lang="en-US" sz="2000" dirty="0"/>
              <a:t>needs of the </a:t>
            </a:r>
            <a:r>
              <a:rPr lang="en-US" sz="2000" dirty="0" smtClean="0"/>
              <a:t>NY EMA community</a:t>
            </a:r>
          </a:p>
          <a:p>
            <a:pPr lvl="1"/>
            <a:endParaRPr lang="en-US" dirty="0" smtClean="0"/>
          </a:p>
          <a:p>
            <a:endParaRPr lang="en-US" dirty="0"/>
          </a:p>
        </p:txBody>
      </p:sp>
    </p:spTree>
    <p:extLst>
      <p:ext uri="{BB962C8B-B14F-4D97-AF65-F5344CB8AC3E}">
        <p14:creationId xmlns:p14="http://schemas.microsoft.com/office/powerpoint/2010/main" val="21379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Management Activities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5302080"/>
              </p:ext>
            </p:extLst>
          </p:nvPr>
        </p:nvGraphicFramePr>
        <p:xfrm>
          <a:off x="457200" y="1752600"/>
          <a:ext cx="7848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5937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Objectives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728253697"/>
              </p:ext>
            </p:extLst>
          </p:nvPr>
        </p:nvGraphicFramePr>
        <p:xfrm>
          <a:off x="457200" y="2057400"/>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017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Survey Overview</a:t>
            </a:r>
            <a:endParaRPr lang="en-US" dirty="0"/>
          </a:p>
        </p:txBody>
      </p:sp>
      <p:graphicFrame>
        <p:nvGraphicFramePr>
          <p:cNvPr id="4" name="Diagram 3"/>
          <p:cNvGraphicFramePr/>
          <p:nvPr>
            <p:extLst>
              <p:ext uri="{D42A27DB-BD31-4B8C-83A1-F6EECF244321}">
                <p14:modId xmlns:p14="http://schemas.microsoft.com/office/powerpoint/2010/main" val="2319344394"/>
              </p:ext>
            </p:extLst>
          </p:nvPr>
        </p:nvGraphicFramePr>
        <p:xfrm>
          <a:off x="304800" y="1676400"/>
          <a:ext cx="8153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9667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5284</TotalTime>
  <Words>2524</Words>
  <Application>Microsoft Office PowerPoint</Application>
  <PresentationFormat>On-screen Show (4:3)</PresentationFormat>
  <Paragraphs>457</Paragraphs>
  <Slides>49</Slides>
  <Notes>17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Urban</vt:lpstr>
      <vt:lpstr>Evaluating a Ryan White Quality Management Program using quantitative and qualitative methods</vt:lpstr>
      <vt:lpstr>Disclosures</vt:lpstr>
      <vt:lpstr>Disclosures</vt:lpstr>
      <vt:lpstr>Learning Objectives</vt:lpstr>
      <vt:lpstr>Agenda </vt:lpstr>
      <vt:lpstr>Background</vt:lpstr>
      <vt:lpstr>Quality Management Activities</vt:lpstr>
      <vt:lpstr>Evaluation Objectives</vt:lpstr>
      <vt:lpstr>Survey Overview</vt:lpstr>
      <vt:lpstr>Methodology &amp; Timeline</vt:lpstr>
      <vt:lpstr>PowerPoint Presentation</vt:lpstr>
      <vt:lpstr>Respondent Characteristics</vt:lpstr>
      <vt:lpstr>Survey Respondents’ Characteristics</vt:lpstr>
      <vt:lpstr>Overall Satisfaction with QM Program*</vt:lpstr>
      <vt:lpstr>Satisfaction with Technical Assistance (TA)</vt:lpstr>
      <vt:lpstr>Usefulness/Frequency of QM Activities</vt:lpstr>
      <vt:lpstr>Organizational Assessments (OA)</vt:lpstr>
      <vt:lpstr>OA led to new strategies (N = 57)</vt:lpstr>
      <vt:lpstr>Usefulness of Performance Reports1,2 </vt:lpstr>
      <vt:lpstr>Performance Reports, continued1,2</vt:lpstr>
      <vt:lpstr>Performance Reports, continued1,2</vt:lpstr>
      <vt:lpstr>Training topic Preferences</vt:lpstr>
      <vt:lpstr>PowerPoint Presentation</vt:lpstr>
      <vt:lpstr>Most Useful Webinars</vt:lpstr>
      <vt:lpstr>Examples of New Approaches </vt:lpstr>
      <vt:lpstr>Quotes</vt:lpstr>
      <vt:lpstr>How LNL helped accomplish QI goals</vt:lpstr>
      <vt:lpstr>Quotes</vt:lpstr>
      <vt:lpstr>Quotes</vt:lpstr>
      <vt:lpstr>Quotes</vt:lpstr>
      <vt:lpstr>Additional Comments</vt:lpstr>
      <vt:lpstr>Quotes</vt:lpstr>
      <vt:lpstr>How program used performance reports</vt:lpstr>
      <vt:lpstr>Quotes</vt:lpstr>
      <vt:lpstr>Quotes</vt:lpstr>
      <vt:lpstr>Ideas for Improvement - Themes</vt:lpstr>
      <vt:lpstr>Meeting Logistics</vt:lpstr>
      <vt:lpstr>Meeting Logistics: Time</vt:lpstr>
      <vt:lpstr>Meeting Logistics, Cont.</vt:lpstr>
      <vt:lpstr>PowerPoint Presentation</vt:lpstr>
      <vt:lpstr>Setting annual goals for Learning Network</vt:lpstr>
      <vt:lpstr>Overlap of meetings and groups</vt:lpstr>
      <vt:lpstr>Performance Indicators and Reports</vt:lpstr>
      <vt:lpstr>Limitations</vt:lpstr>
      <vt:lpstr>Lessons Learned &amp; Next Steps</vt:lpstr>
      <vt:lpstr>Questions? Thoughts? </vt:lpstr>
      <vt:lpstr>Acknowledgements</vt:lpstr>
      <vt:lpstr>Obtaining CME/CE Credit</vt:lpstr>
      <vt:lpstr>PowerPoint Presentation</vt:lpstr>
    </vt:vector>
  </TitlesOfParts>
  <Company>NYC Department of Health and Mental Hygiene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Learning Network  Provider Survey</dc:title>
  <dc:creator>Mary kay Diakite</dc:creator>
  <cp:lastModifiedBy>Mary kay Diakite</cp:lastModifiedBy>
  <cp:revision>148</cp:revision>
  <cp:lastPrinted>2012-03-20T13:49:05Z</cp:lastPrinted>
  <dcterms:created xsi:type="dcterms:W3CDTF">2012-03-16T17:56:32Z</dcterms:created>
  <dcterms:modified xsi:type="dcterms:W3CDTF">2012-10-12T20:24:39Z</dcterms:modified>
</cp:coreProperties>
</file>