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5"/>
  </p:notesMasterIdLst>
  <p:handoutMasterIdLst>
    <p:handoutMasterId r:id="rId86"/>
  </p:handoutMasterIdLst>
  <p:sldIdLst>
    <p:sldId id="259" r:id="rId5"/>
    <p:sldId id="327" r:id="rId6"/>
    <p:sldId id="260" r:id="rId7"/>
    <p:sldId id="261" r:id="rId8"/>
    <p:sldId id="337" r:id="rId9"/>
    <p:sldId id="336" r:id="rId10"/>
    <p:sldId id="338" r:id="rId11"/>
    <p:sldId id="346" r:id="rId12"/>
    <p:sldId id="347" r:id="rId13"/>
    <p:sldId id="352" r:id="rId14"/>
    <p:sldId id="348" r:id="rId15"/>
    <p:sldId id="349" r:id="rId16"/>
    <p:sldId id="350" r:id="rId17"/>
    <p:sldId id="359" r:id="rId18"/>
    <p:sldId id="360" r:id="rId19"/>
    <p:sldId id="362" r:id="rId20"/>
    <p:sldId id="398" r:id="rId21"/>
    <p:sldId id="264" r:id="rId22"/>
    <p:sldId id="366" r:id="rId23"/>
    <p:sldId id="363" r:id="rId24"/>
    <p:sldId id="367" r:id="rId25"/>
    <p:sldId id="269" r:id="rId26"/>
    <p:sldId id="394" r:id="rId27"/>
    <p:sldId id="368" r:id="rId28"/>
    <p:sldId id="371" r:id="rId29"/>
    <p:sldId id="267" r:id="rId30"/>
    <p:sldId id="370" r:id="rId31"/>
    <p:sldId id="372" r:id="rId32"/>
    <p:sldId id="355" r:id="rId33"/>
    <p:sldId id="279" r:id="rId34"/>
    <p:sldId id="280" r:id="rId35"/>
    <p:sldId id="373" r:id="rId36"/>
    <p:sldId id="282" r:id="rId37"/>
    <p:sldId id="374" r:id="rId38"/>
    <p:sldId id="377" r:id="rId39"/>
    <p:sldId id="284" r:id="rId40"/>
    <p:sldId id="285" r:id="rId41"/>
    <p:sldId id="286" r:id="rId42"/>
    <p:sldId id="378" r:id="rId43"/>
    <p:sldId id="289" r:id="rId44"/>
    <p:sldId id="290" r:id="rId45"/>
    <p:sldId id="399" r:id="rId46"/>
    <p:sldId id="400" r:id="rId47"/>
    <p:sldId id="384" r:id="rId48"/>
    <p:sldId id="385" r:id="rId49"/>
    <p:sldId id="379" r:id="rId50"/>
    <p:sldId id="293" r:id="rId51"/>
    <p:sldId id="388" r:id="rId52"/>
    <p:sldId id="389" r:id="rId53"/>
    <p:sldId id="386" r:id="rId54"/>
    <p:sldId id="387" r:id="rId55"/>
    <p:sldId id="396" r:id="rId56"/>
    <p:sldId id="380" r:id="rId57"/>
    <p:sldId id="376" r:id="rId58"/>
    <p:sldId id="356" r:id="rId59"/>
    <p:sldId id="395" r:id="rId60"/>
    <p:sldId id="383" r:id="rId61"/>
    <p:sldId id="304" r:id="rId62"/>
    <p:sldId id="305" r:id="rId63"/>
    <p:sldId id="306" r:id="rId64"/>
    <p:sldId id="307" r:id="rId65"/>
    <p:sldId id="308" r:id="rId66"/>
    <p:sldId id="309" r:id="rId67"/>
    <p:sldId id="310" r:id="rId68"/>
    <p:sldId id="391" r:id="rId69"/>
    <p:sldId id="311" r:id="rId70"/>
    <p:sldId id="392" r:id="rId71"/>
    <p:sldId id="313" r:id="rId72"/>
    <p:sldId id="314" r:id="rId73"/>
    <p:sldId id="332" r:id="rId74"/>
    <p:sldId id="333" r:id="rId75"/>
    <p:sldId id="393" r:id="rId76"/>
    <p:sldId id="335" r:id="rId77"/>
    <p:sldId id="397" r:id="rId78"/>
    <p:sldId id="322" r:id="rId79"/>
    <p:sldId id="323" r:id="rId80"/>
    <p:sldId id="324" r:id="rId81"/>
    <p:sldId id="325" r:id="rId82"/>
    <p:sldId id="326" r:id="rId83"/>
    <p:sldId id="331" r:id="rId8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CopprplGoth Bd BT" pitchFamily="34" charset="0"/>
        <a:ea typeface="+mn-ea"/>
        <a:cs typeface="Arial" charset="0"/>
      </a:defRPr>
    </a:lvl1pPr>
    <a:lvl2pPr marL="457200" algn="l" rtl="0" fontAlgn="base">
      <a:spcBef>
        <a:spcPct val="0"/>
      </a:spcBef>
      <a:spcAft>
        <a:spcPct val="0"/>
      </a:spcAft>
      <a:defRPr kern="1200">
        <a:solidFill>
          <a:schemeClr val="tx1"/>
        </a:solidFill>
        <a:latin typeface="CopprplGoth Bd BT" pitchFamily="34" charset="0"/>
        <a:ea typeface="+mn-ea"/>
        <a:cs typeface="Arial" charset="0"/>
      </a:defRPr>
    </a:lvl2pPr>
    <a:lvl3pPr marL="914400" algn="l" rtl="0" fontAlgn="base">
      <a:spcBef>
        <a:spcPct val="0"/>
      </a:spcBef>
      <a:spcAft>
        <a:spcPct val="0"/>
      </a:spcAft>
      <a:defRPr kern="1200">
        <a:solidFill>
          <a:schemeClr val="tx1"/>
        </a:solidFill>
        <a:latin typeface="CopprplGoth Bd BT" pitchFamily="34" charset="0"/>
        <a:ea typeface="+mn-ea"/>
        <a:cs typeface="Arial" charset="0"/>
      </a:defRPr>
    </a:lvl3pPr>
    <a:lvl4pPr marL="1371600" algn="l" rtl="0" fontAlgn="base">
      <a:spcBef>
        <a:spcPct val="0"/>
      </a:spcBef>
      <a:spcAft>
        <a:spcPct val="0"/>
      </a:spcAft>
      <a:defRPr kern="1200">
        <a:solidFill>
          <a:schemeClr val="tx1"/>
        </a:solidFill>
        <a:latin typeface="CopprplGoth Bd BT" pitchFamily="34" charset="0"/>
        <a:ea typeface="+mn-ea"/>
        <a:cs typeface="Arial" charset="0"/>
      </a:defRPr>
    </a:lvl4pPr>
    <a:lvl5pPr marL="1828800" algn="l" rtl="0" fontAlgn="base">
      <a:spcBef>
        <a:spcPct val="0"/>
      </a:spcBef>
      <a:spcAft>
        <a:spcPct val="0"/>
      </a:spcAft>
      <a:defRPr kern="1200">
        <a:solidFill>
          <a:schemeClr val="tx1"/>
        </a:solidFill>
        <a:latin typeface="CopprplGoth Bd BT" pitchFamily="34" charset="0"/>
        <a:ea typeface="+mn-ea"/>
        <a:cs typeface="Arial" charset="0"/>
      </a:defRPr>
    </a:lvl5pPr>
    <a:lvl6pPr marL="2286000" algn="l" defTabSz="914400" rtl="0" eaLnBrk="1" latinLnBrk="0" hangingPunct="1">
      <a:defRPr kern="1200">
        <a:solidFill>
          <a:schemeClr val="tx1"/>
        </a:solidFill>
        <a:latin typeface="CopprplGoth Bd BT" pitchFamily="34" charset="0"/>
        <a:ea typeface="+mn-ea"/>
        <a:cs typeface="Arial" charset="0"/>
      </a:defRPr>
    </a:lvl6pPr>
    <a:lvl7pPr marL="2743200" algn="l" defTabSz="914400" rtl="0" eaLnBrk="1" latinLnBrk="0" hangingPunct="1">
      <a:defRPr kern="1200">
        <a:solidFill>
          <a:schemeClr val="tx1"/>
        </a:solidFill>
        <a:latin typeface="CopprplGoth Bd BT" pitchFamily="34" charset="0"/>
        <a:ea typeface="+mn-ea"/>
        <a:cs typeface="Arial" charset="0"/>
      </a:defRPr>
    </a:lvl7pPr>
    <a:lvl8pPr marL="3200400" algn="l" defTabSz="914400" rtl="0" eaLnBrk="1" latinLnBrk="0" hangingPunct="1">
      <a:defRPr kern="1200">
        <a:solidFill>
          <a:schemeClr val="tx1"/>
        </a:solidFill>
        <a:latin typeface="CopprplGoth Bd BT" pitchFamily="34" charset="0"/>
        <a:ea typeface="+mn-ea"/>
        <a:cs typeface="Arial" charset="0"/>
      </a:defRPr>
    </a:lvl8pPr>
    <a:lvl9pPr marL="3657600" algn="l" defTabSz="914400" rtl="0" eaLnBrk="1" latinLnBrk="0" hangingPunct="1">
      <a:defRPr kern="1200">
        <a:solidFill>
          <a:schemeClr val="tx1"/>
        </a:solidFill>
        <a:latin typeface="CopprplGoth Bd BT"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A9CBCE"/>
    <a:srgbClr val="FF66CC"/>
    <a:srgbClr val="056594"/>
    <a:srgbClr val="0033CC"/>
    <a:srgbClr val="057590"/>
    <a:srgbClr val="F3F9FA"/>
    <a:srgbClr val="BBE0E3"/>
    <a:srgbClr val="078A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autoAdjust="0"/>
    <p:restoredTop sz="94714" autoAdjust="0"/>
  </p:normalViewPr>
  <p:slideViewPr>
    <p:cSldViewPr showGuides="1">
      <p:cViewPr>
        <p:scale>
          <a:sx n="100" d="100"/>
          <a:sy n="100" d="100"/>
        </p:scale>
        <p:origin x="-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6" d="100"/>
          <a:sy n="66" d="100"/>
        </p:scale>
        <p:origin x="-2772" y="-11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s>
</file>

<file path=ppt/diagrams/_rels/data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s>
</file>

<file path=ppt/diagrams/_rels/drawing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028A4-8A25-470D-BF6C-C5DD0905104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5E9A2E05-6D6F-400F-85A7-768F70B998E1}">
      <dgm:prSet/>
      <dgm:spPr>
        <a:solidFill>
          <a:srgbClr val="056594"/>
        </a:solidFill>
      </dgm:spPr>
      <dgm:t>
        <a:bodyPr/>
        <a:lstStyle/>
        <a:p>
          <a:pPr rtl="0"/>
          <a:r>
            <a:rPr lang="en-US" dirty="0" smtClean="0"/>
            <a:t>At the conclusion of this activity, the participant will be </a:t>
          </a:r>
          <a:r>
            <a:rPr lang="en-US" smtClean="0"/>
            <a:t>able to:</a:t>
          </a:r>
          <a:endParaRPr lang="en-US" dirty="0"/>
        </a:p>
      </dgm:t>
    </dgm:pt>
    <dgm:pt modelId="{B1F11AE8-F8DA-413C-9611-7ABD93547025}" type="parTrans" cxnId="{1C466927-16B3-4AF4-870B-59BC6507708F}">
      <dgm:prSet/>
      <dgm:spPr/>
      <dgm:t>
        <a:bodyPr/>
        <a:lstStyle/>
        <a:p>
          <a:endParaRPr lang="en-US"/>
        </a:p>
      </dgm:t>
    </dgm:pt>
    <dgm:pt modelId="{5790B57D-7CAC-4C84-AAB0-C0B036616029}" type="sibTrans" cxnId="{1C466927-16B3-4AF4-870B-59BC6507708F}">
      <dgm:prSet/>
      <dgm:spPr/>
      <dgm:t>
        <a:bodyPr/>
        <a:lstStyle/>
        <a:p>
          <a:endParaRPr lang="en-US"/>
        </a:p>
      </dgm:t>
    </dgm:pt>
    <dgm:pt modelId="{1FE3F6C3-B0AA-43D0-9CEE-20DF9C00538C}">
      <dgm:prSet custT="1"/>
      <dgm:spPr/>
      <dgm:t>
        <a:bodyPr/>
        <a:lstStyle/>
        <a:p>
          <a:pPr rtl="0"/>
          <a:r>
            <a:rPr lang="en-US" sz="1800" b="0" dirty="0" smtClean="0"/>
            <a:t>Describe the salary limitation rule that was enacted by the Consolidated Appropriations Act, 2012.</a:t>
          </a:r>
          <a:endParaRPr lang="en-US" sz="1800" b="0" dirty="0"/>
        </a:p>
      </dgm:t>
    </dgm:pt>
    <dgm:pt modelId="{CA582B46-859B-4880-8207-35B3FB9BA586}" type="parTrans" cxnId="{82D138DB-3603-4A55-A28E-045F7EC2A7B7}">
      <dgm:prSet/>
      <dgm:spPr/>
      <dgm:t>
        <a:bodyPr/>
        <a:lstStyle/>
        <a:p>
          <a:endParaRPr lang="en-US"/>
        </a:p>
      </dgm:t>
    </dgm:pt>
    <dgm:pt modelId="{379ED4A3-EA69-463B-B22B-2BDC6E9FD71F}" type="sibTrans" cxnId="{82D138DB-3603-4A55-A28E-045F7EC2A7B7}">
      <dgm:prSet/>
      <dgm:spPr/>
      <dgm:t>
        <a:bodyPr/>
        <a:lstStyle/>
        <a:p>
          <a:endParaRPr lang="en-US"/>
        </a:p>
      </dgm:t>
    </dgm:pt>
    <dgm:pt modelId="{1F1693E6-1160-45FC-9C67-DB7569BF5126}">
      <dgm:prSet custT="1"/>
      <dgm:spPr/>
      <dgm:t>
        <a:bodyPr/>
        <a:lstStyle/>
        <a:p>
          <a:pPr rtl="0"/>
          <a:r>
            <a:rPr lang="en-US" sz="1800" b="0" dirty="0" smtClean="0"/>
            <a:t>List the documentation that is required for submitting a request for a budget modification or carryover.</a:t>
          </a:r>
          <a:endParaRPr lang="en-US" sz="1800" b="0" dirty="0"/>
        </a:p>
      </dgm:t>
    </dgm:pt>
    <dgm:pt modelId="{5D407C3F-EC14-4FCA-91C6-CC8627EC7BAE}" type="parTrans" cxnId="{53E1656B-6A78-445A-B78A-1ACC5835BDB9}">
      <dgm:prSet/>
      <dgm:spPr/>
      <dgm:t>
        <a:bodyPr/>
        <a:lstStyle/>
        <a:p>
          <a:endParaRPr lang="en-US"/>
        </a:p>
      </dgm:t>
    </dgm:pt>
    <dgm:pt modelId="{FCCC55EE-B4F0-4DC4-8AA4-2D0D1A7AD695}" type="sibTrans" cxnId="{53E1656B-6A78-445A-B78A-1ACC5835BDB9}">
      <dgm:prSet/>
      <dgm:spPr/>
      <dgm:t>
        <a:bodyPr/>
        <a:lstStyle/>
        <a:p>
          <a:endParaRPr lang="en-US"/>
        </a:p>
      </dgm:t>
    </dgm:pt>
    <dgm:pt modelId="{49E54771-29CB-40E3-AA2B-5A91AD63F7F8}">
      <dgm:prSet custT="1"/>
      <dgm:spPr/>
      <dgm:t>
        <a:bodyPr/>
        <a:lstStyle/>
        <a:p>
          <a:pPr rtl="0"/>
          <a:r>
            <a:rPr lang="en-US" sz="1800" b="0" dirty="0" smtClean="0"/>
            <a:t>Describe the necessary components of a budget that meets Ryan White Part C legislative and programmatic requirements.</a:t>
          </a:r>
          <a:endParaRPr lang="en-US" sz="1800" b="0" dirty="0"/>
        </a:p>
      </dgm:t>
    </dgm:pt>
    <dgm:pt modelId="{432B563F-3A7F-412E-A5EF-B5D98933CA2F}" type="sibTrans" cxnId="{1F3635F5-A75C-4E8E-B720-9B36B0ADD87C}">
      <dgm:prSet/>
      <dgm:spPr/>
      <dgm:t>
        <a:bodyPr/>
        <a:lstStyle/>
        <a:p>
          <a:endParaRPr lang="en-US"/>
        </a:p>
      </dgm:t>
    </dgm:pt>
    <dgm:pt modelId="{914B090F-76B0-46B6-B03F-585BB9B9F21D}" type="parTrans" cxnId="{1F3635F5-A75C-4E8E-B720-9B36B0ADD87C}">
      <dgm:prSet/>
      <dgm:spPr/>
      <dgm:t>
        <a:bodyPr/>
        <a:lstStyle/>
        <a:p>
          <a:endParaRPr lang="en-US"/>
        </a:p>
      </dgm:t>
    </dgm:pt>
    <dgm:pt modelId="{2B83EF6B-CC0D-47A2-BDCF-1876879EED84}" type="pres">
      <dgm:prSet presAssocID="{582028A4-8A25-470D-BF6C-C5DD09051049}" presName="linearFlow" presStyleCnt="0">
        <dgm:presLayoutVars>
          <dgm:dir/>
          <dgm:animLvl val="lvl"/>
          <dgm:resizeHandles val="exact"/>
        </dgm:presLayoutVars>
      </dgm:prSet>
      <dgm:spPr/>
      <dgm:t>
        <a:bodyPr/>
        <a:lstStyle/>
        <a:p>
          <a:endParaRPr lang="en-US"/>
        </a:p>
      </dgm:t>
    </dgm:pt>
    <dgm:pt modelId="{58BA7B11-49CE-42D8-86B5-0FB0B55BB8EE}" type="pres">
      <dgm:prSet presAssocID="{5E9A2E05-6D6F-400F-85A7-768F70B998E1}" presName="composite" presStyleCnt="0"/>
      <dgm:spPr/>
    </dgm:pt>
    <dgm:pt modelId="{CD643168-15C2-4652-88FE-2A0A637174AD}" type="pres">
      <dgm:prSet presAssocID="{5E9A2E05-6D6F-400F-85A7-768F70B998E1}" presName="parTx" presStyleLbl="node1" presStyleIdx="0" presStyleCnt="1">
        <dgm:presLayoutVars>
          <dgm:chMax val="0"/>
          <dgm:chPref val="0"/>
          <dgm:bulletEnabled val="1"/>
        </dgm:presLayoutVars>
      </dgm:prSet>
      <dgm:spPr/>
      <dgm:t>
        <a:bodyPr/>
        <a:lstStyle/>
        <a:p>
          <a:endParaRPr lang="en-US"/>
        </a:p>
      </dgm:t>
    </dgm:pt>
    <dgm:pt modelId="{B7EB9127-3829-4EFA-9A45-D5D801C181C8}" type="pres">
      <dgm:prSet presAssocID="{5E9A2E05-6D6F-400F-85A7-768F70B998E1}" presName="parSh" presStyleLbl="node1" presStyleIdx="0" presStyleCnt="1"/>
      <dgm:spPr/>
      <dgm:t>
        <a:bodyPr/>
        <a:lstStyle/>
        <a:p>
          <a:endParaRPr lang="en-US"/>
        </a:p>
      </dgm:t>
    </dgm:pt>
    <dgm:pt modelId="{0C9506A3-4B69-42FE-BA65-FECC7C6CF24B}" type="pres">
      <dgm:prSet presAssocID="{5E9A2E05-6D6F-400F-85A7-768F70B998E1}" presName="desTx" presStyleLbl="fgAcc1" presStyleIdx="0" presStyleCnt="1">
        <dgm:presLayoutVars>
          <dgm:bulletEnabled val="1"/>
        </dgm:presLayoutVars>
      </dgm:prSet>
      <dgm:spPr/>
      <dgm:t>
        <a:bodyPr/>
        <a:lstStyle/>
        <a:p>
          <a:endParaRPr lang="en-US"/>
        </a:p>
      </dgm:t>
    </dgm:pt>
  </dgm:ptLst>
  <dgm:cxnLst>
    <dgm:cxn modelId="{1F3635F5-A75C-4E8E-B720-9B36B0ADD87C}" srcId="{5E9A2E05-6D6F-400F-85A7-768F70B998E1}" destId="{49E54771-29CB-40E3-AA2B-5A91AD63F7F8}" srcOrd="0" destOrd="0" parTransId="{914B090F-76B0-46B6-B03F-585BB9B9F21D}" sibTransId="{432B563F-3A7F-412E-A5EF-B5D98933CA2F}"/>
    <dgm:cxn modelId="{D2C7CF32-273C-440E-BF11-20C3596510D9}" type="presOf" srcId="{1FE3F6C3-B0AA-43D0-9CEE-20DF9C00538C}" destId="{0C9506A3-4B69-42FE-BA65-FECC7C6CF24B}" srcOrd="0" destOrd="1" presId="urn:microsoft.com/office/officeart/2005/8/layout/process3"/>
    <dgm:cxn modelId="{53E1656B-6A78-445A-B78A-1ACC5835BDB9}" srcId="{5E9A2E05-6D6F-400F-85A7-768F70B998E1}" destId="{1F1693E6-1160-45FC-9C67-DB7569BF5126}" srcOrd="2" destOrd="0" parTransId="{5D407C3F-EC14-4FCA-91C6-CC8627EC7BAE}" sibTransId="{FCCC55EE-B4F0-4DC4-8AA4-2D0D1A7AD695}"/>
    <dgm:cxn modelId="{44571EC8-AC09-4605-BD18-D3098E2B23EE}" type="presOf" srcId="{1F1693E6-1160-45FC-9C67-DB7569BF5126}" destId="{0C9506A3-4B69-42FE-BA65-FECC7C6CF24B}" srcOrd="0" destOrd="2" presId="urn:microsoft.com/office/officeart/2005/8/layout/process3"/>
    <dgm:cxn modelId="{82D138DB-3603-4A55-A28E-045F7EC2A7B7}" srcId="{5E9A2E05-6D6F-400F-85A7-768F70B998E1}" destId="{1FE3F6C3-B0AA-43D0-9CEE-20DF9C00538C}" srcOrd="1" destOrd="0" parTransId="{CA582B46-859B-4880-8207-35B3FB9BA586}" sibTransId="{379ED4A3-EA69-463B-B22B-2BDC6E9FD71F}"/>
    <dgm:cxn modelId="{B4540EC1-4578-4E00-BC2D-FAB9102787BC}" type="presOf" srcId="{5E9A2E05-6D6F-400F-85A7-768F70B998E1}" destId="{B7EB9127-3829-4EFA-9A45-D5D801C181C8}" srcOrd="1" destOrd="0" presId="urn:microsoft.com/office/officeart/2005/8/layout/process3"/>
    <dgm:cxn modelId="{1C466927-16B3-4AF4-870B-59BC6507708F}" srcId="{582028A4-8A25-470D-BF6C-C5DD09051049}" destId="{5E9A2E05-6D6F-400F-85A7-768F70B998E1}" srcOrd="0" destOrd="0" parTransId="{B1F11AE8-F8DA-413C-9611-7ABD93547025}" sibTransId="{5790B57D-7CAC-4C84-AAB0-C0B036616029}"/>
    <dgm:cxn modelId="{E7CAD335-C322-493A-BBA5-4AE7FEA26AED}" type="presOf" srcId="{49E54771-29CB-40E3-AA2B-5A91AD63F7F8}" destId="{0C9506A3-4B69-42FE-BA65-FECC7C6CF24B}" srcOrd="0" destOrd="0" presId="urn:microsoft.com/office/officeart/2005/8/layout/process3"/>
    <dgm:cxn modelId="{E4B2266E-C99F-4167-B3BB-F7ED2CB26FB6}" type="presOf" srcId="{5E9A2E05-6D6F-400F-85A7-768F70B998E1}" destId="{CD643168-15C2-4652-88FE-2A0A637174AD}" srcOrd="0" destOrd="0" presId="urn:microsoft.com/office/officeart/2005/8/layout/process3"/>
    <dgm:cxn modelId="{563CAE55-2807-421C-B67D-8DCC89F44E28}" type="presOf" srcId="{582028A4-8A25-470D-BF6C-C5DD09051049}" destId="{2B83EF6B-CC0D-47A2-BDCF-1876879EED84}" srcOrd="0" destOrd="0" presId="urn:microsoft.com/office/officeart/2005/8/layout/process3"/>
    <dgm:cxn modelId="{BCDDAB74-A64E-4374-884F-89CD2B93DB9D}" type="presParOf" srcId="{2B83EF6B-CC0D-47A2-BDCF-1876879EED84}" destId="{58BA7B11-49CE-42D8-86B5-0FB0B55BB8EE}" srcOrd="0" destOrd="0" presId="urn:microsoft.com/office/officeart/2005/8/layout/process3"/>
    <dgm:cxn modelId="{16058E1A-142B-4741-89FB-0BFCDBAC4190}" type="presParOf" srcId="{58BA7B11-49CE-42D8-86B5-0FB0B55BB8EE}" destId="{CD643168-15C2-4652-88FE-2A0A637174AD}" srcOrd="0" destOrd="0" presId="urn:microsoft.com/office/officeart/2005/8/layout/process3"/>
    <dgm:cxn modelId="{4F97EB26-57D3-4145-8193-BE9EC42E89AE}" type="presParOf" srcId="{58BA7B11-49CE-42D8-86B5-0FB0B55BB8EE}" destId="{B7EB9127-3829-4EFA-9A45-D5D801C181C8}" srcOrd="1" destOrd="0" presId="urn:microsoft.com/office/officeart/2005/8/layout/process3"/>
    <dgm:cxn modelId="{2B7A83A2-F5A3-4016-8545-E1FB1BD1CC77}" type="presParOf" srcId="{58BA7B11-49CE-42D8-86B5-0FB0B55BB8EE}" destId="{0C9506A3-4B69-42FE-BA65-FECC7C6CF24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650FDE-CEDC-48F0-BD4F-EB45C631AFBA}" type="doc">
      <dgm:prSet loTypeId="urn:microsoft.com/office/officeart/2005/8/layout/hProcess9" loCatId="process" qsTypeId="urn:microsoft.com/office/officeart/2005/8/quickstyle/simple1" qsCatId="simple" csTypeId="urn:microsoft.com/office/officeart/2005/8/colors/accent2_3" csCatId="accent2" phldr="1"/>
      <dgm:spPr/>
      <dgm:t>
        <a:bodyPr/>
        <a:lstStyle/>
        <a:p>
          <a:endParaRPr lang="es-PR"/>
        </a:p>
      </dgm:t>
    </dgm:pt>
    <dgm:pt modelId="{F326036F-F222-4DF6-8C28-96B9FBD2C776}">
      <dgm:prSet/>
      <dgm:spPr>
        <a:gradFill flip="none" rotWithShape="0">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8100000" scaled="1"/>
          <a:tileRect/>
        </a:gradFill>
      </dgm:spPr>
      <dgm:t>
        <a:bodyPr/>
        <a:lstStyle/>
        <a:p>
          <a:pPr rtl="0"/>
          <a:r>
            <a:rPr lang="en-US" dirty="0" smtClean="0">
              <a:solidFill>
                <a:srgbClr val="056594"/>
              </a:solidFill>
            </a:rPr>
            <a:t>Early Intervention Services</a:t>
          </a:r>
          <a:endParaRPr lang="en-US" dirty="0">
            <a:solidFill>
              <a:srgbClr val="056594"/>
            </a:solidFill>
          </a:endParaRPr>
        </a:p>
      </dgm:t>
    </dgm:pt>
    <dgm:pt modelId="{20139583-674A-4203-A1F5-DD6337E782C6}" type="parTrans" cxnId="{9DA37510-FCEB-49C7-88BB-28B0A8A1EE68}">
      <dgm:prSet/>
      <dgm:spPr/>
      <dgm:t>
        <a:bodyPr/>
        <a:lstStyle/>
        <a:p>
          <a:endParaRPr lang="es-PR"/>
        </a:p>
      </dgm:t>
    </dgm:pt>
    <dgm:pt modelId="{FF1E4D56-E914-454D-B74B-C981D39A9908}" type="sibTrans" cxnId="{9DA37510-FCEB-49C7-88BB-28B0A8A1EE68}">
      <dgm:prSet/>
      <dgm:spPr/>
      <dgm:t>
        <a:bodyPr/>
        <a:lstStyle/>
        <a:p>
          <a:endParaRPr lang="es-PR"/>
        </a:p>
      </dgm:t>
    </dgm:pt>
    <dgm:pt modelId="{B890DC64-51EA-43CB-8B61-AF1C7BEA4F6A}">
      <dgm:prSet/>
      <dgm:spPr>
        <a:gradFill flip="none" rotWithShape="0">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8100000" scaled="1"/>
          <a:tileRect/>
        </a:gradFill>
      </dgm:spPr>
      <dgm:t>
        <a:bodyPr/>
        <a:lstStyle/>
        <a:p>
          <a:pPr rtl="0"/>
          <a:r>
            <a:rPr lang="en-US" dirty="0" smtClean="0">
              <a:solidFill>
                <a:srgbClr val="056594"/>
              </a:solidFill>
            </a:rPr>
            <a:t>Core Medical Services</a:t>
          </a:r>
          <a:endParaRPr lang="en-US" dirty="0">
            <a:solidFill>
              <a:srgbClr val="056594"/>
            </a:solidFill>
          </a:endParaRPr>
        </a:p>
      </dgm:t>
    </dgm:pt>
    <dgm:pt modelId="{3F7180D1-0551-483C-B999-0B4F60517CDF}" type="parTrans" cxnId="{6C755704-9D49-481D-8642-7F4B1793AF76}">
      <dgm:prSet/>
      <dgm:spPr/>
      <dgm:t>
        <a:bodyPr/>
        <a:lstStyle/>
        <a:p>
          <a:endParaRPr lang="es-PR"/>
        </a:p>
      </dgm:t>
    </dgm:pt>
    <dgm:pt modelId="{2A9C56BE-AF06-480B-984D-F1580F601492}" type="sibTrans" cxnId="{6C755704-9D49-481D-8642-7F4B1793AF76}">
      <dgm:prSet/>
      <dgm:spPr/>
      <dgm:t>
        <a:bodyPr/>
        <a:lstStyle/>
        <a:p>
          <a:endParaRPr lang="es-PR"/>
        </a:p>
      </dgm:t>
    </dgm:pt>
    <dgm:pt modelId="{64C3F73F-48F0-4F45-B1F8-13971760AFB5}">
      <dgm:prSet/>
      <dgm:spPr>
        <a:gradFill flip="none" rotWithShape="0">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8100000" scaled="1"/>
          <a:tileRect/>
        </a:gradFill>
      </dgm:spPr>
      <dgm:t>
        <a:bodyPr/>
        <a:lstStyle/>
        <a:p>
          <a:pPr rtl="0"/>
          <a:r>
            <a:rPr lang="en-US" dirty="0" smtClean="0">
              <a:solidFill>
                <a:srgbClr val="056594"/>
              </a:solidFill>
            </a:rPr>
            <a:t>Continuous Quality Management (CQM)</a:t>
          </a:r>
          <a:endParaRPr lang="en-US" dirty="0">
            <a:solidFill>
              <a:srgbClr val="056594"/>
            </a:solidFill>
          </a:endParaRPr>
        </a:p>
      </dgm:t>
    </dgm:pt>
    <dgm:pt modelId="{320B4F2A-A09C-4DAD-BB3F-68B3FB813A57}" type="parTrans" cxnId="{F5CADB7E-B9F9-4F23-81CF-0091657EC575}">
      <dgm:prSet/>
      <dgm:spPr/>
      <dgm:t>
        <a:bodyPr/>
        <a:lstStyle/>
        <a:p>
          <a:endParaRPr lang="es-PR"/>
        </a:p>
      </dgm:t>
    </dgm:pt>
    <dgm:pt modelId="{C469F9D0-8870-4BA7-920D-162DBA80EDE3}" type="sibTrans" cxnId="{F5CADB7E-B9F9-4F23-81CF-0091657EC575}">
      <dgm:prSet/>
      <dgm:spPr/>
      <dgm:t>
        <a:bodyPr/>
        <a:lstStyle/>
        <a:p>
          <a:endParaRPr lang="es-PR"/>
        </a:p>
      </dgm:t>
    </dgm:pt>
    <dgm:pt modelId="{3C41964C-29DD-4A43-8732-1217F23F9729}">
      <dgm:prSet/>
      <dgm:spPr>
        <a:gradFill flip="none" rotWithShape="0">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8100000" scaled="1"/>
          <a:tileRect/>
        </a:gradFill>
      </dgm:spPr>
      <dgm:t>
        <a:bodyPr/>
        <a:lstStyle/>
        <a:p>
          <a:pPr rtl="0"/>
          <a:r>
            <a:rPr lang="en-US" dirty="0" smtClean="0">
              <a:solidFill>
                <a:srgbClr val="056594"/>
              </a:solidFill>
            </a:rPr>
            <a:t>Support Services</a:t>
          </a:r>
          <a:endParaRPr lang="en-US" dirty="0">
            <a:solidFill>
              <a:srgbClr val="056594"/>
            </a:solidFill>
          </a:endParaRPr>
        </a:p>
      </dgm:t>
    </dgm:pt>
    <dgm:pt modelId="{B8DB5B08-880B-4F0D-A5DE-4744D089AB53}" type="parTrans" cxnId="{1F3B8EFF-3511-4C01-A741-FD2265E754F5}">
      <dgm:prSet/>
      <dgm:spPr/>
      <dgm:t>
        <a:bodyPr/>
        <a:lstStyle/>
        <a:p>
          <a:endParaRPr lang="es-PR"/>
        </a:p>
      </dgm:t>
    </dgm:pt>
    <dgm:pt modelId="{301D95C8-3504-4C2B-B9FE-2C6ED21A7B26}" type="sibTrans" cxnId="{1F3B8EFF-3511-4C01-A741-FD2265E754F5}">
      <dgm:prSet/>
      <dgm:spPr/>
      <dgm:t>
        <a:bodyPr/>
        <a:lstStyle/>
        <a:p>
          <a:endParaRPr lang="es-PR"/>
        </a:p>
      </dgm:t>
    </dgm:pt>
    <dgm:pt modelId="{B32D4C26-DBA3-4578-A4A5-57A7519699D5}">
      <dgm:prSet/>
      <dgm:spPr>
        <a:gradFill flip="none" rotWithShape="0">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8100000" scaled="1"/>
          <a:tileRect/>
        </a:gradFill>
      </dgm:spPr>
      <dgm:t>
        <a:bodyPr/>
        <a:lstStyle/>
        <a:p>
          <a:pPr rtl="0"/>
          <a:r>
            <a:rPr lang="en-US" dirty="0" smtClean="0">
              <a:solidFill>
                <a:srgbClr val="056594"/>
              </a:solidFill>
            </a:rPr>
            <a:t>Administrative</a:t>
          </a:r>
          <a:endParaRPr lang="en-US" dirty="0">
            <a:solidFill>
              <a:srgbClr val="056594"/>
            </a:solidFill>
          </a:endParaRPr>
        </a:p>
      </dgm:t>
    </dgm:pt>
    <dgm:pt modelId="{6EDD4520-A372-4F08-BECD-B2F8A7DCF6EC}" type="parTrans" cxnId="{53376F42-8A89-432B-A2DD-4EF2869AB4B5}">
      <dgm:prSet/>
      <dgm:spPr/>
      <dgm:t>
        <a:bodyPr/>
        <a:lstStyle/>
        <a:p>
          <a:endParaRPr lang="es-PR"/>
        </a:p>
      </dgm:t>
    </dgm:pt>
    <dgm:pt modelId="{96A9F2C3-F591-4176-A0C3-FBDE19BEE647}" type="sibTrans" cxnId="{53376F42-8A89-432B-A2DD-4EF2869AB4B5}">
      <dgm:prSet/>
      <dgm:spPr/>
      <dgm:t>
        <a:bodyPr/>
        <a:lstStyle/>
        <a:p>
          <a:endParaRPr lang="es-PR"/>
        </a:p>
      </dgm:t>
    </dgm:pt>
    <dgm:pt modelId="{A6C60E67-D412-44B7-9D96-7A434387C752}" type="pres">
      <dgm:prSet presAssocID="{65650FDE-CEDC-48F0-BD4F-EB45C631AFBA}" presName="CompostProcess" presStyleCnt="0">
        <dgm:presLayoutVars>
          <dgm:dir/>
          <dgm:resizeHandles val="exact"/>
        </dgm:presLayoutVars>
      </dgm:prSet>
      <dgm:spPr/>
      <dgm:t>
        <a:bodyPr/>
        <a:lstStyle/>
        <a:p>
          <a:endParaRPr lang="en-US"/>
        </a:p>
      </dgm:t>
    </dgm:pt>
    <dgm:pt modelId="{4939FD99-1CAD-463C-8F3F-A4CB0C0B87FD}" type="pres">
      <dgm:prSet presAssocID="{65650FDE-CEDC-48F0-BD4F-EB45C631AFBA}" presName="arrow" presStyleLbl="bgShp" presStyleIdx="0" presStyleCnt="1"/>
      <dgm:spPr>
        <a:solidFill>
          <a:srgbClr val="056594"/>
        </a:solidFill>
      </dgm:spPr>
    </dgm:pt>
    <dgm:pt modelId="{8E9C5D2D-AEA8-401A-BD66-ABA00085E2D9}" type="pres">
      <dgm:prSet presAssocID="{65650FDE-CEDC-48F0-BD4F-EB45C631AFBA}" presName="linearProcess" presStyleCnt="0"/>
      <dgm:spPr/>
    </dgm:pt>
    <dgm:pt modelId="{10B3364D-9B1B-468E-8D19-A09AF00698E7}" type="pres">
      <dgm:prSet presAssocID="{F326036F-F222-4DF6-8C28-96B9FBD2C776}" presName="textNode" presStyleLbl="node1" presStyleIdx="0" presStyleCnt="5">
        <dgm:presLayoutVars>
          <dgm:bulletEnabled val="1"/>
        </dgm:presLayoutVars>
      </dgm:prSet>
      <dgm:spPr/>
      <dgm:t>
        <a:bodyPr/>
        <a:lstStyle/>
        <a:p>
          <a:endParaRPr lang="en-US"/>
        </a:p>
      </dgm:t>
    </dgm:pt>
    <dgm:pt modelId="{6C5D060E-38A4-4D4D-9642-39BA75BC3762}" type="pres">
      <dgm:prSet presAssocID="{FF1E4D56-E914-454D-B74B-C981D39A9908}" presName="sibTrans" presStyleCnt="0"/>
      <dgm:spPr/>
    </dgm:pt>
    <dgm:pt modelId="{6541E135-B657-4E8C-B241-3C2AA4684E16}" type="pres">
      <dgm:prSet presAssocID="{B890DC64-51EA-43CB-8B61-AF1C7BEA4F6A}" presName="textNode" presStyleLbl="node1" presStyleIdx="1" presStyleCnt="5">
        <dgm:presLayoutVars>
          <dgm:bulletEnabled val="1"/>
        </dgm:presLayoutVars>
      </dgm:prSet>
      <dgm:spPr/>
      <dgm:t>
        <a:bodyPr/>
        <a:lstStyle/>
        <a:p>
          <a:endParaRPr lang="en-US"/>
        </a:p>
      </dgm:t>
    </dgm:pt>
    <dgm:pt modelId="{7F6D0820-6B93-4C88-BE91-091B48761073}" type="pres">
      <dgm:prSet presAssocID="{2A9C56BE-AF06-480B-984D-F1580F601492}" presName="sibTrans" presStyleCnt="0"/>
      <dgm:spPr/>
    </dgm:pt>
    <dgm:pt modelId="{17BE909E-4604-4EA1-933A-A18B3FCF2ED6}" type="pres">
      <dgm:prSet presAssocID="{64C3F73F-48F0-4F45-B1F8-13971760AFB5}" presName="textNode" presStyleLbl="node1" presStyleIdx="2" presStyleCnt="5">
        <dgm:presLayoutVars>
          <dgm:bulletEnabled val="1"/>
        </dgm:presLayoutVars>
      </dgm:prSet>
      <dgm:spPr/>
      <dgm:t>
        <a:bodyPr/>
        <a:lstStyle/>
        <a:p>
          <a:endParaRPr lang="en-US"/>
        </a:p>
      </dgm:t>
    </dgm:pt>
    <dgm:pt modelId="{A7A2D715-A6F8-4FF7-B160-5C1E41C6031C}" type="pres">
      <dgm:prSet presAssocID="{C469F9D0-8870-4BA7-920D-162DBA80EDE3}" presName="sibTrans" presStyleCnt="0"/>
      <dgm:spPr/>
    </dgm:pt>
    <dgm:pt modelId="{CD0814A2-A54E-472F-A2AE-63065314A233}" type="pres">
      <dgm:prSet presAssocID="{3C41964C-29DD-4A43-8732-1217F23F9729}" presName="textNode" presStyleLbl="node1" presStyleIdx="3" presStyleCnt="5">
        <dgm:presLayoutVars>
          <dgm:bulletEnabled val="1"/>
        </dgm:presLayoutVars>
      </dgm:prSet>
      <dgm:spPr/>
      <dgm:t>
        <a:bodyPr/>
        <a:lstStyle/>
        <a:p>
          <a:endParaRPr lang="en-US"/>
        </a:p>
      </dgm:t>
    </dgm:pt>
    <dgm:pt modelId="{2E14D1B7-2BC9-4733-91A5-7315F43F75E4}" type="pres">
      <dgm:prSet presAssocID="{301D95C8-3504-4C2B-B9FE-2C6ED21A7B26}" presName="sibTrans" presStyleCnt="0"/>
      <dgm:spPr/>
    </dgm:pt>
    <dgm:pt modelId="{F260927B-2009-4A4C-9AB4-FCDFF2B4DAF0}" type="pres">
      <dgm:prSet presAssocID="{B32D4C26-DBA3-4578-A4A5-57A7519699D5}" presName="textNode" presStyleLbl="node1" presStyleIdx="4" presStyleCnt="5">
        <dgm:presLayoutVars>
          <dgm:bulletEnabled val="1"/>
        </dgm:presLayoutVars>
      </dgm:prSet>
      <dgm:spPr/>
      <dgm:t>
        <a:bodyPr/>
        <a:lstStyle/>
        <a:p>
          <a:endParaRPr lang="en-US"/>
        </a:p>
      </dgm:t>
    </dgm:pt>
  </dgm:ptLst>
  <dgm:cxnLst>
    <dgm:cxn modelId="{9DA37510-FCEB-49C7-88BB-28B0A8A1EE68}" srcId="{65650FDE-CEDC-48F0-BD4F-EB45C631AFBA}" destId="{F326036F-F222-4DF6-8C28-96B9FBD2C776}" srcOrd="0" destOrd="0" parTransId="{20139583-674A-4203-A1F5-DD6337E782C6}" sibTransId="{FF1E4D56-E914-454D-B74B-C981D39A9908}"/>
    <dgm:cxn modelId="{47300E7B-EFF9-4DED-8BF4-4FC469E4C258}" type="presOf" srcId="{F326036F-F222-4DF6-8C28-96B9FBD2C776}" destId="{10B3364D-9B1B-468E-8D19-A09AF00698E7}" srcOrd="0" destOrd="0" presId="urn:microsoft.com/office/officeart/2005/8/layout/hProcess9"/>
    <dgm:cxn modelId="{C3570C52-818D-4B59-9D4F-11B581CC338E}" type="presOf" srcId="{B32D4C26-DBA3-4578-A4A5-57A7519699D5}" destId="{F260927B-2009-4A4C-9AB4-FCDFF2B4DAF0}" srcOrd="0" destOrd="0" presId="urn:microsoft.com/office/officeart/2005/8/layout/hProcess9"/>
    <dgm:cxn modelId="{D8AFB9F2-9979-412B-90D8-50BA42804B1A}" type="presOf" srcId="{64C3F73F-48F0-4F45-B1F8-13971760AFB5}" destId="{17BE909E-4604-4EA1-933A-A18B3FCF2ED6}" srcOrd="0" destOrd="0" presId="urn:microsoft.com/office/officeart/2005/8/layout/hProcess9"/>
    <dgm:cxn modelId="{6C755704-9D49-481D-8642-7F4B1793AF76}" srcId="{65650FDE-CEDC-48F0-BD4F-EB45C631AFBA}" destId="{B890DC64-51EA-43CB-8B61-AF1C7BEA4F6A}" srcOrd="1" destOrd="0" parTransId="{3F7180D1-0551-483C-B999-0B4F60517CDF}" sibTransId="{2A9C56BE-AF06-480B-984D-F1580F601492}"/>
    <dgm:cxn modelId="{1F3B8EFF-3511-4C01-A741-FD2265E754F5}" srcId="{65650FDE-CEDC-48F0-BD4F-EB45C631AFBA}" destId="{3C41964C-29DD-4A43-8732-1217F23F9729}" srcOrd="3" destOrd="0" parTransId="{B8DB5B08-880B-4F0D-A5DE-4744D089AB53}" sibTransId="{301D95C8-3504-4C2B-B9FE-2C6ED21A7B26}"/>
    <dgm:cxn modelId="{A28D5A38-793C-40B1-B7AC-3695543E21E8}" type="presOf" srcId="{65650FDE-CEDC-48F0-BD4F-EB45C631AFBA}" destId="{A6C60E67-D412-44B7-9D96-7A434387C752}" srcOrd="0" destOrd="0" presId="urn:microsoft.com/office/officeart/2005/8/layout/hProcess9"/>
    <dgm:cxn modelId="{F5CADB7E-B9F9-4F23-81CF-0091657EC575}" srcId="{65650FDE-CEDC-48F0-BD4F-EB45C631AFBA}" destId="{64C3F73F-48F0-4F45-B1F8-13971760AFB5}" srcOrd="2" destOrd="0" parTransId="{320B4F2A-A09C-4DAD-BB3F-68B3FB813A57}" sibTransId="{C469F9D0-8870-4BA7-920D-162DBA80EDE3}"/>
    <dgm:cxn modelId="{53376F42-8A89-432B-A2DD-4EF2869AB4B5}" srcId="{65650FDE-CEDC-48F0-BD4F-EB45C631AFBA}" destId="{B32D4C26-DBA3-4578-A4A5-57A7519699D5}" srcOrd="4" destOrd="0" parTransId="{6EDD4520-A372-4F08-BECD-B2F8A7DCF6EC}" sibTransId="{96A9F2C3-F591-4176-A0C3-FBDE19BEE647}"/>
    <dgm:cxn modelId="{40279532-2091-46B8-8FD5-9E0FB08EF73B}" type="presOf" srcId="{B890DC64-51EA-43CB-8B61-AF1C7BEA4F6A}" destId="{6541E135-B657-4E8C-B241-3C2AA4684E16}" srcOrd="0" destOrd="0" presId="urn:microsoft.com/office/officeart/2005/8/layout/hProcess9"/>
    <dgm:cxn modelId="{3559DD51-2020-4649-B8B7-570986519429}" type="presOf" srcId="{3C41964C-29DD-4A43-8732-1217F23F9729}" destId="{CD0814A2-A54E-472F-A2AE-63065314A233}" srcOrd="0" destOrd="0" presId="urn:microsoft.com/office/officeart/2005/8/layout/hProcess9"/>
    <dgm:cxn modelId="{F1DDE75C-B9F4-42E3-AE8B-DBD8AF8C78EF}" type="presParOf" srcId="{A6C60E67-D412-44B7-9D96-7A434387C752}" destId="{4939FD99-1CAD-463C-8F3F-A4CB0C0B87FD}" srcOrd="0" destOrd="0" presId="urn:microsoft.com/office/officeart/2005/8/layout/hProcess9"/>
    <dgm:cxn modelId="{93C6DE06-6427-4B9A-AA35-A906E559F83D}" type="presParOf" srcId="{A6C60E67-D412-44B7-9D96-7A434387C752}" destId="{8E9C5D2D-AEA8-401A-BD66-ABA00085E2D9}" srcOrd="1" destOrd="0" presId="urn:microsoft.com/office/officeart/2005/8/layout/hProcess9"/>
    <dgm:cxn modelId="{AB45F0CA-41AD-48AC-A6BD-3B4A5C274E08}" type="presParOf" srcId="{8E9C5D2D-AEA8-401A-BD66-ABA00085E2D9}" destId="{10B3364D-9B1B-468E-8D19-A09AF00698E7}" srcOrd="0" destOrd="0" presId="urn:microsoft.com/office/officeart/2005/8/layout/hProcess9"/>
    <dgm:cxn modelId="{A0882A12-6777-40D6-9DFD-93065C3FEA18}" type="presParOf" srcId="{8E9C5D2D-AEA8-401A-BD66-ABA00085E2D9}" destId="{6C5D060E-38A4-4D4D-9642-39BA75BC3762}" srcOrd="1" destOrd="0" presId="urn:microsoft.com/office/officeart/2005/8/layout/hProcess9"/>
    <dgm:cxn modelId="{39EC930D-584B-453D-8CEF-AE8C65601E1F}" type="presParOf" srcId="{8E9C5D2D-AEA8-401A-BD66-ABA00085E2D9}" destId="{6541E135-B657-4E8C-B241-3C2AA4684E16}" srcOrd="2" destOrd="0" presId="urn:microsoft.com/office/officeart/2005/8/layout/hProcess9"/>
    <dgm:cxn modelId="{5FA85AB9-D7EA-46CC-9EE4-A31D0401379C}" type="presParOf" srcId="{8E9C5D2D-AEA8-401A-BD66-ABA00085E2D9}" destId="{7F6D0820-6B93-4C88-BE91-091B48761073}" srcOrd="3" destOrd="0" presId="urn:microsoft.com/office/officeart/2005/8/layout/hProcess9"/>
    <dgm:cxn modelId="{E7324E8A-3085-4FFC-83D6-E6C097C0A86A}" type="presParOf" srcId="{8E9C5D2D-AEA8-401A-BD66-ABA00085E2D9}" destId="{17BE909E-4604-4EA1-933A-A18B3FCF2ED6}" srcOrd="4" destOrd="0" presId="urn:microsoft.com/office/officeart/2005/8/layout/hProcess9"/>
    <dgm:cxn modelId="{1C2CE4C0-9F7C-40F6-845F-47F1C00A3244}" type="presParOf" srcId="{8E9C5D2D-AEA8-401A-BD66-ABA00085E2D9}" destId="{A7A2D715-A6F8-4FF7-B160-5C1E41C6031C}" srcOrd="5" destOrd="0" presId="urn:microsoft.com/office/officeart/2005/8/layout/hProcess9"/>
    <dgm:cxn modelId="{F0320C47-50D3-41E0-B2D5-FE1BD2F36A74}" type="presParOf" srcId="{8E9C5D2D-AEA8-401A-BD66-ABA00085E2D9}" destId="{CD0814A2-A54E-472F-A2AE-63065314A233}" srcOrd="6" destOrd="0" presId="urn:microsoft.com/office/officeart/2005/8/layout/hProcess9"/>
    <dgm:cxn modelId="{1749A1B6-667B-465F-A46B-6E629D46EB84}" type="presParOf" srcId="{8E9C5D2D-AEA8-401A-BD66-ABA00085E2D9}" destId="{2E14D1B7-2BC9-4733-91A5-7315F43F75E4}" srcOrd="7" destOrd="0" presId="urn:microsoft.com/office/officeart/2005/8/layout/hProcess9"/>
    <dgm:cxn modelId="{68FE3CDB-249C-4E99-83D4-FB17E88D9A52}" type="presParOf" srcId="{8E9C5D2D-AEA8-401A-BD66-ABA00085E2D9}" destId="{F260927B-2009-4A4C-9AB4-FCDFF2B4DAF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9DAFA9-C0F4-42FF-9C14-90B2DEF708A0}"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FD938E5F-FE49-4A48-9675-F47E225A8927}">
      <dgm:prSet phldrT="[Text]"/>
      <dgm:spPr>
        <a:solidFill>
          <a:schemeClr val="bg2">
            <a:lumMod val="20000"/>
            <a:lumOff val="80000"/>
          </a:schemeClr>
        </a:solidFill>
      </dgm:spPr>
      <dgm:t>
        <a:bodyPr/>
        <a:lstStyle/>
        <a:p>
          <a:pPr marL="284163" indent="0"/>
          <a:r>
            <a:rPr lang="en-US" dirty="0" smtClean="0">
              <a:solidFill>
                <a:srgbClr val="056594"/>
              </a:solidFill>
            </a:rPr>
            <a:t>Personnel and Fringe</a:t>
          </a:r>
          <a:endParaRPr lang="en-US" dirty="0">
            <a:solidFill>
              <a:srgbClr val="056594"/>
            </a:solidFill>
          </a:endParaRPr>
        </a:p>
      </dgm:t>
    </dgm:pt>
    <dgm:pt modelId="{582B49FC-BC15-45B5-9440-1993030A7059}" type="parTrans" cxnId="{3BA5F5F6-A54A-41EB-887E-99F48B8B3371}">
      <dgm:prSet/>
      <dgm:spPr/>
      <dgm:t>
        <a:bodyPr/>
        <a:lstStyle/>
        <a:p>
          <a:endParaRPr lang="en-US"/>
        </a:p>
      </dgm:t>
    </dgm:pt>
    <dgm:pt modelId="{852DB140-B0DF-42E2-A193-BD84CE58EAE4}" type="sibTrans" cxnId="{3BA5F5F6-A54A-41EB-887E-99F48B8B3371}">
      <dgm:prSet/>
      <dgm:spPr/>
      <dgm:t>
        <a:bodyPr/>
        <a:lstStyle/>
        <a:p>
          <a:endParaRPr lang="en-US"/>
        </a:p>
      </dgm:t>
    </dgm:pt>
    <dgm:pt modelId="{8C655327-1759-42DE-876B-50333392D210}">
      <dgm:prSet phldrT="[Text]"/>
      <dgm:spPr>
        <a:solidFill>
          <a:schemeClr val="bg2">
            <a:lumMod val="20000"/>
            <a:lumOff val="80000"/>
          </a:schemeClr>
        </a:solidFill>
      </dgm:spPr>
      <dgm:t>
        <a:bodyPr/>
        <a:lstStyle/>
        <a:p>
          <a:pPr marL="284163" indent="0" rtl="0"/>
          <a:r>
            <a:rPr lang="en-US" dirty="0" smtClean="0">
              <a:solidFill>
                <a:srgbClr val="056594"/>
              </a:solidFill>
            </a:rPr>
            <a:t>Travel</a:t>
          </a:r>
          <a:endParaRPr lang="en-US" dirty="0">
            <a:solidFill>
              <a:srgbClr val="056594"/>
            </a:solidFill>
          </a:endParaRPr>
        </a:p>
      </dgm:t>
    </dgm:pt>
    <dgm:pt modelId="{87336683-78E3-461B-8945-CE28FD837059}" type="parTrans" cxnId="{62A29A6D-1470-4A29-967B-5BB663EF9272}">
      <dgm:prSet/>
      <dgm:spPr/>
      <dgm:t>
        <a:bodyPr/>
        <a:lstStyle/>
        <a:p>
          <a:endParaRPr lang="en-US"/>
        </a:p>
      </dgm:t>
    </dgm:pt>
    <dgm:pt modelId="{212EF7E1-AF2B-4DF4-8F94-A518A8DEF091}" type="sibTrans" cxnId="{62A29A6D-1470-4A29-967B-5BB663EF9272}">
      <dgm:prSet/>
      <dgm:spPr/>
      <dgm:t>
        <a:bodyPr/>
        <a:lstStyle/>
        <a:p>
          <a:endParaRPr lang="en-US"/>
        </a:p>
      </dgm:t>
    </dgm:pt>
    <dgm:pt modelId="{053589E4-41AF-478F-802D-0F9D02872B57}">
      <dgm:prSet phldrT="[Text]"/>
      <dgm:spPr>
        <a:solidFill>
          <a:schemeClr val="bg2">
            <a:lumMod val="20000"/>
            <a:lumOff val="80000"/>
          </a:schemeClr>
        </a:solidFill>
      </dgm:spPr>
      <dgm:t>
        <a:bodyPr/>
        <a:lstStyle/>
        <a:p>
          <a:pPr marL="284163" indent="0"/>
          <a:r>
            <a:rPr lang="en-US" dirty="0" smtClean="0">
              <a:solidFill>
                <a:srgbClr val="056594"/>
              </a:solidFill>
            </a:rPr>
            <a:t>Other</a:t>
          </a:r>
          <a:endParaRPr lang="en-US" dirty="0">
            <a:solidFill>
              <a:srgbClr val="056594"/>
            </a:solidFill>
          </a:endParaRPr>
        </a:p>
      </dgm:t>
    </dgm:pt>
    <dgm:pt modelId="{A6A6B079-0256-4FFA-99DE-094CE57CA553}" type="parTrans" cxnId="{A33175D6-0B74-4684-BB9D-F20DA8176C89}">
      <dgm:prSet/>
      <dgm:spPr/>
      <dgm:t>
        <a:bodyPr/>
        <a:lstStyle/>
        <a:p>
          <a:endParaRPr lang="en-US"/>
        </a:p>
      </dgm:t>
    </dgm:pt>
    <dgm:pt modelId="{83E59E33-9FA1-4278-91DD-D65ADA8D027D}" type="sibTrans" cxnId="{A33175D6-0B74-4684-BB9D-F20DA8176C89}">
      <dgm:prSet/>
      <dgm:spPr/>
      <dgm:t>
        <a:bodyPr/>
        <a:lstStyle/>
        <a:p>
          <a:endParaRPr lang="en-US"/>
        </a:p>
      </dgm:t>
    </dgm:pt>
    <dgm:pt modelId="{EC112E36-146F-4E8E-A2DE-DF5F157E4051}">
      <dgm:prSet phldrT="[Text]"/>
      <dgm:spPr>
        <a:solidFill>
          <a:schemeClr val="bg2">
            <a:lumMod val="20000"/>
            <a:lumOff val="80000"/>
          </a:schemeClr>
        </a:solidFill>
      </dgm:spPr>
      <dgm:t>
        <a:bodyPr/>
        <a:lstStyle/>
        <a:p>
          <a:pPr marL="284163" indent="0" rtl="0"/>
          <a:r>
            <a:rPr lang="en-US" dirty="0" smtClean="0">
              <a:solidFill>
                <a:srgbClr val="056594"/>
              </a:solidFill>
            </a:rPr>
            <a:t>Equipment</a:t>
          </a:r>
          <a:endParaRPr lang="en-US" dirty="0">
            <a:solidFill>
              <a:srgbClr val="056594"/>
            </a:solidFill>
          </a:endParaRPr>
        </a:p>
      </dgm:t>
    </dgm:pt>
    <dgm:pt modelId="{8ED5B0A4-5FF7-4CF1-B64F-6FE568424A9C}" type="parTrans" cxnId="{9F003FA1-AE2C-427D-8881-620932E3A802}">
      <dgm:prSet/>
      <dgm:spPr/>
      <dgm:t>
        <a:bodyPr/>
        <a:lstStyle/>
        <a:p>
          <a:endParaRPr lang="en-US"/>
        </a:p>
      </dgm:t>
    </dgm:pt>
    <dgm:pt modelId="{200BC33B-6DEE-4C51-BF8D-C9C6561BC4E0}" type="sibTrans" cxnId="{9F003FA1-AE2C-427D-8881-620932E3A802}">
      <dgm:prSet/>
      <dgm:spPr/>
      <dgm:t>
        <a:bodyPr/>
        <a:lstStyle/>
        <a:p>
          <a:endParaRPr lang="en-US"/>
        </a:p>
      </dgm:t>
    </dgm:pt>
    <dgm:pt modelId="{AB8C97A6-0A6B-4A70-9FD9-109978454FDB}">
      <dgm:prSet phldrT="[Text]"/>
      <dgm:spPr>
        <a:solidFill>
          <a:schemeClr val="bg2">
            <a:lumMod val="20000"/>
            <a:lumOff val="80000"/>
          </a:schemeClr>
        </a:solidFill>
      </dgm:spPr>
      <dgm:t>
        <a:bodyPr/>
        <a:lstStyle/>
        <a:p>
          <a:pPr marL="284163" indent="0" rtl="0"/>
          <a:r>
            <a:rPr lang="en-US" dirty="0" smtClean="0">
              <a:solidFill>
                <a:srgbClr val="056594"/>
              </a:solidFill>
            </a:rPr>
            <a:t>Supplies</a:t>
          </a:r>
          <a:endParaRPr lang="en-US" dirty="0">
            <a:solidFill>
              <a:srgbClr val="056594"/>
            </a:solidFill>
          </a:endParaRPr>
        </a:p>
      </dgm:t>
    </dgm:pt>
    <dgm:pt modelId="{D2842D92-D952-4873-AC3C-9F4FEB78A7B2}" type="parTrans" cxnId="{6D75FDA9-C424-4BFD-9155-657E1646EC77}">
      <dgm:prSet/>
      <dgm:spPr/>
      <dgm:t>
        <a:bodyPr/>
        <a:lstStyle/>
        <a:p>
          <a:endParaRPr lang="en-US"/>
        </a:p>
      </dgm:t>
    </dgm:pt>
    <dgm:pt modelId="{CA4B9752-759F-43A7-9CA9-5628583A272C}" type="sibTrans" cxnId="{6D75FDA9-C424-4BFD-9155-657E1646EC77}">
      <dgm:prSet/>
      <dgm:spPr/>
      <dgm:t>
        <a:bodyPr/>
        <a:lstStyle/>
        <a:p>
          <a:endParaRPr lang="en-US"/>
        </a:p>
      </dgm:t>
    </dgm:pt>
    <dgm:pt modelId="{9EDA1B67-593C-4649-B8CF-D8281CEBFF67}">
      <dgm:prSet phldrT="[Text]"/>
      <dgm:spPr>
        <a:solidFill>
          <a:schemeClr val="bg2">
            <a:lumMod val="20000"/>
            <a:lumOff val="80000"/>
          </a:schemeClr>
        </a:solidFill>
      </dgm:spPr>
      <dgm:t>
        <a:bodyPr/>
        <a:lstStyle/>
        <a:p>
          <a:pPr marL="284163" indent="0"/>
          <a:r>
            <a:rPr lang="en-US" dirty="0" smtClean="0">
              <a:solidFill>
                <a:srgbClr val="056594"/>
              </a:solidFill>
            </a:rPr>
            <a:t>Contractual</a:t>
          </a:r>
          <a:endParaRPr lang="en-US" dirty="0">
            <a:solidFill>
              <a:srgbClr val="056594"/>
            </a:solidFill>
          </a:endParaRPr>
        </a:p>
      </dgm:t>
    </dgm:pt>
    <dgm:pt modelId="{34A572AD-B33F-4841-9514-CD4A307FFA62}" type="parTrans" cxnId="{035A33E1-BC55-458F-AFCD-BF6743DF4FB2}">
      <dgm:prSet/>
      <dgm:spPr/>
      <dgm:t>
        <a:bodyPr/>
        <a:lstStyle/>
        <a:p>
          <a:endParaRPr lang="en-US"/>
        </a:p>
      </dgm:t>
    </dgm:pt>
    <dgm:pt modelId="{A3EA09EF-0E38-4B8B-B290-7911E0D1023B}" type="sibTrans" cxnId="{035A33E1-BC55-458F-AFCD-BF6743DF4FB2}">
      <dgm:prSet/>
      <dgm:spPr/>
      <dgm:t>
        <a:bodyPr/>
        <a:lstStyle/>
        <a:p>
          <a:endParaRPr lang="en-US"/>
        </a:p>
      </dgm:t>
    </dgm:pt>
    <dgm:pt modelId="{BF99A807-D86E-4D1E-B145-FF81918E451A}">
      <dgm:prSet phldrT="[Text]"/>
      <dgm:spPr>
        <a:solidFill>
          <a:schemeClr val="bg2">
            <a:lumMod val="20000"/>
            <a:lumOff val="80000"/>
          </a:schemeClr>
        </a:solidFill>
      </dgm:spPr>
      <dgm:t>
        <a:bodyPr/>
        <a:lstStyle/>
        <a:p>
          <a:pPr marL="284163" indent="0"/>
          <a:r>
            <a:rPr lang="en-US" dirty="0" smtClean="0">
              <a:solidFill>
                <a:srgbClr val="056594"/>
              </a:solidFill>
            </a:rPr>
            <a:t>Indirect Costs</a:t>
          </a:r>
          <a:endParaRPr lang="en-US" dirty="0">
            <a:solidFill>
              <a:srgbClr val="056594"/>
            </a:solidFill>
          </a:endParaRPr>
        </a:p>
      </dgm:t>
    </dgm:pt>
    <dgm:pt modelId="{C64E3BA8-E92E-4B3D-A3C8-EE0BD7C8A711}" type="parTrans" cxnId="{CCBC7E94-5AB9-4BFD-8330-B612DCC9F419}">
      <dgm:prSet/>
      <dgm:spPr/>
      <dgm:t>
        <a:bodyPr/>
        <a:lstStyle/>
        <a:p>
          <a:endParaRPr lang="en-US"/>
        </a:p>
      </dgm:t>
    </dgm:pt>
    <dgm:pt modelId="{079E8076-3D25-47F0-8409-7B5C3FF64024}" type="sibTrans" cxnId="{CCBC7E94-5AB9-4BFD-8330-B612DCC9F419}">
      <dgm:prSet/>
      <dgm:spPr/>
      <dgm:t>
        <a:bodyPr/>
        <a:lstStyle/>
        <a:p>
          <a:endParaRPr lang="en-US"/>
        </a:p>
      </dgm:t>
    </dgm:pt>
    <dgm:pt modelId="{E0D46058-76DC-4181-B63E-CF7DD0E91CB0}" type="pres">
      <dgm:prSet presAssocID="{1C9DAFA9-C0F4-42FF-9C14-90B2DEF708A0}" presName="linear" presStyleCnt="0">
        <dgm:presLayoutVars>
          <dgm:dir/>
          <dgm:resizeHandles val="exact"/>
        </dgm:presLayoutVars>
      </dgm:prSet>
      <dgm:spPr/>
      <dgm:t>
        <a:bodyPr/>
        <a:lstStyle/>
        <a:p>
          <a:endParaRPr lang="en-US"/>
        </a:p>
      </dgm:t>
    </dgm:pt>
    <dgm:pt modelId="{DF80A9E4-3CE2-48DE-BAFE-074B3C07F4DD}" type="pres">
      <dgm:prSet presAssocID="{FD938E5F-FE49-4A48-9675-F47E225A8927}" presName="comp" presStyleCnt="0"/>
      <dgm:spPr/>
    </dgm:pt>
    <dgm:pt modelId="{0AF87B73-83DB-4538-8849-EE2C998A5C00}" type="pres">
      <dgm:prSet presAssocID="{FD938E5F-FE49-4A48-9675-F47E225A8927}" presName="box" presStyleLbl="node1" presStyleIdx="0" presStyleCnt="7"/>
      <dgm:spPr/>
      <dgm:t>
        <a:bodyPr/>
        <a:lstStyle/>
        <a:p>
          <a:endParaRPr lang="en-US"/>
        </a:p>
      </dgm:t>
    </dgm:pt>
    <dgm:pt modelId="{27D41EA9-AEE8-46DE-9918-38A8288DC885}" type="pres">
      <dgm:prSet presAssocID="{FD938E5F-FE49-4A48-9675-F47E225A8927}" presName="img" presStyleLbl="fgImgPlace1" presStyleIdx="0" presStyleCnt="7"/>
      <dgm:spPr/>
    </dgm:pt>
    <dgm:pt modelId="{C6EC9879-CA7D-42A8-ACAA-E8DF1A7A78EA}" type="pres">
      <dgm:prSet presAssocID="{FD938E5F-FE49-4A48-9675-F47E225A8927}" presName="text" presStyleLbl="node1" presStyleIdx="0" presStyleCnt="7">
        <dgm:presLayoutVars>
          <dgm:bulletEnabled val="1"/>
        </dgm:presLayoutVars>
      </dgm:prSet>
      <dgm:spPr/>
      <dgm:t>
        <a:bodyPr/>
        <a:lstStyle/>
        <a:p>
          <a:endParaRPr lang="en-US"/>
        </a:p>
      </dgm:t>
    </dgm:pt>
    <dgm:pt modelId="{AE00F0AA-AD6C-4644-90F7-A3A1C28B64A9}" type="pres">
      <dgm:prSet presAssocID="{852DB140-B0DF-42E2-A193-BD84CE58EAE4}" presName="spacer" presStyleCnt="0"/>
      <dgm:spPr/>
    </dgm:pt>
    <dgm:pt modelId="{1233431A-A4D3-4333-B3D2-EB69B5739F76}" type="pres">
      <dgm:prSet presAssocID="{8C655327-1759-42DE-876B-50333392D210}" presName="comp" presStyleCnt="0"/>
      <dgm:spPr/>
    </dgm:pt>
    <dgm:pt modelId="{46B18EA4-B013-4811-8404-8C769710DB65}" type="pres">
      <dgm:prSet presAssocID="{8C655327-1759-42DE-876B-50333392D210}" presName="box" presStyleLbl="node1" presStyleIdx="1" presStyleCnt="7"/>
      <dgm:spPr/>
      <dgm:t>
        <a:bodyPr/>
        <a:lstStyle/>
        <a:p>
          <a:endParaRPr lang="en-US"/>
        </a:p>
      </dgm:t>
    </dgm:pt>
    <dgm:pt modelId="{2B7ECFC8-E58E-45B3-8CF0-ABE850E29E69}" type="pres">
      <dgm:prSet presAssocID="{8C655327-1759-42DE-876B-50333392D210}" presName="img" presStyleLbl="fgImgPlace1" presStyleIdx="1" presStyleCnt="7"/>
      <dgm:spPr/>
    </dgm:pt>
    <dgm:pt modelId="{F7040CCE-84EF-477E-9B56-30EEA45BCA1B}" type="pres">
      <dgm:prSet presAssocID="{8C655327-1759-42DE-876B-50333392D210}" presName="text" presStyleLbl="node1" presStyleIdx="1" presStyleCnt="7">
        <dgm:presLayoutVars>
          <dgm:bulletEnabled val="1"/>
        </dgm:presLayoutVars>
      </dgm:prSet>
      <dgm:spPr/>
      <dgm:t>
        <a:bodyPr/>
        <a:lstStyle/>
        <a:p>
          <a:endParaRPr lang="en-US"/>
        </a:p>
      </dgm:t>
    </dgm:pt>
    <dgm:pt modelId="{302E2744-9434-4CDE-A3FD-30A7C35B3089}" type="pres">
      <dgm:prSet presAssocID="{212EF7E1-AF2B-4DF4-8F94-A518A8DEF091}" presName="spacer" presStyleCnt="0"/>
      <dgm:spPr/>
    </dgm:pt>
    <dgm:pt modelId="{CBD7198A-31A6-4909-914F-A19C436B1DE6}" type="pres">
      <dgm:prSet presAssocID="{EC112E36-146F-4E8E-A2DE-DF5F157E4051}" presName="comp" presStyleCnt="0"/>
      <dgm:spPr/>
    </dgm:pt>
    <dgm:pt modelId="{E29F0F0F-8A8E-4615-820F-0A0310FC8FE2}" type="pres">
      <dgm:prSet presAssocID="{EC112E36-146F-4E8E-A2DE-DF5F157E4051}" presName="box" presStyleLbl="node1" presStyleIdx="2" presStyleCnt="7"/>
      <dgm:spPr/>
      <dgm:t>
        <a:bodyPr/>
        <a:lstStyle/>
        <a:p>
          <a:endParaRPr lang="en-US"/>
        </a:p>
      </dgm:t>
    </dgm:pt>
    <dgm:pt modelId="{5E22098F-B0F7-4EA1-A6D3-B35E5135A74E}" type="pres">
      <dgm:prSet presAssocID="{EC112E36-146F-4E8E-A2DE-DF5F157E4051}" presName="img" presStyleLbl="fgImgPlace1" presStyleIdx="2" presStyleCnt="7"/>
      <dgm:spPr/>
    </dgm:pt>
    <dgm:pt modelId="{1DAC150F-0AD0-474C-ABA9-13E8A2E626C9}" type="pres">
      <dgm:prSet presAssocID="{EC112E36-146F-4E8E-A2DE-DF5F157E4051}" presName="text" presStyleLbl="node1" presStyleIdx="2" presStyleCnt="7">
        <dgm:presLayoutVars>
          <dgm:bulletEnabled val="1"/>
        </dgm:presLayoutVars>
      </dgm:prSet>
      <dgm:spPr/>
      <dgm:t>
        <a:bodyPr/>
        <a:lstStyle/>
        <a:p>
          <a:endParaRPr lang="en-US"/>
        </a:p>
      </dgm:t>
    </dgm:pt>
    <dgm:pt modelId="{A0776C01-D27A-40D4-A9D9-BB9D26D1081A}" type="pres">
      <dgm:prSet presAssocID="{200BC33B-6DEE-4C51-BF8D-C9C6561BC4E0}" presName="spacer" presStyleCnt="0"/>
      <dgm:spPr/>
    </dgm:pt>
    <dgm:pt modelId="{ECFC20CB-94FF-4C0E-99C1-7A8692149EE5}" type="pres">
      <dgm:prSet presAssocID="{AB8C97A6-0A6B-4A70-9FD9-109978454FDB}" presName="comp" presStyleCnt="0"/>
      <dgm:spPr/>
    </dgm:pt>
    <dgm:pt modelId="{953699A7-3FED-4A5A-8F2A-651FC083E0CD}" type="pres">
      <dgm:prSet presAssocID="{AB8C97A6-0A6B-4A70-9FD9-109978454FDB}" presName="box" presStyleLbl="node1" presStyleIdx="3" presStyleCnt="7"/>
      <dgm:spPr/>
      <dgm:t>
        <a:bodyPr/>
        <a:lstStyle/>
        <a:p>
          <a:endParaRPr lang="en-US"/>
        </a:p>
      </dgm:t>
    </dgm:pt>
    <dgm:pt modelId="{090F42A2-AE1F-43BE-A0FB-98857E8CD404}" type="pres">
      <dgm:prSet presAssocID="{AB8C97A6-0A6B-4A70-9FD9-109978454FDB}" presName="img" presStyleLbl="fgImgPlace1" presStyleIdx="3" presStyleCnt="7"/>
      <dgm:spPr/>
    </dgm:pt>
    <dgm:pt modelId="{547CFBED-9BF6-4F82-9F3B-A8D422AA6DB7}" type="pres">
      <dgm:prSet presAssocID="{AB8C97A6-0A6B-4A70-9FD9-109978454FDB}" presName="text" presStyleLbl="node1" presStyleIdx="3" presStyleCnt="7">
        <dgm:presLayoutVars>
          <dgm:bulletEnabled val="1"/>
        </dgm:presLayoutVars>
      </dgm:prSet>
      <dgm:spPr/>
      <dgm:t>
        <a:bodyPr/>
        <a:lstStyle/>
        <a:p>
          <a:endParaRPr lang="en-US"/>
        </a:p>
      </dgm:t>
    </dgm:pt>
    <dgm:pt modelId="{14590CD8-12C3-48FA-B53E-DA79267DD508}" type="pres">
      <dgm:prSet presAssocID="{CA4B9752-759F-43A7-9CA9-5628583A272C}" presName="spacer" presStyleCnt="0"/>
      <dgm:spPr/>
    </dgm:pt>
    <dgm:pt modelId="{3ABC5E51-B32B-47AF-BD59-CDB6416D687D}" type="pres">
      <dgm:prSet presAssocID="{9EDA1B67-593C-4649-B8CF-D8281CEBFF67}" presName="comp" presStyleCnt="0"/>
      <dgm:spPr/>
    </dgm:pt>
    <dgm:pt modelId="{D7232DAF-E416-4FF4-8511-3F98B53EED8E}" type="pres">
      <dgm:prSet presAssocID="{9EDA1B67-593C-4649-B8CF-D8281CEBFF67}" presName="box" presStyleLbl="node1" presStyleIdx="4" presStyleCnt="7"/>
      <dgm:spPr/>
      <dgm:t>
        <a:bodyPr/>
        <a:lstStyle/>
        <a:p>
          <a:endParaRPr lang="en-US"/>
        </a:p>
      </dgm:t>
    </dgm:pt>
    <dgm:pt modelId="{3C80D7E0-0101-4BEA-9F49-CEE1D73EFFC4}" type="pres">
      <dgm:prSet presAssocID="{9EDA1B67-593C-4649-B8CF-D8281CEBFF67}" presName="img" presStyleLbl="fgImgPlace1" presStyleIdx="4" presStyleCnt="7"/>
      <dgm:spPr/>
    </dgm:pt>
    <dgm:pt modelId="{6EDF7469-3E47-4F9A-8FA8-CEE5BFB7FA04}" type="pres">
      <dgm:prSet presAssocID="{9EDA1B67-593C-4649-B8CF-D8281CEBFF67}" presName="text" presStyleLbl="node1" presStyleIdx="4" presStyleCnt="7">
        <dgm:presLayoutVars>
          <dgm:bulletEnabled val="1"/>
        </dgm:presLayoutVars>
      </dgm:prSet>
      <dgm:spPr/>
      <dgm:t>
        <a:bodyPr/>
        <a:lstStyle/>
        <a:p>
          <a:endParaRPr lang="en-US"/>
        </a:p>
      </dgm:t>
    </dgm:pt>
    <dgm:pt modelId="{4C150EDE-5404-4AEF-96A1-C94B1D5F8B4A}" type="pres">
      <dgm:prSet presAssocID="{A3EA09EF-0E38-4B8B-B290-7911E0D1023B}" presName="spacer" presStyleCnt="0"/>
      <dgm:spPr/>
    </dgm:pt>
    <dgm:pt modelId="{9CF9FD58-DA85-4FBA-9AC0-EAB5DCF95767}" type="pres">
      <dgm:prSet presAssocID="{053589E4-41AF-478F-802D-0F9D02872B57}" presName="comp" presStyleCnt="0"/>
      <dgm:spPr/>
    </dgm:pt>
    <dgm:pt modelId="{BE84B983-0D05-4ADA-91EF-8A9339E4DD36}" type="pres">
      <dgm:prSet presAssocID="{053589E4-41AF-478F-802D-0F9D02872B57}" presName="box" presStyleLbl="node1" presStyleIdx="5" presStyleCnt="7"/>
      <dgm:spPr/>
      <dgm:t>
        <a:bodyPr/>
        <a:lstStyle/>
        <a:p>
          <a:endParaRPr lang="en-US"/>
        </a:p>
      </dgm:t>
    </dgm:pt>
    <dgm:pt modelId="{4BCF0C75-E974-4DFC-9140-94BE32518023}" type="pres">
      <dgm:prSet presAssocID="{053589E4-41AF-478F-802D-0F9D02872B57}" presName="img" presStyleLbl="fgImgPlace1" presStyleIdx="5" presStyleCnt="7"/>
      <dgm:spPr/>
    </dgm:pt>
    <dgm:pt modelId="{4F81EE92-EDDF-4DEA-BCCE-CD6005A30217}" type="pres">
      <dgm:prSet presAssocID="{053589E4-41AF-478F-802D-0F9D02872B57}" presName="text" presStyleLbl="node1" presStyleIdx="5" presStyleCnt="7">
        <dgm:presLayoutVars>
          <dgm:bulletEnabled val="1"/>
        </dgm:presLayoutVars>
      </dgm:prSet>
      <dgm:spPr/>
      <dgm:t>
        <a:bodyPr/>
        <a:lstStyle/>
        <a:p>
          <a:endParaRPr lang="en-US"/>
        </a:p>
      </dgm:t>
    </dgm:pt>
    <dgm:pt modelId="{53749E02-AC7E-4920-B611-E5A97D8A8012}" type="pres">
      <dgm:prSet presAssocID="{83E59E33-9FA1-4278-91DD-D65ADA8D027D}" presName="spacer" presStyleCnt="0"/>
      <dgm:spPr/>
    </dgm:pt>
    <dgm:pt modelId="{75FB8A41-8642-47F9-A6F6-06868A403059}" type="pres">
      <dgm:prSet presAssocID="{BF99A807-D86E-4D1E-B145-FF81918E451A}" presName="comp" presStyleCnt="0"/>
      <dgm:spPr/>
    </dgm:pt>
    <dgm:pt modelId="{9B3C329C-B5FB-4629-BF6C-B6A226DFD1A0}" type="pres">
      <dgm:prSet presAssocID="{BF99A807-D86E-4D1E-B145-FF81918E451A}" presName="box" presStyleLbl="node1" presStyleIdx="6" presStyleCnt="7"/>
      <dgm:spPr/>
      <dgm:t>
        <a:bodyPr/>
        <a:lstStyle/>
        <a:p>
          <a:endParaRPr lang="en-US"/>
        </a:p>
      </dgm:t>
    </dgm:pt>
    <dgm:pt modelId="{8CDFBF98-DE86-4E60-BF52-0D2D98AC8B2E}" type="pres">
      <dgm:prSet presAssocID="{BF99A807-D86E-4D1E-B145-FF81918E451A}" presName="img" presStyleLbl="fgImgPlace1" presStyleIdx="6" presStyleCnt="7"/>
      <dgm:spPr/>
    </dgm:pt>
    <dgm:pt modelId="{95AE5CA4-D75F-423A-A774-C1493B7C6D4C}" type="pres">
      <dgm:prSet presAssocID="{BF99A807-D86E-4D1E-B145-FF81918E451A}" presName="text" presStyleLbl="node1" presStyleIdx="6" presStyleCnt="7">
        <dgm:presLayoutVars>
          <dgm:bulletEnabled val="1"/>
        </dgm:presLayoutVars>
      </dgm:prSet>
      <dgm:spPr/>
      <dgm:t>
        <a:bodyPr/>
        <a:lstStyle/>
        <a:p>
          <a:endParaRPr lang="en-US"/>
        </a:p>
      </dgm:t>
    </dgm:pt>
  </dgm:ptLst>
  <dgm:cxnLst>
    <dgm:cxn modelId="{17FC9D22-37F1-4A5D-998F-11C0551FDE61}" type="presOf" srcId="{BF99A807-D86E-4D1E-B145-FF81918E451A}" destId="{95AE5CA4-D75F-423A-A774-C1493B7C6D4C}" srcOrd="1" destOrd="0" presId="urn:microsoft.com/office/officeart/2005/8/layout/vList4"/>
    <dgm:cxn modelId="{3BA5F5F6-A54A-41EB-887E-99F48B8B3371}" srcId="{1C9DAFA9-C0F4-42FF-9C14-90B2DEF708A0}" destId="{FD938E5F-FE49-4A48-9675-F47E225A8927}" srcOrd="0" destOrd="0" parTransId="{582B49FC-BC15-45B5-9440-1993030A7059}" sibTransId="{852DB140-B0DF-42E2-A193-BD84CE58EAE4}"/>
    <dgm:cxn modelId="{6FC196EE-F586-4D23-8394-DB97414D1E46}" type="presOf" srcId="{053589E4-41AF-478F-802D-0F9D02872B57}" destId="{4F81EE92-EDDF-4DEA-BCCE-CD6005A30217}" srcOrd="1" destOrd="0" presId="urn:microsoft.com/office/officeart/2005/8/layout/vList4"/>
    <dgm:cxn modelId="{A8BE0DCE-2055-49FA-B8B5-B2FC0232EE94}" type="presOf" srcId="{EC112E36-146F-4E8E-A2DE-DF5F157E4051}" destId="{1DAC150F-0AD0-474C-ABA9-13E8A2E626C9}" srcOrd="1" destOrd="0" presId="urn:microsoft.com/office/officeart/2005/8/layout/vList4"/>
    <dgm:cxn modelId="{A33175D6-0B74-4684-BB9D-F20DA8176C89}" srcId="{1C9DAFA9-C0F4-42FF-9C14-90B2DEF708A0}" destId="{053589E4-41AF-478F-802D-0F9D02872B57}" srcOrd="5" destOrd="0" parTransId="{A6A6B079-0256-4FFA-99DE-094CE57CA553}" sibTransId="{83E59E33-9FA1-4278-91DD-D65ADA8D027D}"/>
    <dgm:cxn modelId="{883CCF55-6575-4E3B-B6EB-4BE93E53A88D}" type="presOf" srcId="{FD938E5F-FE49-4A48-9675-F47E225A8927}" destId="{0AF87B73-83DB-4538-8849-EE2C998A5C00}" srcOrd="0" destOrd="0" presId="urn:microsoft.com/office/officeart/2005/8/layout/vList4"/>
    <dgm:cxn modelId="{42707DCD-DEFC-4420-BBEB-A38362757676}" type="presOf" srcId="{FD938E5F-FE49-4A48-9675-F47E225A8927}" destId="{C6EC9879-CA7D-42A8-ACAA-E8DF1A7A78EA}" srcOrd="1" destOrd="0" presId="urn:microsoft.com/office/officeart/2005/8/layout/vList4"/>
    <dgm:cxn modelId="{FBDAC9A1-C3A5-4FE5-B42F-3F875AF88BB8}" type="presOf" srcId="{9EDA1B67-593C-4649-B8CF-D8281CEBFF67}" destId="{6EDF7469-3E47-4F9A-8FA8-CEE5BFB7FA04}" srcOrd="1" destOrd="0" presId="urn:microsoft.com/office/officeart/2005/8/layout/vList4"/>
    <dgm:cxn modelId="{136E0A05-FEB7-4027-A43D-78269ABFB3D6}" type="presOf" srcId="{AB8C97A6-0A6B-4A70-9FD9-109978454FDB}" destId="{953699A7-3FED-4A5A-8F2A-651FC083E0CD}" srcOrd="0" destOrd="0" presId="urn:microsoft.com/office/officeart/2005/8/layout/vList4"/>
    <dgm:cxn modelId="{9F003FA1-AE2C-427D-8881-620932E3A802}" srcId="{1C9DAFA9-C0F4-42FF-9C14-90B2DEF708A0}" destId="{EC112E36-146F-4E8E-A2DE-DF5F157E4051}" srcOrd="2" destOrd="0" parTransId="{8ED5B0A4-5FF7-4CF1-B64F-6FE568424A9C}" sibTransId="{200BC33B-6DEE-4C51-BF8D-C9C6561BC4E0}"/>
    <dgm:cxn modelId="{035A33E1-BC55-458F-AFCD-BF6743DF4FB2}" srcId="{1C9DAFA9-C0F4-42FF-9C14-90B2DEF708A0}" destId="{9EDA1B67-593C-4649-B8CF-D8281CEBFF67}" srcOrd="4" destOrd="0" parTransId="{34A572AD-B33F-4841-9514-CD4A307FFA62}" sibTransId="{A3EA09EF-0E38-4B8B-B290-7911E0D1023B}"/>
    <dgm:cxn modelId="{1442F112-DE19-4319-A967-4DE886C01013}" type="presOf" srcId="{EC112E36-146F-4E8E-A2DE-DF5F157E4051}" destId="{E29F0F0F-8A8E-4615-820F-0A0310FC8FE2}" srcOrd="0" destOrd="0" presId="urn:microsoft.com/office/officeart/2005/8/layout/vList4"/>
    <dgm:cxn modelId="{6E8A161B-16ED-4B32-B913-FCC3984EC5E9}" type="presOf" srcId="{BF99A807-D86E-4D1E-B145-FF81918E451A}" destId="{9B3C329C-B5FB-4629-BF6C-B6A226DFD1A0}" srcOrd="0" destOrd="0" presId="urn:microsoft.com/office/officeart/2005/8/layout/vList4"/>
    <dgm:cxn modelId="{104B4AEF-F262-4F31-B6B7-494AAA01BB3E}" type="presOf" srcId="{8C655327-1759-42DE-876B-50333392D210}" destId="{46B18EA4-B013-4811-8404-8C769710DB65}" srcOrd="0" destOrd="0" presId="urn:microsoft.com/office/officeart/2005/8/layout/vList4"/>
    <dgm:cxn modelId="{AD81C257-2E20-4439-A412-B8AD9F13BA4E}" type="presOf" srcId="{1C9DAFA9-C0F4-42FF-9C14-90B2DEF708A0}" destId="{E0D46058-76DC-4181-B63E-CF7DD0E91CB0}" srcOrd="0" destOrd="0" presId="urn:microsoft.com/office/officeart/2005/8/layout/vList4"/>
    <dgm:cxn modelId="{6D75FDA9-C424-4BFD-9155-657E1646EC77}" srcId="{1C9DAFA9-C0F4-42FF-9C14-90B2DEF708A0}" destId="{AB8C97A6-0A6B-4A70-9FD9-109978454FDB}" srcOrd="3" destOrd="0" parTransId="{D2842D92-D952-4873-AC3C-9F4FEB78A7B2}" sibTransId="{CA4B9752-759F-43A7-9CA9-5628583A272C}"/>
    <dgm:cxn modelId="{BE94BFF6-7089-40FB-8493-A9F80A1E6D27}" type="presOf" srcId="{AB8C97A6-0A6B-4A70-9FD9-109978454FDB}" destId="{547CFBED-9BF6-4F82-9F3B-A8D422AA6DB7}" srcOrd="1" destOrd="0" presId="urn:microsoft.com/office/officeart/2005/8/layout/vList4"/>
    <dgm:cxn modelId="{62A29A6D-1470-4A29-967B-5BB663EF9272}" srcId="{1C9DAFA9-C0F4-42FF-9C14-90B2DEF708A0}" destId="{8C655327-1759-42DE-876B-50333392D210}" srcOrd="1" destOrd="0" parTransId="{87336683-78E3-461B-8945-CE28FD837059}" sibTransId="{212EF7E1-AF2B-4DF4-8F94-A518A8DEF091}"/>
    <dgm:cxn modelId="{DAA0EA99-14F2-4407-B25A-83FAFD8C5304}" type="presOf" srcId="{053589E4-41AF-478F-802D-0F9D02872B57}" destId="{BE84B983-0D05-4ADA-91EF-8A9339E4DD36}" srcOrd="0" destOrd="0" presId="urn:microsoft.com/office/officeart/2005/8/layout/vList4"/>
    <dgm:cxn modelId="{E0671729-1D0A-4DDD-92F1-0B214975C668}" type="presOf" srcId="{8C655327-1759-42DE-876B-50333392D210}" destId="{F7040CCE-84EF-477E-9B56-30EEA45BCA1B}" srcOrd="1" destOrd="0" presId="urn:microsoft.com/office/officeart/2005/8/layout/vList4"/>
    <dgm:cxn modelId="{07DBA58D-713D-45DE-81E5-8B854B20EA2C}" type="presOf" srcId="{9EDA1B67-593C-4649-B8CF-D8281CEBFF67}" destId="{D7232DAF-E416-4FF4-8511-3F98B53EED8E}" srcOrd="0" destOrd="0" presId="urn:microsoft.com/office/officeart/2005/8/layout/vList4"/>
    <dgm:cxn modelId="{CCBC7E94-5AB9-4BFD-8330-B612DCC9F419}" srcId="{1C9DAFA9-C0F4-42FF-9C14-90B2DEF708A0}" destId="{BF99A807-D86E-4D1E-B145-FF81918E451A}" srcOrd="6" destOrd="0" parTransId="{C64E3BA8-E92E-4B3D-A3C8-EE0BD7C8A711}" sibTransId="{079E8076-3D25-47F0-8409-7B5C3FF64024}"/>
    <dgm:cxn modelId="{5292F1F2-39AE-49A3-9015-F3B069F289E8}" type="presParOf" srcId="{E0D46058-76DC-4181-B63E-CF7DD0E91CB0}" destId="{DF80A9E4-3CE2-48DE-BAFE-074B3C07F4DD}" srcOrd="0" destOrd="0" presId="urn:microsoft.com/office/officeart/2005/8/layout/vList4"/>
    <dgm:cxn modelId="{2E924B49-F3E6-44F4-BFF1-721CA3EA5B56}" type="presParOf" srcId="{DF80A9E4-3CE2-48DE-BAFE-074B3C07F4DD}" destId="{0AF87B73-83DB-4538-8849-EE2C998A5C00}" srcOrd="0" destOrd="0" presId="urn:microsoft.com/office/officeart/2005/8/layout/vList4"/>
    <dgm:cxn modelId="{259210B9-839D-47B6-A286-D82EE6A5D794}" type="presParOf" srcId="{DF80A9E4-3CE2-48DE-BAFE-074B3C07F4DD}" destId="{27D41EA9-AEE8-46DE-9918-38A8288DC885}" srcOrd="1" destOrd="0" presId="urn:microsoft.com/office/officeart/2005/8/layout/vList4"/>
    <dgm:cxn modelId="{D5C16534-2858-4D99-94E6-413BDEFAA021}" type="presParOf" srcId="{DF80A9E4-3CE2-48DE-BAFE-074B3C07F4DD}" destId="{C6EC9879-CA7D-42A8-ACAA-E8DF1A7A78EA}" srcOrd="2" destOrd="0" presId="urn:microsoft.com/office/officeart/2005/8/layout/vList4"/>
    <dgm:cxn modelId="{D7683237-86C9-4294-AC98-6027F9C5369B}" type="presParOf" srcId="{E0D46058-76DC-4181-B63E-CF7DD0E91CB0}" destId="{AE00F0AA-AD6C-4644-90F7-A3A1C28B64A9}" srcOrd="1" destOrd="0" presId="urn:microsoft.com/office/officeart/2005/8/layout/vList4"/>
    <dgm:cxn modelId="{A42EF463-301D-402B-AE5C-DFB44EDEABE3}" type="presParOf" srcId="{E0D46058-76DC-4181-B63E-CF7DD0E91CB0}" destId="{1233431A-A4D3-4333-B3D2-EB69B5739F76}" srcOrd="2" destOrd="0" presId="urn:microsoft.com/office/officeart/2005/8/layout/vList4"/>
    <dgm:cxn modelId="{9BDC5F34-7343-42B9-95CF-AE71A4272ED7}" type="presParOf" srcId="{1233431A-A4D3-4333-B3D2-EB69B5739F76}" destId="{46B18EA4-B013-4811-8404-8C769710DB65}" srcOrd="0" destOrd="0" presId="urn:microsoft.com/office/officeart/2005/8/layout/vList4"/>
    <dgm:cxn modelId="{FD4A2E66-E3EE-4CD4-B3CC-08408BDD613B}" type="presParOf" srcId="{1233431A-A4D3-4333-B3D2-EB69B5739F76}" destId="{2B7ECFC8-E58E-45B3-8CF0-ABE850E29E69}" srcOrd="1" destOrd="0" presId="urn:microsoft.com/office/officeart/2005/8/layout/vList4"/>
    <dgm:cxn modelId="{95268E7C-054D-4EC7-A679-C68CA59B1172}" type="presParOf" srcId="{1233431A-A4D3-4333-B3D2-EB69B5739F76}" destId="{F7040CCE-84EF-477E-9B56-30EEA45BCA1B}" srcOrd="2" destOrd="0" presId="urn:microsoft.com/office/officeart/2005/8/layout/vList4"/>
    <dgm:cxn modelId="{779BA770-FB1E-4BC9-8D98-9251DC1F1BAF}" type="presParOf" srcId="{E0D46058-76DC-4181-B63E-CF7DD0E91CB0}" destId="{302E2744-9434-4CDE-A3FD-30A7C35B3089}" srcOrd="3" destOrd="0" presId="urn:microsoft.com/office/officeart/2005/8/layout/vList4"/>
    <dgm:cxn modelId="{078730EC-10EE-45E2-B839-046A2875F6C9}" type="presParOf" srcId="{E0D46058-76DC-4181-B63E-CF7DD0E91CB0}" destId="{CBD7198A-31A6-4909-914F-A19C436B1DE6}" srcOrd="4" destOrd="0" presId="urn:microsoft.com/office/officeart/2005/8/layout/vList4"/>
    <dgm:cxn modelId="{35D53E59-A606-4989-8DB0-81E423361D3F}" type="presParOf" srcId="{CBD7198A-31A6-4909-914F-A19C436B1DE6}" destId="{E29F0F0F-8A8E-4615-820F-0A0310FC8FE2}" srcOrd="0" destOrd="0" presId="urn:microsoft.com/office/officeart/2005/8/layout/vList4"/>
    <dgm:cxn modelId="{B8509971-53B9-4430-AFC6-013D1C57EB9E}" type="presParOf" srcId="{CBD7198A-31A6-4909-914F-A19C436B1DE6}" destId="{5E22098F-B0F7-4EA1-A6D3-B35E5135A74E}" srcOrd="1" destOrd="0" presId="urn:microsoft.com/office/officeart/2005/8/layout/vList4"/>
    <dgm:cxn modelId="{B770734D-82CC-4319-A71C-6B3D88B1CCA4}" type="presParOf" srcId="{CBD7198A-31A6-4909-914F-A19C436B1DE6}" destId="{1DAC150F-0AD0-474C-ABA9-13E8A2E626C9}" srcOrd="2" destOrd="0" presId="urn:microsoft.com/office/officeart/2005/8/layout/vList4"/>
    <dgm:cxn modelId="{B9556C4A-441E-420C-B5B4-E638045ED6EC}" type="presParOf" srcId="{E0D46058-76DC-4181-B63E-CF7DD0E91CB0}" destId="{A0776C01-D27A-40D4-A9D9-BB9D26D1081A}" srcOrd="5" destOrd="0" presId="urn:microsoft.com/office/officeart/2005/8/layout/vList4"/>
    <dgm:cxn modelId="{04CDBD39-74FA-4DC6-92AC-5B2A0ED93D8B}" type="presParOf" srcId="{E0D46058-76DC-4181-B63E-CF7DD0E91CB0}" destId="{ECFC20CB-94FF-4C0E-99C1-7A8692149EE5}" srcOrd="6" destOrd="0" presId="urn:microsoft.com/office/officeart/2005/8/layout/vList4"/>
    <dgm:cxn modelId="{09CCA335-4C57-4EB5-A061-DF5E676EC76B}" type="presParOf" srcId="{ECFC20CB-94FF-4C0E-99C1-7A8692149EE5}" destId="{953699A7-3FED-4A5A-8F2A-651FC083E0CD}" srcOrd="0" destOrd="0" presId="urn:microsoft.com/office/officeart/2005/8/layout/vList4"/>
    <dgm:cxn modelId="{A6C6885D-03A4-4DBA-807E-488CD30EAFF6}" type="presParOf" srcId="{ECFC20CB-94FF-4C0E-99C1-7A8692149EE5}" destId="{090F42A2-AE1F-43BE-A0FB-98857E8CD404}" srcOrd="1" destOrd="0" presId="urn:microsoft.com/office/officeart/2005/8/layout/vList4"/>
    <dgm:cxn modelId="{6A09E245-CBFF-4FC1-94E9-7413FDF4784C}" type="presParOf" srcId="{ECFC20CB-94FF-4C0E-99C1-7A8692149EE5}" destId="{547CFBED-9BF6-4F82-9F3B-A8D422AA6DB7}" srcOrd="2" destOrd="0" presId="urn:microsoft.com/office/officeart/2005/8/layout/vList4"/>
    <dgm:cxn modelId="{C3812C16-41B6-4742-A378-57CD4DE6EBD3}" type="presParOf" srcId="{E0D46058-76DC-4181-B63E-CF7DD0E91CB0}" destId="{14590CD8-12C3-48FA-B53E-DA79267DD508}" srcOrd="7" destOrd="0" presId="urn:microsoft.com/office/officeart/2005/8/layout/vList4"/>
    <dgm:cxn modelId="{B49DF85C-01FC-450E-BF31-D1B237D2B712}" type="presParOf" srcId="{E0D46058-76DC-4181-B63E-CF7DD0E91CB0}" destId="{3ABC5E51-B32B-47AF-BD59-CDB6416D687D}" srcOrd="8" destOrd="0" presId="urn:microsoft.com/office/officeart/2005/8/layout/vList4"/>
    <dgm:cxn modelId="{D9811AEF-6B00-4A46-9475-C6296FEB4B49}" type="presParOf" srcId="{3ABC5E51-B32B-47AF-BD59-CDB6416D687D}" destId="{D7232DAF-E416-4FF4-8511-3F98B53EED8E}" srcOrd="0" destOrd="0" presId="urn:microsoft.com/office/officeart/2005/8/layout/vList4"/>
    <dgm:cxn modelId="{6723ACA9-B29E-4C0A-906F-5FB4819624A5}" type="presParOf" srcId="{3ABC5E51-B32B-47AF-BD59-CDB6416D687D}" destId="{3C80D7E0-0101-4BEA-9F49-CEE1D73EFFC4}" srcOrd="1" destOrd="0" presId="urn:microsoft.com/office/officeart/2005/8/layout/vList4"/>
    <dgm:cxn modelId="{4B054DA1-95DB-4B7C-BCC4-0EDCE7AD0762}" type="presParOf" srcId="{3ABC5E51-B32B-47AF-BD59-CDB6416D687D}" destId="{6EDF7469-3E47-4F9A-8FA8-CEE5BFB7FA04}" srcOrd="2" destOrd="0" presId="urn:microsoft.com/office/officeart/2005/8/layout/vList4"/>
    <dgm:cxn modelId="{DB67FF4A-6C3C-491B-9A38-A1A22B661D15}" type="presParOf" srcId="{E0D46058-76DC-4181-B63E-CF7DD0E91CB0}" destId="{4C150EDE-5404-4AEF-96A1-C94B1D5F8B4A}" srcOrd="9" destOrd="0" presId="urn:microsoft.com/office/officeart/2005/8/layout/vList4"/>
    <dgm:cxn modelId="{2BD99BBB-2AEC-4D2B-9973-80EDAAD51715}" type="presParOf" srcId="{E0D46058-76DC-4181-B63E-CF7DD0E91CB0}" destId="{9CF9FD58-DA85-4FBA-9AC0-EAB5DCF95767}" srcOrd="10" destOrd="0" presId="urn:microsoft.com/office/officeart/2005/8/layout/vList4"/>
    <dgm:cxn modelId="{CD72607A-BD6B-48A6-A242-98A7122DF452}" type="presParOf" srcId="{9CF9FD58-DA85-4FBA-9AC0-EAB5DCF95767}" destId="{BE84B983-0D05-4ADA-91EF-8A9339E4DD36}" srcOrd="0" destOrd="0" presId="urn:microsoft.com/office/officeart/2005/8/layout/vList4"/>
    <dgm:cxn modelId="{1B1DB553-A093-4109-9F1F-06F9B4ABEDDD}" type="presParOf" srcId="{9CF9FD58-DA85-4FBA-9AC0-EAB5DCF95767}" destId="{4BCF0C75-E974-4DFC-9140-94BE32518023}" srcOrd="1" destOrd="0" presId="urn:microsoft.com/office/officeart/2005/8/layout/vList4"/>
    <dgm:cxn modelId="{DD9849A3-E078-4AC7-95FD-31E2F5C7F0C6}" type="presParOf" srcId="{9CF9FD58-DA85-4FBA-9AC0-EAB5DCF95767}" destId="{4F81EE92-EDDF-4DEA-BCCE-CD6005A30217}" srcOrd="2" destOrd="0" presId="urn:microsoft.com/office/officeart/2005/8/layout/vList4"/>
    <dgm:cxn modelId="{54A4D2AF-65FA-43EF-B9E3-2FD0B45A8E25}" type="presParOf" srcId="{E0D46058-76DC-4181-B63E-CF7DD0E91CB0}" destId="{53749E02-AC7E-4920-B611-E5A97D8A8012}" srcOrd="11" destOrd="0" presId="urn:microsoft.com/office/officeart/2005/8/layout/vList4"/>
    <dgm:cxn modelId="{8451A145-8B11-4E44-8CDD-F09EC265ED3C}" type="presParOf" srcId="{E0D46058-76DC-4181-B63E-CF7DD0E91CB0}" destId="{75FB8A41-8642-47F9-A6F6-06868A403059}" srcOrd="12" destOrd="0" presId="urn:microsoft.com/office/officeart/2005/8/layout/vList4"/>
    <dgm:cxn modelId="{4184351C-5AE8-476F-B12A-EA054A8A58E9}" type="presParOf" srcId="{75FB8A41-8642-47F9-A6F6-06868A403059}" destId="{9B3C329C-B5FB-4629-BF6C-B6A226DFD1A0}" srcOrd="0" destOrd="0" presId="urn:microsoft.com/office/officeart/2005/8/layout/vList4"/>
    <dgm:cxn modelId="{C015BBCE-2037-4BC6-AC7F-6BBC7FEA82F3}" type="presParOf" srcId="{75FB8A41-8642-47F9-A6F6-06868A403059}" destId="{8CDFBF98-DE86-4E60-BF52-0D2D98AC8B2E}" srcOrd="1" destOrd="0" presId="urn:microsoft.com/office/officeart/2005/8/layout/vList4"/>
    <dgm:cxn modelId="{CBFEBABB-61CE-48B6-9F06-B6A78EE59DF4}" type="presParOf" srcId="{75FB8A41-8642-47F9-A6F6-06868A403059}" destId="{95AE5CA4-D75F-423A-A774-C1493B7C6D4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D3D99D-9D60-41B0-8C6D-42D05B78B36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1B6044A-5EFA-435D-A48B-4C82101600DB}">
      <dgm:prSet custT="1"/>
      <dgm:spPr/>
      <dgm:t>
        <a:bodyPr/>
        <a:lstStyle/>
        <a:p>
          <a:pPr rtl="0"/>
          <a:r>
            <a:rPr lang="en-US" sz="1800" b="1" dirty="0" smtClean="0"/>
            <a:t>Inpatient services</a:t>
          </a:r>
          <a:endParaRPr lang="en-US" sz="1800" b="1" dirty="0"/>
        </a:p>
      </dgm:t>
    </dgm:pt>
    <dgm:pt modelId="{C1A8D8F7-D6C8-49AD-ABF0-5119EA2117E3}" type="parTrans" cxnId="{0458601F-8862-4E4C-A77E-FA833694E298}">
      <dgm:prSet/>
      <dgm:spPr/>
      <dgm:t>
        <a:bodyPr/>
        <a:lstStyle/>
        <a:p>
          <a:endParaRPr lang="en-US"/>
        </a:p>
      </dgm:t>
    </dgm:pt>
    <dgm:pt modelId="{F7DEB878-61BD-47BE-9720-0024B52ECB50}" type="sibTrans" cxnId="{0458601F-8862-4E4C-A77E-FA833694E298}">
      <dgm:prSet/>
      <dgm:spPr/>
      <dgm:t>
        <a:bodyPr/>
        <a:lstStyle/>
        <a:p>
          <a:endParaRPr lang="en-US"/>
        </a:p>
      </dgm:t>
    </dgm:pt>
    <dgm:pt modelId="{3E899D3B-6EF3-4860-B3AC-698D9E351033}">
      <dgm:prSet custT="1"/>
      <dgm:spPr/>
      <dgm:t>
        <a:bodyPr/>
        <a:lstStyle/>
        <a:p>
          <a:pPr rtl="0"/>
          <a:r>
            <a:rPr lang="en-US" sz="1800" b="1" dirty="0" smtClean="0"/>
            <a:t>Residential treatment</a:t>
          </a:r>
          <a:endParaRPr lang="en-US" sz="1800" b="1" dirty="0"/>
        </a:p>
      </dgm:t>
    </dgm:pt>
    <dgm:pt modelId="{EB6B24A3-2810-45A6-8B97-F63530784CA5}" type="parTrans" cxnId="{918CD600-174A-49C6-8D60-3F728804D84B}">
      <dgm:prSet/>
      <dgm:spPr/>
      <dgm:t>
        <a:bodyPr/>
        <a:lstStyle/>
        <a:p>
          <a:endParaRPr lang="en-US"/>
        </a:p>
      </dgm:t>
    </dgm:pt>
    <dgm:pt modelId="{76EA9FFA-2B95-4063-BC39-A73ED4CAE6BF}" type="sibTrans" cxnId="{918CD600-174A-49C6-8D60-3F728804D84B}">
      <dgm:prSet/>
      <dgm:spPr/>
      <dgm:t>
        <a:bodyPr/>
        <a:lstStyle/>
        <a:p>
          <a:endParaRPr lang="en-US"/>
        </a:p>
      </dgm:t>
    </dgm:pt>
    <dgm:pt modelId="{790D41AF-B389-43C4-A96A-5C76C102D277}">
      <dgm:prSet custT="1"/>
      <dgm:spPr/>
      <dgm:t>
        <a:bodyPr/>
        <a:lstStyle/>
        <a:p>
          <a:pPr rtl="0"/>
          <a:r>
            <a:rPr lang="en-US" sz="1800" b="1" dirty="0" smtClean="0"/>
            <a:t>Clinical research</a:t>
          </a:r>
          <a:endParaRPr lang="en-US" sz="1800" b="1" dirty="0"/>
        </a:p>
      </dgm:t>
    </dgm:pt>
    <dgm:pt modelId="{7800C192-E458-437E-A1A0-3CCC3F2F3E74}" type="parTrans" cxnId="{A40A499D-16CE-4754-A405-BC8625F5652E}">
      <dgm:prSet/>
      <dgm:spPr/>
      <dgm:t>
        <a:bodyPr/>
        <a:lstStyle/>
        <a:p>
          <a:endParaRPr lang="en-US"/>
        </a:p>
      </dgm:t>
    </dgm:pt>
    <dgm:pt modelId="{999460BA-6945-4DE1-B99F-9120888B8FFF}" type="sibTrans" cxnId="{A40A499D-16CE-4754-A405-BC8625F5652E}">
      <dgm:prSet/>
      <dgm:spPr/>
      <dgm:t>
        <a:bodyPr/>
        <a:lstStyle/>
        <a:p>
          <a:endParaRPr lang="en-US"/>
        </a:p>
      </dgm:t>
    </dgm:pt>
    <dgm:pt modelId="{E4B85E99-3080-4754-AC75-FF0AEE9A4565}">
      <dgm:prSet custT="1"/>
      <dgm:spPr/>
      <dgm:t>
        <a:bodyPr/>
        <a:lstStyle/>
        <a:p>
          <a:pPr rtl="0"/>
          <a:r>
            <a:rPr lang="en-US" sz="1800" b="1" dirty="0" smtClean="0"/>
            <a:t>Cash payments to clients</a:t>
          </a:r>
          <a:endParaRPr lang="en-US" sz="1800" b="1" dirty="0"/>
        </a:p>
      </dgm:t>
    </dgm:pt>
    <dgm:pt modelId="{0042CBA0-4173-49EF-9289-A3C67EAD2414}" type="parTrans" cxnId="{B3745218-E4C5-4F6D-AB68-3BB659AE838E}">
      <dgm:prSet/>
      <dgm:spPr/>
      <dgm:t>
        <a:bodyPr/>
        <a:lstStyle/>
        <a:p>
          <a:endParaRPr lang="en-US"/>
        </a:p>
      </dgm:t>
    </dgm:pt>
    <dgm:pt modelId="{0D4E107D-F20B-4E9D-B62F-39E91367ACBB}" type="sibTrans" cxnId="{B3745218-E4C5-4F6D-AB68-3BB659AE838E}">
      <dgm:prSet/>
      <dgm:spPr/>
      <dgm:t>
        <a:bodyPr/>
        <a:lstStyle/>
        <a:p>
          <a:endParaRPr lang="en-US"/>
        </a:p>
      </dgm:t>
    </dgm:pt>
    <dgm:pt modelId="{8697CE05-D15E-4FCD-92E5-189261413419}">
      <dgm:prSet custT="1"/>
      <dgm:spPr/>
      <dgm:t>
        <a:bodyPr/>
        <a:lstStyle/>
        <a:p>
          <a:pPr rtl="0"/>
          <a:r>
            <a:rPr lang="en-US" sz="1800" b="1" dirty="0" smtClean="0"/>
            <a:t>Purchase or improvement of real property</a:t>
          </a:r>
          <a:endParaRPr lang="en-US" sz="1800" b="1" dirty="0"/>
        </a:p>
      </dgm:t>
    </dgm:pt>
    <dgm:pt modelId="{F9E59F40-DA0C-46C6-ADD1-DCBB35C2A806}" type="parTrans" cxnId="{81CB6DA2-5259-4572-A4F2-122ABB3F4E5E}">
      <dgm:prSet/>
      <dgm:spPr/>
      <dgm:t>
        <a:bodyPr/>
        <a:lstStyle/>
        <a:p>
          <a:endParaRPr lang="en-US"/>
        </a:p>
      </dgm:t>
    </dgm:pt>
    <dgm:pt modelId="{EDBEC78B-F08B-4F11-9026-DC29DD7EAE9A}" type="sibTrans" cxnId="{81CB6DA2-5259-4572-A4F2-122ABB3F4E5E}">
      <dgm:prSet/>
      <dgm:spPr/>
      <dgm:t>
        <a:bodyPr/>
        <a:lstStyle/>
        <a:p>
          <a:endParaRPr lang="en-US"/>
        </a:p>
      </dgm:t>
    </dgm:pt>
    <dgm:pt modelId="{815D03B4-28A8-4F71-9BC4-22E4698382D7}">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r="100000" b="100000"/>
          </a:path>
          <a:tileRect l="-100000" t="-100000"/>
        </a:gradFill>
      </dgm:spPr>
      <dgm:t>
        <a:bodyPr/>
        <a:lstStyle/>
        <a:p>
          <a:pPr rtl="0"/>
          <a:r>
            <a:rPr lang="en-US" sz="3600" b="1" dirty="0" smtClean="0">
              <a:solidFill>
                <a:srgbClr val="FF0000"/>
              </a:solidFill>
              <a:latin typeface="Comic Sans MS" pitchFamily="66" charset="0"/>
            </a:rPr>
            <a:t>X</a:t>
          </a:r>
          <a:endParaRPr lang="en-US" sz="3600" b="1" dirty="0">
            <a:solidFill>
              <a:srgbClr val="FF0000"/>
            </a:solidFill>
            <a:latin typeface="Comic Sans MS" pitchFamily="66" charset="0"/>
          </a:endParaRPr>
        </a:p>
      </dgm:t>
    </dgm:pt>
    <dgm:pt modelId="{429391DC-4105-4867-A3DE-E5BAF3A82DC8}" type="parTrans" cxnId="{053CCB6B-402D-4A67-A409-9D78EC818DF1}">
      <dgm:prSet/>
      <dgm:spPr/>
      <dgm:t>
        <a:bodyPr/>
        <a:lstStyle/>
        <a:p>
          <a:endParaRPr lang="en-US"/>
        </a:p>
      </dgm:t>
    </dgm:pt>
    <dgm:pt modelId="{0E685C0D-B70B-4B55-B43F-7E0A463E6A82}" type="sibTrans" cxnId="{053CCB6B-402D-4A67-A409-9D78EC818DF1}">
      <dgm:prSet/>
      <dgm:spPr/>
      <dgm:t>
        <a:bodyPr/>
        <a:lstStyle/>
        <a:p>
          <a:endParaRPr lang="en-US"/>
        </a:p>
      </dgm:t>
    </dgm:pt>
    <dgm:pt modelId="{F2847C85-B033-4B4D-9D05-D9D9390E6961}">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r="100000" b="100000"/>
          </a:path>
          <a:tileRect l="-100000" t="-100000"/>
        </a:gradFill>
      </dgm:spPr>
      <dgm:t>
        <a:bodyPr/>
        <a:lstStyle/>
        <a:p>
          <a:pPr rtl="0"/>
          <a:r>
            <a:rPr lang="en-US" sz="3600" b="1" dirty="0" smtClean="0">
              <a:solidFill>
                <a:srgbClr val="FF0000"/>
              </a:solidFill>
              <a:latin typeface="Comic Sans MS" pitchFamily="66" charset="0"/>
            </a:rPr>
            <a:t>X</a:t>
          </a:r>
          <a:endParaRPr lang="en-US" sz="3600" b="1" dirty="0">
            <a:solidFill>
              <a:srgbClr val="FF0000"/>
            </a:solidFill>
            <a:latin typeface="Comic Sans MS" pitchFamily="66" charset="0"/>
          </a:endParaRPr>
        </a:p>
      </dgm:t>
    </dgm:pt>
    <dgm:pt modelId="{4B8E65FA-DE70-410F-A115-868FBDE12CC0}" type="parTrans" cxnId="{28BD1943-6E5E-4C0D-B886-B15D403985BD}">
      <dgm:prSet/>
      <dgm:spPr/>
      <dgm:t>
        <a:bodyPr/>
        <a:lstStyle/>
        <a:p>
          <a:endParaRPr lang="en-US"/>
        </a:p>
      </dgm:t>
    </dgm:pt>
    <dgm:pt modelId="{666902B7-D778-462F-A4C9-E12830D2F3C1}" type="sibTrans" cxnId="{28BD1943-6E5E-4C0D-B886-B15D403985BD}">
      <dgm:prSet/>
      <dgm:spPr/>
      <dgm:t>
        <a:bodyPr/>
        <a:lstStyle/>
        <a:p>
          <a:endParaRPr lang="en-US"/>
        </a:p>
      </dgm:t>
    </dgm:pt>
    <dgm:pt modelId="{A862ACE5-3614-41A6-8D9A-38B7606BAE0D}">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r="100000" b="100000"/>
          </a:path>
          <a:tileRect l="-100000" t="-100000"/>
        </a:gradFill>
      </dgm:spPr>
      <dgm:t>
        <a:bodyPr/>
        <a:lstStyle/>
        <a:p>
          <a:pPr rtl="0"/>
          <a:r>
            <a:rPr lang="en-US" sz="3600" b="1" dirty="0" smtClean="0">
              <a:solidFill>
                <a:srgbClr val="FF0000"/>
              </a:solidFill>
              <a:latin typeface="Comic Sans MS" pitchFamily="66" charset="0"/>
            </a:rPr>
            <a:t>X</a:t>
          </a:r>
          <a:endParaRPr lang="en-US" sz="3600" b="1" dirty="0">
            <a:solidFill>
              <a:srgbClr val="FF0000"/>
            </a:solidFill>
            <a:latin typeface="Comic Sans MS" pitchFamily="66" charset="0"/>
          </a:endParaRPr>
        </a:p>
      </dgm:t>
    </dgm:pt>
    <dgm:pt modelId="{0BA759E6-AD52-4987-9B43-DBEC8EC02CF3}" type="parTrans" cxnId="{B1E48B46-A009-4D57-B7AB-0FEFA40C007F}">
      <dgm:prSet/>
      <dgm:spPr/>
      <dgm:t>
        <a:bodyPr/>
        <a:lstStyle/>
        <a:p>
          <a:endParaRPr lang="en-US"/>
        </a:p>
      </dgm:t>
    </dgm:pt>
    <dgm:pt modelId="{0BF9C043-3C62-4F8C-852B-D37B12FA3D42}" type="sibTrans" cxnId="{B1E48B46-A009-4D57-B7AB-0FEFA40C007F}">
      <dgm:prSet/>
      <dgm:spPr/>
      <dgm:t>
        <a:bodyPr/>
        <a:lstStyle/>
        <a:p>
          <a:endParaRPr lang="en-US"/>
        </a:p>
      </dgm:t>
    </dgm:pt>
    <dgm:pt modelId="{B5CA1882-1401-4F5F-8711-B186CD3BC313}">
      <dgm:prSet custT="1"/>
      <dgm:spPr/>
      <dgm:t>
        <a:bodyPr/>
        <a:lstStyle/>
        <a:p>
          <a:pPr rtl="0"/>
          <a:r>
            <a:rPr lang="en-US" sz="1800" b="1" dirty="0" smtClean="0"/>
            <a:t>Nursing home care</a:t>
          </a:r>
          <a:endParaRPr lang="en-US" sz="1800" b="1" dirty="0"/>
        </a:p>
      </dgm:t>
    </dgm:pt>
    <dgm:pt modelId="{5F861A87-6ED0-49CC-BBB7-0EC9999E8BCD}" type="parTrans" cxnId="{9605D761-77D5-4CD1-8437-EACA368CE11A}">
      <dgm:prSet/>
      <dgm:spPr/>
      <dgm:t>
        <a:bodyPr/>
        <a:lstStyle/>
        <a:p>
          <a:endParaRPr lang="en-US"/>
        </a:p>
      </dgm:t>
    </dgm:pt>
    <dgm:pt modelId="{73E40EAB-6327-4BFA-88B8-FA2309AD6E5F}" type="sibTrans" cxnId="{9605D761-77D5-4CD1-8437-EACA368CE11A}">
      <dgm:prSet/>
      <dgm:spPr/>
      <dgm:t>
        <a:bodyPr/>
        <a:lstStyle/>
        <a:p>
          <a:endParaRPr lang="en-US"/>
        </a:p>
      </dgm:t>
    </dgm:pt>
    <dgm:pt modelId="{282B9ED2-3D7D-49BD-A8AA-8A75CBBE0300}">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r="100000" b="100000"/>
          </a:path>
          <a:tileRect l="-100000" t="-100000"/>
        </a:gradFill>
      </dgm:spPr>
      <dgm:t>
        <a:bodyPr/>
        <a:lstStyle/>
        <a:p>
          <a:pPr rtl="0"/>
          <a:r>
            <a:rPr lang="en-US" sz="3600" b="1" dirty="0" smtClean="0">
              <a:solidFill>
                <a:srgbClr val="FF0000"/>
              </a:solidFill>
              <a:latin typeface="Comic Sans MS" pitchFamily="66" charset="0"/>
            </a:rPr>
            <a:t>X</a:t>
          </a:r>
          <a:endParaRPr lang="en-US" sz="3600" b="1" dirty="0">
            <a:solidFill>
              <a:srgbClr val="FF0000"/>
            </a:solidFill>
            <a:latin typeface="Comic Sans MS" pitchFamily="66" charset="0"/>
          </a:endParaRPr>
        </a:p>
      </dgm:t>
    </dgm:pt>
    <dgm:pt modelId="{44D388B2-86AD-495E-AA45-209832062647}" type="parTrans" cxnId="{BA478D6D-7F1E-45DA-89D9-D7C8C6B10A53}">
      <dgm:prSet/>
      <dgm:spPr/>
      <dgm:t>
        <a:bodyPr/>
        <a:lstStyle/>
        <a:p>
          <a:endParaRPr lang="en-US"/>
        </a:p>
      </dgm:t>
    </dgm:pt>
    <dgm:pt modelId="{DC1A8731-FB2D-4E05-A344-8A174E645A15}" type="sibTrans" cxnId="{BA478D6D-7F1E-45DA-89D9-D7C8C6B10A53}">
      <dgm:prSet/>
      <dgm:spPr/>
      <dgm:t>
        <a:bodyPr/>
        <a:lstStyle/>
        <a:p>
          <a:endParaRPr lang="en-US"/>
        </a:p>
      </dgm:t>
    </dgm:pt>
    <dgm:pt modelId="{3DCA2FC4-4724-45CC-AC7C-FA2E8BDFA45C}">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r="100000" b="100000"/>
          </a:path>
          <a:tileRect l="-100000" t="-100000"/>
        </a:gradFill>
      </dgm:spPr>
      <dgm:t>
        <a:bodyPr/>
        <a:lstStyle/>
        <a:p>
          <a:pPr rtl="0"/>
          <a:r>
            <a:rPr lang="en-US" sz="3600" b="1" dirty="0" smtClean="0">
              <a:solidFill>
                <a:srgbClr val="FF0000"/>
              </a:solidFill>
              <a:latin typeface="Comic Sans MS" pitchFamily="66" charset="0"/>
            </a:rPr>
            <a:t>X</a:t>
          </a:r>
          <a:endParaRPr lang="en-US" sz="3600" b="1" dirty="0">
            <a:solidFill>
              <a:srgbClr val="FF0000"/>
            </a:solidFill>
            <a:latin typeface="Comic Sans MS" pitchFamily="66" charset="0"/>
          </a:endParaRPr>
        </a:p>
      </dgm:t>
    </dgm:pt>
    <dgm:pt modelId="{FD6B641E-B664-4FD4-A79C-E52318BEC612}" type="parTrans" cxnId="{CF9255FC-3663-4BC5-AB82-BD872AD539F4}">
      <dgm:prSet/>
      <dgm:spPr/>
      <dgm:t>
        <a:bodyPr/>
        <a:lstStyle/>
        <a:p>
          <a:endParaRPr lang="en-US"/>
        </a:p>
      </dgm:t>
    </dgm:pt>
    <dgm:pt modelId="{E323E60E-FE05-43BA-8676-CDBEA338D683}" type="sibTrans" cxnId="{CF9255FC-3663-4BC5-AB82-BD872AD539F4}">
      <dgm:prSet/>
      <dgm:spPr/>
      <dgm:t>
        <a:bodyPr/>
        <a:lstStyle/>
        <a:p>
          <a:endParaRPr lang="en-US"/>
        </a:p>
      </dgm:t>
    </dgm:pt>
    <dgm:pt modelId="{94F9A60F-51B7-4C64-9169-2BA027E2B82E}">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r="100000" b="100000"/>
          </a:path>
          <a:tileRect l="-100000" t="-100000"/>
        </a:gradFill>
      </dgm:spPr>
      <dgm:t>
        <a:bodyPr/>
        <a:lstStyle/>
        <a:p>
          <a:pPr rtl="0"/>
          <a:r>
            <a:rPr lang="en-US" sz="3600" b="1" dirty="0" smtClean="0">
              <a:solidFill>
                <a:srgbClr val="FF0000"/>
              </a:solidFill>
              <a:latin typeface="Comic Sans MS" pitchFamily="66" charset="0"/>
            </a:rPr>
            <a:t>X</a:t>
          </a:r>
          <a:endParaRPr lang="en-US" sz="3600" b="1" dirty="0">
            <a:solidFill>
              <a:srgbClr val="FF0000"/>
            </a:solidFill>
            <a:latin typeface="Comic Sans MS" pitchFamily="66" charset="0"/>
          </a:endParaRPr>
        </a:p>
      </dgm:t>
    </dgm:pt>
    <dgm:pt modelId="{A6C9F17D-C97D-419D-A33A-ED81780A7FEB}" type="parTrans" cxnId="{AA133F52-43C2-4E04-8443-C1CA3C82BC60}">
      <dgm:prSet/>
      <dgm:spPr/>
      <dgm:t>
        <a:bodyPr/>
        <a:lstStyle/>
        <a:p>
          <a:endParaRPr lang="en-US"/>
        </a:p>
      </dgm:t>
    </dgm:pt>
    <dgm:pt modelId="{DB3A555E-1B39-424B-9E56-D4835D29FC8D}" type="sibTrans" cxnId="{AA133F52-43C2-4E04-8443-C1CA3C82BC60}">
      <dgm:prSet/>
      <dgm:spPr/>
      <dgm:t>
        <a:bodyPr/>
        <a:lstStyle/>
        <a:p>
          <a:endParaRPr lang="en-US"/>
        </a:p>
      </dgm:t>
    </dgm:pt>
    <dgm:pt modelId="{2EA802F4-07BB-43F5-872D-316AF870C6C8}">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r="100000" b="100000"/>
          </a:path>
          <a:tileRect l="-100000" t="-100000"/>
        </a:gradFill>
      </dgm:spPr>
      <dgm:t>
        <a:bodyPr/>
        <a:lstStyle/>
        <a:p>
          <a:pPr rtl="0"/>
          <a:r>
            <a:rPr lang="en-US" sz="3600" b="1" dirty="0" smtClean="0">
              <a:solidFill>
                <a:srgbClr val="FF0000"/>
              </a:solidFill>
              <a:latin typeface="Comic Sans MS" pitchFamily="66" charset="0"/>
            </a:rPr>
            <a:t>X</a:t>
          </a:r>
          <a:endParaRPr lang="en-US" sz="3600" b="1" dirty="0">
            <a:solidFill>
              <a:srgbClr val="FF0000"/>
            </a:solidFill>
            <a:latin typeface="Comic Sans MS" pitchFamily="66" charset="0"/>
          </a:endParaRPr>
        </a:p>
      </dgm:t>
    </dgm:pt>
    <dgm:pt modelId="{ED61D8FD-EAAC-403F-8922-C90189E181C4}" type="parTrans" cxnId="{916DA5DD-14DC-48D1-8471-3CDAC401F9B5}">
      <dgm:prSet/>
      <dgm:spPr/>
      <dgm:t>
        <a:bodyPr/>
        <a:lstStyle/>
        <a:p>
          <a:endParaRPr lang="en-US"/>
        </a:p>
      </dgm:t>
    </dgm:pt>
    <dgm:pt modelId="{9EEDD92B-7C1D-46EE-993F-9D97C6AFC63E}" type="sibTrans" cxnId="{916DA5DD-14DC-48D1-8471-3CDAC401F9B5}">
      <dgm:prSet/>
      <dgm:spPr/>
      <dgm:t>
        <a:bodyPr/>
        <a:lstStyle/>
        <a:p>
          <a:endParaRPr lang="en-US"/>
        </a:p>
      </dgm:t>
    </dgm:pt>
    <dgm:pt modelId="{DB5E894A-8FEB-418C-993A-26320CE0211D}">
      <dgm:prSet custT="1"/>
      <dgm:spPr/>
      <dgm:t>
        <a:bodyPr/>
        <a:lstStyle/>
        <a:p>
          <a:r>
            <a:rPr lang="en-US" sz="1800" b="1" dirty="0" smtClean="0"/>
            <a:t>Syringe Services</a:t>
          </a:r>
          <a:endParaRPr lang="en-US" sz="1800" b="1" dirty="0"/>
        </a:p>
      </dgm:t>
    </dgm:pt>
    <dgm:pt modelId="{E42D81CB-1511-4620-88AA-F544595CCDD6}" type="parTrans" cxnId="{EA619100-7D4A-47F3-A0C1-20F98126E825}">
      <dgm:prSet/>
      <dgm:spPr/>
      <dgm:t>
        <a:bodyPr/>
        <a:lstStyle/>
        <a:p>
          <a:endParaRPr lang="en-US"/>
        </a:p>
      </dgm:t>
    </dgm:pt>
    <dgm:pt modelId="{DA8B296D-3CC0-4AF4-8815-D1DAA92EF139}" type="sibTrans" cxnId="{EA619100-7D4A-47F3-A0C1-20F98126E825}">
      <dgm:prSet/>
      <dgm:spPr/>
      <dgm:t>
        <a:bodyPr/>
        <a:lstStyle/>
        <a:p>
          <a:endParaRPr lang="en-US"/>
        </a:p>
      </dgm:t>
    </dgm:pt>
    <dgm:pt modelId="{01766ACD-6EC4-4C0D-B1E7-9A260FE4096F}">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r="100000" b="100000"/>
          </a:path>
          <a:tileRect l="-100000" t="-100000"/>
        </a:gradFill>
      </dgm:spPr>
      <dgm:t>
        <a:bodyPr/>
        <a:lstStyle/>
        <a:p>
          <a:pPr rtl="0"/>
          <a:r>
            <a:rPr lang="en-US" sz="3600" b="1" dirty="0" smtClean="0">
              <a:solidFill>
                <a:srgbClr val="FF0000"/>
              </a:solidFill>
              <a:latin typeface="Comic Sans MS" pitchFamily="66" charset="0"/>
            </a:rPr>
            <a:t>X</a:t>
          </a:r>
          <a:endParaRPr lang="en-US" sz="3600" b="1" dirty="0">
            <a:solidFill>
              <a:srgbClr val="FF0000"/>
            </a:solidFill>
            <a:latin typeface="Comic Sans MS" pitchFamily="66" charset="0"/>
          </a:endParaRPr>
        </a:p>
      </dgm:t>
    </dgm:pt>
    <dgm:pt modelId="{0FF12A84-E025-4F94-954A-D93C3EB4C508}" type="parTrans" cxnId="{FDEB2E66-21D1-45EA-A25E-644BDCEDD255}">
      <dgm:prSet/>
      <dgm:spPr/>
      <dgm:t>
        <a:bodyPr/>
        <a:lstStyle/>
        <a:p>
          <a:endParaRPr lang="en-US"/>
        </a:p>
      </dgm:t>
    </dgm:pt>
    <dgm:pt modelId="{2F23D4F8-FE32-4A4E-B513-E92D02944CE2}" type="sibTrans" cxnId="{FDEB2E66-21D1-45EA-A25E-644BDCEDD255}">
      <dgm:prSet/>
      <dgm:spPr/>
      <dgm:t>
        <a:bodyPr/>
        <a:lstStyle/>
        <a:p>
          <a:endParaRPr lang="en-US"/>
        </a:p>
      </dgm:t>
    </dgm:pt>
    <dgm:pt modelId="{DC86442D-467E-4434-A0EA-2918B59F4AC7}">
      <dgm:prSet custT="1"/>
      <dgm:spPr/>
      <dgm:t>
        <a:bodyPr/>
        <a:lstStyle/>
        <a:p>
          <a:pPr rtl="0"/>
          <a:r>
            <a:rPr lang="en-US" sz="1800" b="1" dirty="0" smtClean="0"/>
            <a:t>Lobbying</a:t>
          </a:r>
          <a:endParaRPr lang="en-US" sz="1800" b="1" dirty="0"/>
        </a:p>
      </dgm:t>
    </dgm:pt>
    <dgm:pt modelId="{BEBCE885-87F3-4A3E-9316-3FD26D97BDA9}" type="parTrans" cxnId="{00ABAEA4-E769-418A-9B05-83EAEB6C5A17}">
      <dgm:prSet/>
      <dgm:spPr/>
      <dgm:t>
        <a:bodyPr/>
        <a:lstStyle/>
        <a:p>
          <a:endParaRPr lang="en-US"/>
        </a:p>
      </dgm:t>
    </dgm:pt>
    <dgm:pt modelId="{85516228-FCE5-4605-A7E9-438E928858CF}" type="sibTrans" cxnId="{00ABAEA4-E769-418A-9B05-83EAEB6C5A17}">
      <dgm:prSet/>
      <dgm:spPr/>
      <dgm:t>
        <a:bodyPr/>
        <a:lstStyle/>
        <a:p>
          <a:endParaRPr lang="en-US"/>
        </a:p>
      </dgm:t>
    </dgm:pt>
    <dgm:pt modelId="{A0D2CE3A-52CD-49DF-B0DE-AEB7ED3C9C1A}" type="pres">
      <dgm:prSet presAssocID="{61D3D99D-9D60-41B0-8C6D-42D05B78B363}" presName="linearFlow" presStyleCnt="0">
        <dgm:presLayoutVars>
          <dgm:dir/>
          <dgm:animLvl val="lvl"/>
          <dgm:resizeHandles val="exact"/>
        </dgm:presLayoutVars>
      </dgm:prSet>
      <dgm:spPr/>
      <dgm:t>
        <a:bodyPr/>
        <a:lstStyle/>
        <a:p>
          <a:endParaRPr lang="en-US"/>
        </a:p>
      </dgm:t>
    </dgm:pt>
    <dgm:pt modelId="{DA088EAB-624A-4688-96BE-E90D002232BF}" type="pres">
      <dgm:prSet presAssocID="{815D03B4-28A8-4F71-9BC4-22E4698382D7}" presName="composite" presStyleCnt="0"/>
      <dgm:spPr/>
    </dgm:pt>
    <dgm:pt modelId="{56F655FC-6F6E-4E2A-BF6E-6FFD1EF81692}" type="pres">
      <dgm:prSet presAssocID="{815D03B4-28A8-4F71-9BC4-22E4698382D7}" presName="parentText" presStyleLbl="alignNode1" presStyleIdx="0" presStyleCnt="8">
        <dgm:presLayoutVars>
          <dgm:chMax val="1"/>
          <dgm:bulletEnabled val="1"/>
        </dgm:presLayoutVars>
      </dgm:prSet>
      <dgm:spPr/>
      <dgm:t>
        <a:bodyPr/>
        <a:lstStyle/>
        <a:p>
          <a:endParaRPr lang="en-US"/>
        </a:p>
      </dgm:t>
    </dgm:pt>
    <dgm:pt modelId="{1602CD1E-EE12-407C-B052-15C8BBDF7A7C}" type="pres">
      <dgm:prSet presAssocID="{815D03B4-28A8-4F71-9BC4-22E4698382D7}" presName="descendantText" presStyleLbl="alignAcc1" presStyleIdx="0" presStyleCnt="8">
        <dgm:presLayoutVars>
          <dgm:bulletEnabled val="1"/>
        </dgm:presLayoutVars>
      </dgm:prSet>
      <dgm:spPr/>
      <dgm:t>
        <a:bodyPr/>
        <a:lstStyle/>
        <a:p>
          <a:endParaRPr lang="en-US"/>
        </a:p>
      </dgm:t>
    </dgm:pt>
    <dgm:pt modelId="{45E8FC6D-5685-49ED-A632-624731646019}" type="pres">
      <dgm:prSet presAssocID="{0E685C0D-B70B-4B55-B43F-7E0A463E6A82}" presName="sp" presStyleCnt="0"/>
      <dgm:spPr/>
    </dgm:pt>
    <dgm:pt modelId="{0493A9EB-706F-476A-9B6E-B7B3DEA38D6B}" type="pres">
      <dgm:prSet presAssocID="{2EA802F4-07BB-43F5-872D-316AF870C6C8}" presName="composite" presStyleCnt="0"/>
      <dgm:spPr/>
    </dgm:pt>
    <dgm:pt modelId="{ABD76A33-CB97-4648-9EC2-0B630415BA45}" type="pres">
      <dgm:prSet presAssocID="{2EA802F4-07BB-43F5-872D-316AF870C6C8}" presName="parentText" presStyleLbl="alignNode1" presStyleIdx="1" presStyleCnt="8">
        <dgm:presLayoutVars>
          <dgm:chMax val="1"/>
          <dgm:bulletEnabled val="1"/>
        </dgm:presLayoutVars>
      </dgm:prSet>
      <dgm:spPr/>
      <dgm:t>
        <a:bodyPr/>
        <a:lstStyle/>
        <a:p>
          <a:endParaRPr lang="en-US"/>
        </a:p>
      </dgm:t>
    </dgm:pt>
    <dgm:pt modelId="{1FBE2639-7363-4F37-98B7-9FE52020CF87}" type="pres">
      <dgm:prSet presAssocID="{2EA802F4-07BB-43F5-872D-316AF870C6C8}" presName="descendantText" presStyleLbl="alignAcc1" presStyleIdx="1" presStyleCnt="8">
        <dgm:presLayoutVars>
          <dgm:bulletEnabled val="1"/>
        </dgm:presLayoutVars>
      </dgm:prSet>
      <dgm:spPr/>
      <dgm:t>
        <a:bodyPr/>
        <a:lstStyle/>
        <a:p>
          <a:endParaRPr lang="en-US"/>
        </a:p>
      </dgm:t>
    </dgm:pt>
    <dgm:pt modelId="{3B88E6A6-0F70-4D15-8307-D9B6D000F85B}" type="pres">
      <dgm:prSet presAssocID="{9EEDD92B-7C1D-46EE-993F-9D97C6AFC63E}" presName="sp" presStyleCnt="0"/>
      <dgm:spPr/>
    </dgm:pt>
    <dgm:pt modelId="{A8E25B8E-1390-427E-928D-F9742A843399}" type="pres">
      <dgm:prSet presAssocID="{F2847C85-B033-4B4D-9D05-D9D9390E6961}" presName="composite" presStyleCnt="0"/>
      <dgm:spPr/>
    </dgm:pt>
    <dgm:pt modelId="{65846D45-9197-4BC2-9A9C-319C7E907AAC}" type="pres">
      <dgm:prSet presAssocID="{F2847C85-B033-4B4D-9D05-D9D9390E6961}" presName="parentText" presStyleLbl="alignNode1" presStyleIdx="2" presStyleCnt="8">
        <dgm:presLayoutVars>
          <dgm:chMax val="1"/>
          <dgm:bulletEnabled val="1"/>
        </dgm:presLayoutVars>
      </dgm:prSet>
      <dgm:spPr/>
      <dgm:t>
        <a:bodyPr/>
        <a:lstStyle/>
        <a:p>
          <a:endParaRPr lang="en-US"/>
        </a:p>
      </dgm:t>
    </dgm:pt>
    <dgm:pt modelId="{89B33B17-3CB8-41D8-9E9C-AC63CB03CF04}" type="pres">
      <dgm:prSet presAssocID="{F2847C85-B033-4B4D-9D05-D9D9390E6961}" presName="descendantText" presStyleLbl="alignAcc1" presStyleIdx="2" presStyleCnt="8">
        <dgm:presLayoutVars>
          <dgm:bulletEnabled val="1"/>
        </dgm:presLayoutVars>
      </dgm:prSet>
      <dgm:spPr/>
      <dgm:t>
        <a:bodyPr/>
        <a:lstStyle/>
        <a:p>
          <a:endParaRPr lang="en-US"/>
        </a:p>
      </dgm:t>
    </dgm:pt>
    <dgm:pt modelId="{AD9B8A84-D78B-4B80-9419-306279B99FB5}" type="pres">
      <dgm:prSet presAssocID="{666902B7-D778-462F-A4C9-E12830D2F3C1}" presName="sp" presStyleCnt="0"/>
      <dgm:spPr/>
    </dgm:pt>
    <dgm:pt modelId="{8547DA5A-A3BE-4B29-9BAD-B4E8D3CD0DCA}" type="pres">
      <dgm:prSet presAssocID="{A862ACE5-3614-41A6-8D9A-38B7606BAE0D}" presName="composite" presStyleCnt="0"/>
      <dgm:spPr/>
    </dgm:pt>
    <dgm:pt modelId="{E6CF11B0-50A2-40A9-B90C-24BC5E556286}" type="pres">
      <dgm:prSet presAssocID="{A862ACE5-3614-41A6-8D9A-38B7606BAE0D}" presName="parentText" presStyleLbl="alignNode1" presStyleIdx="3" presStyleCnt="8">
        <dgm:presLayoutVars>
          <dgm:chMax val="1"/>
          <dgm:bulletEnabled val="1"/>
        </dgm:presLayoutVars>
      </dgm:prSet>
      <dgm:spPr/>
      <dgm:t>
        <a:bodyPr/>
        <a:lstStyle/>
        <a:p>
          <a:endParaRPr lang="en-US"/>
        </a:p>
      </dgm:t>
    </dgm:pt>
    <dgm:pt modelId="{89B9EA50-F3D3-441E-B784-BBBCA47A7C20}" type="pres">
      <dgm:prSet presAssocID="{A862ACE5-3614-41A6-8D9A-38B7606BAE0D}" presName="descendantText" presStyleLbl="alignAcc1" presStyleIdx="3" presStyleCnt="8">
        <dgm:presLayoutVars>
          <dgm:bulletEnabled val="1"/>
        </dgm:presLayoutVars>
      </dgm:prSet>
      <dgm:spPr/>
      <dgm:t>
        <a:bodyPr/>
        <a:lstStyle/>
        <a:p>
          <a:endParaRPr lang="en-US"/>
        </a:p>
      </dgm:t>
    </dgm:pt>
    <dgm:pt modelId="{DE608038-1ADE-4506-AB10-6F19EDE7ECE2}" type="pres">
      <dgm:prSet presAssocID="{0BF9C043-3C62-4F8C-852B-D37B12FA3D42}" presName="sp" presStyleCnt="0"/>
      <dgm:spPr/>
    </dgm:pt>
    <dgm:pt modelId="{1B655F87-53A8-45F8-AB59-27C2A41FEABB}" type="pres">
      <dgm:prSet presAssocID="{282B9ED2-3D7D-49BD-A8AA-8A75CBBE0300}" presName="composite" presStyleCnt="0"/>
      <dgm:spPr/>
    </dgm:pt>
    <dgm:pt modelId="{E6DAEA40-B475-4250-B31F-9D51A275BEEF}" type="pres">
      <dgm:prSet presAssocID="{282B9ED2-3D7D-49BD-A8AA-8A75CBBE0300}" presName="parentText" presStyleLbl="alignNode1" presStyleIdx="4" presStyleCnt="8">
        <dgm:presLayoutVars>
          <dgm:chMax val="1"/>
          <dgm:bulletEnabled val="1"/>
        </dgm:presLayoutVars>
      </dgm:prSet>
      <dgm:spPr/>
      <dgm:t>
        <a:bodyPr/>
        <a:lstStyle/>
        <a:p>
          <a:endParaRPr lang="en-US"/>
        </a:p>
      </dgm:t>
    </dgm:pt>
    <dgm:pt modelId="{A774AFE3-DC02-4C4B-BB2B-87D5D9187644}" type="pres">
      <dgm:prSet presAssocID="{282B9ED2-3D7D-49BD-A8AA-8A75CBBE0300}" presName="descendantText" presStyleLbl="alignAcc1" presStyleIdx="4" presStyleCnt="8">
        <dgm:presLayoutVars>
          <dgm:bulletEnabled val="1"/>
        </dgm:presLayoutVars>
      </dgm:prSet>
      <dgm:spPr/>
      <dgm:t>
        <a:bodyPr/>
        <a:lstStyle/>
        <a:p>
          <a:endParaRPr lang="en-US"/>
        </a:p>
      </dgm:t>
    </dgm:pt>
    <dgm:pt modelId="{34573F33-E337-47B7-88A6-F45F3DB16632}" type="pres">
      <dgm:prSet presAssocID="{DC1A8731-FB2D-4E05-A344-8A174E645A15}" presName="sp" presStyleCnt="0"/>
      <dgm:spPr/>
    </dgm:pt>
    <dgm:pt modelId="{00E6F901-14E5-4494-A0AD-939E2B64068D}" type="pres">
      <dgm:prSet presAssocID="{3DCA2FC4-4724-45CC-AC7C-FA2E8BDFA45C}" presName="composite" presStyleCnt="0"/>
      <dgm:spPr/>
    </dgm:pt>
    <dgm:pt modelId="{9F073B0D-9FFC-4C88-81DE-AD97B98FB385}" type="pres">
      <dgm:prSet presAssocID="{3DCA2FC4-4724-45CC-AC7C-FA2E8BDFA45C}" presName="parentText" presStyleLbl="alignNode1" presStyleIdx="5" presStyleCnt="8">
        <dgm:presLayoutVars>
          <dgm:chMax val="1"/>
          <dgm:bulletEnabled val="1"/>
        </dgm:presLayoutVars>
      </dgm:prSet>
      <dgm:spPr/>
      <dgm:t>
        <a:bodyPr/>
        <a:lstStyle/>
        <a:p>
          <a:endParaRPr lang="en-US"/>
        </a:p>
      </dgm:t>
    </dgm:pt>
    <dgm:pt modelId="{E5707DBB-BE03-44D4-BD4D-5FDDA837ABBA}" type="pres">
      <dgm:prSet presAssocID="{3DCA2FC4-4724-45CC-AC7C-FA2E8BDFA45C}" presName="descendantText" presStyleLbl="alignAcc1" presStyleIdx="5" presStyleCnt="8">
        <dgm:presLayoutVars>
          <dgm:bulletEnabled val="1"/>
        </dgm:presLayoutVars>
      </dgm:prSet>
      <dgm:spPr/>
      <dgm:t>
        <a:bodyPr/>
        <a:lstStyle/>
        <a:p>
          <a:endParaRPr lang="en-US"/>
        </a:p>
      </dgm:t>
    </dgm:pt>
    <dgm:pt modelId="{FFDBFCB7-7AC5-4282-88A6-ACE773C2865E}" type="pres">
      <dgm:prSet presAssocID="{E323E60E-FE05-43BA-8676-CDBEA338D683}" presName="sp" presStyleCnt="0"/>
      <dgm:spPr/>
    </dgm:pt>
    <dgm:pt modelId="{B402ECAE-41C0-4D08-BBA9-58660C86C9D9}" type="pres">
      <dgm:prSet presAssocID="{94F9A60F-51B7-4C64-9169-2BA027E2B82E}" presName="composite" presStyleCnt="0"/>
      <dgm:spPr/>
    </dgm:pt>
    <dgm:pt modelId="{5FF528C6-0CDB-4153-8230-D5B74A0BDD51}" type="pres">
      <dgm:prSet presAssocID="{94F9A60F-51B7-4C64-9169-2BA027E2B82E}" presName="parentText" presStyleLbl="alignNode1" presStyleIdx="6" presStyleCnt="8">
        <dgm:presLayoutVars>
          <dgm:chMax val="1"/>
          <dgm:bulletEnabled val="1"/>
        </dgm:presLayoutVars>
      </dgm:prSet>
      <dgm:spPr/>
      <dgm:t>
        <a:bodyPr/>
        <a:lstStyle/>
        <a:p>
          <a:endParaRPr lang="en-US"/>
        </a:p>
      </dgm:t>
    </dgm:pt>
    <dgm:pt modelId="{DEA58537-E4A3-47F0-86A1-E6ECDE0C81BD}" type="pres">
      <dgm:prSet presAssocID="{94F9A60F-51B7-4C64-9169-2BA027E2B82E}" presName="descendantText" presStyleLbl="alignAcc1" presStyleIdx="6" presStyleCnt="8">
        <dgm:presLayoutVars>
          <dgm:bulletEnabled val="1"/>
        </dgm:presLayoutVars>
      </dgm:prSet>
      <dgm:spPr/>
      <dgm:t>
        <a:bodyPr/>
        <a:lstStyle/>
        <a:p>
          <a:endParaRPr lang="en-US"/>
        </a:p>
      </dgm:t>
    </dgm:pt>
    <dgm:pt modelId="{6E96D597-3AC4-4740-A81B-3BE1A2FA66B8}" type="pres">
      <dgm:prSet presAssocID="{DB3A555E-1B39-424B-9E56-D4835D29FC8D}" presName="sp" presStyleCnt="0"/>
      <dgm:spPr/>
    </dgm:pt>
    <dgm:pt modelId="{C49D66BF-5F8E-4C0C-9313-7F172F7BEE87}" type="pres">
      <dgm:prSet presAssocID="{01766ACD-6EC4-4C0D-B1E7-9A260FE4096F}" presName="composite" presStyleCnt="0"/>
      <dgm:spPr/>
    </dgm:pt>
    <dgm:pt modelId="{3E1DCE41-8089-462F-AE42-4B309E00F78D}" type="pres">
      <dgm:prSet presAssocID="{01766ACD-6EC4-4C0D-B1E7-9A260FE4096F}" presName="parentText" presStyleLbl="alignNode1" presStyleIdx="7" presStyleCnt="8">
        <dgm:presLayoutVars>
          <dgm:chMax val="1"/>
          <dgm:bulletEnabled val="1"/>
        </dgm:presLayoutVars>
      </dgm:prSet>
      <dgm:spPr/>
      <dgm:t>
        <a:bodyPr/>
        <a:lstStyle/>
        <a:p>
          <a:endParaRPr lang="en-US"/>
        </a:p>
      </dgm:t>
    </dgm:pt>
    <dgm:pt modelId="{FC80F9DF-43E3-4551-AAB1-FA2148C46C55}" type="pres">
      <dgm:prSet presAssocID="{01766ACD-6EC4-4C0D-B1E7-9A260FE4096F}" presName="descendantText" presStyleLbl="alignAcc1" presStyleIdx="7" presStyleCnt="8">
        <dgm:presLayoutVars>
          <dgm:bulletEnabled val="1"/>
        </dgm:presLayoutVars>
      </dgm:prSet>
      <dgm:spPr/>
      <dgm:t>
        <a:bodyPr/>
        <a:lstStyle/>
        <a:p>
          <a:endParaRPr lang="en-US"/>
        </a:p>
      </dgm:t>
    </dgm:pt>
  </dgm:ptLst>
  <dgm:cxnLst>
    <dgm:cxn modelId="{42202ECC-92B9-4B52-8A9C-73692852D66B}" type="presOf" srcId="{790D41AF-B389-43C4-A96A-5C76C102D277}" destId="{89B9EA50-F3D3-441E-B784-BBBCA47A7C20}" srcOrd="0" destOrd="0" presId="urn:microsoft.com/office/officeart/2005/8/layout/chevron2"/>
    <dgm:cxn modelId="{053CCB6B-402D-4A67-A409-9D78EC818DF1}" srcId="{61D3D99D-9D60-41B0-8C6D-42D05B78B363}" destId="{815D03B4-28A8-4F71-9BC4-22E4698382D7}" srcOrd="0" destOrd="0" parTransId="{429391DC-4105-4867-A3DE-E5BAF3A82DC8}" sibTransId="{0E685C0D-B70B-4B55-B43F-7E0A463E6A82}"/>
    <dgm:cxn modelId="{EA619100-7D4A-47F3-A0C1-20F98126E825}" srcId="{2EA802F4-07BB-43F5-872D-316AF870C6C8}" destId="{DB5E894A-8FEB-418C-993A-26320CE0211D}" srcOrd="0" destOrd="0" parTransId="{E42D81CB-1511-4620-88AA-F544595CCDD6}" sibTransId="{DA8B296D-3CC0-4AF4-8815-D1DAA92EF139}"/>
    <dgm:cxn modelId="{916DA5DD-14DC-48D1-8471-3CDAC401F9B5}" srcId="{61D3D99D-9D60-41B0-8C6D-42D05B78B363}" destId="{2EA802F4-07BB-43F5-872D-316AF870C6C8}" srcOrd="1" destOrd="0" parTransId="{ED61D8FD-EAAC-403F-8922-C90189E181C4}" sibTransId="{9EEDD92B-7C1D-46EE-993F-9D97C6AFC63E}"/>
    <dgm:cxn modelId="{39136337-D111-43D2-AB8D-0FECEC1ED070}" type="presOf" srcId="{94F9A60F-51B7-4C64-9169-2BA027E2B82E}" destId="{5FF528C6-0CDB-4153-8230-D5B74A0BDD51}" srcOrd="0" destOrd="0" presId="urn:microsoft.com/office/officeart/2005/8/layout/chevron2"/>
    <dgm:cxn modelId="{B3745218-E4C5-4F6D-AB68-3BB659AE838E}" srcId="{3DCA2FC4-4724-45CC-AC7C-FA2E8BDFA45C}" destId="{E4B85E99-3080-4754-AC75-FF0AEE9A4565}" srcOrd="0" destOrd="0" parTransId="{0042CBA0-4173-49EF-9289-A3C67EAD2414}" sibTransId="{0D4E107D-F20B-4E9D-B62F-39E91367ACBB}"/>
    <dgm:cxn modelId="{E8F7F8D6-05C6-4C1F-9880-237192BF0D23}" type="presOf" srcId="{DB5E894A-8FEB-418C-993A-26320CE0211D}" destId="{1FBE2639-7363-4F37-98B7-9FE52020CF87}" srcOrd="0" destOrd="0" presId="urn:microsoft.com/office/officeart/2005/8/layout/chevron2"/>
    <dgm:cxn modelId="{4A79E4FE-ECB2-4A39-8E72-FA7C680DF74B}" type="presOf" srcId="{01766ACD-6EC4-4C0D-B1E7-9A260FE4096F}" destId="{3E1DCE41-8089-462F-AE42-4B309E00F78D}" srcOrd="0" destOrd="0" presId="urn:microsoft.com/office/officeart/2005/8/layout/chevron2"/>
    <dgm:cxn modelId="{81CB6DA2-5259-4572-A4F2-122ABB3F4E5E}" srcId="{94F9A60F-51B7-4C64-9169-2BA027E2B82E}" destId="{8697CE05-D15E-4FCD-92E5-189261413419}" srcOrd="0" destOrd="0" parTransId="{F9E59F40-DA0C-46C6-ADD1-DCBB35C2A806}" sibTransId="{EDBEC78B-F08B-4F11-9026-DC29DD7EAE9A}"/>
    <dgm:cxn modelId="{C6A4A6DA-E7EB-44EF-9FB3-8E853B3BF7F0}" type="presOf" srcId="{8697CE05-D15E-4FCD-92E5-189261413419}" destId="{DEA58537-E4A3-47F0-86A1-E6ECDE0C81BD}" srcOrd="0" destOrd="0" presId="urn:microsoft.com/office/officeart/2005/8/layout/chevron2"/>
    <dgm:cxn modelId="{CF9255FC-3663-4BC5-AB82-BD872AD539F4}" srcId="{61D3D99D-9D60-41B0-8C6D-42D05B78B363}" destId="{3DCA2FC4-4724-45CC-AC7C-FA2E8BDFA45C}" srcOrd="5" destOrd="0" parTransId="{FD6B641E-B664-4FD4-A79C-E52318BEC612}" sibTransId="{E323E60E-FE05-43BA-8676-CDBEA338D683}"/>
    <dgm:cxn modelId="{36F436E3-F223-482B-8FF7-ED4E98615278}" type="presOf" srcId="{F2847C85-B033-4B4D-9D05-D9D9390E6961}" destId="{65846D45-9197-4BC2-9A9C-319C7E907AAC}" srcOrd="0" destOrd="0" presId="urn:microsoft.com/office/officeart/2005/8/layout/chevron2"/>
    <dgm:cxn modelId="{9605D761-77D5-4CD1-8437-EACA368CE11A}" srcId="{282B9ED2-3D7D-49BD-A8AA-8A75CBBE0300}" destId="{B5CA1882-1401-4F5F-8711-B186CD3BC313}" srcOrd="0" destOrd="0" parTransId="{5F861A87-6ED0-49CC-BBB7-0EC9999E8BCD}" sibTransId="{73E40EAB-6327-4BFA-88B8-FA2309AD6E5F}"/>
    <dgm:cxn modelId="{B3CBBA86-2D3B-43ED-A33F-0687BAE9923C}" type="presOf" srcId="{E4B85E99-3080-4754-AC75-FF0AEE9A4565}" destId="{E5707DBB-BE03-44D4-BD4D-5FDDA837ABBA}" srcOrd="0" destOrd="0" presId="urn:microsoft.com/office/officeart/2005/8/layout/chevron2"/>
    <dgm:cxn modelId="{B1E48B46-A009-4D57-B7AB-0FEFA40C007F}" srcId="{61D3D99D-9D60-41B0-8C6D-42D05B78B363}" destId="{A862ACE5-3614-41A6-8D9A-38B7606BAE0D}" srcOrd="3" destOrd="0" parTransId="{0BA759E6-AD52-4987-9B43-DBEC8EC02CF3}" sibTransId="{0BF9C043-3C62-4F8C-852B-D37B12FA3D42}"/>
    <dgm:cxn modelId="{3F470F3E-AA1D-4FB7-8339-814ED90FDFA2}" type="presOf" srcId="{815D03B4-28A8-4F71-9BC4-22E4698382D7}" destId="{56F655FC-6F6E-4E2A-BF6E-6FFD1EF81692}" srcOrd="0" destOrd="0" presId="urn:microsoft.com/office/officeart/2005/8/layout/chevron2"/>
    <dgm:cxn modelId="{5205510C-9417-4F7D-AAE6-18EF93B106BF}" type="presOf" srcId="{B5CA1882-1401-4F5F-8711-B186CD3BC313}" destId="{A774AFE3-DC02-4C4B-BB2B-87D5D9187644}" srcOrd="0" destOrd="0" presId="urn:microsoft.com/office/officeart/2005/8/layout/chevron2"/>
    <dgm:cxn modelId="{246B329E-709B-429B-9926-ED24ABE880C2}" type="presOf" srcId="{3E899D3B-6EF3-4860-B3AC-698D9E351033}" destId="{89B33B17-3CB8-41D8-9E9C-AC63CB03CF04}" srcOrd="0" destOrd="0" presId="urn:microsoft.com/office/officeart/2005/8/layout/chevron2"/>
    <dgm:cxn modelId="{C0D5A07A-E469-4DC0-875D-630987CCD158}" type="presOf" srcId="{282B9ED2-3D7D-49BD-A8AA-8A75CBBE0300}" destId="{E6DAEA40-B475-4250-B31F-9D51A275BEEF}" srcOrd="0" destOrd="0" presId="urn:microsoft.com/office/officeart/2005/8/layout/chevron2"/>
    <dgm:cxn modelId="{0458601F-8862-4E4C-A77E-FA833694E298}" srcId="{815D03B4-28A8-4F71-9BC4-22E4698382D7}" destId="{A1B6044A-5EFA-435D-A48B-4C82101600DB}" srcOrd="0" destOrd="0" parTransId="{C1A8D8F7-D6C8-49AD-ABF0-5119EA2117E3}" sibTransId="{F7DEB878-61BD-47BE-9720-0024B52ECB50}"/>
    <dgm:cxn modelId="{90C1BD5F-AE96-4BFF-A27D-CA17CA965B80}" type="presOf" srcId="{61D3D99D-9D60-41B0-8C6D-42D05B78B363}" destId="{A0D2CE3A-52CD-49DF-B0DE-AEB7ED3C9C1A}" srcOrd="0" destOrd="0" presId="urn:microsoft.com/office/officeart/2005/8/layout/chevron2"/>
    <dgm:cxn modelId="{02F509A0-322F-4678-84D2-C82F839BE4B1}" type="presOf" srcId="{DC86442D-467E-4434-A0EA-2918B59F4AC7}" destId="{FC80F9DF-43E3-4551-AAB1-FA2148C46C55}" srcOrd="0" destOrd="0" presId="urn:microsoft.com/office/officeart/2005/8/layout/chevron2"/>
    <dgm:cxn modelId="{81383B13-F03B-4A59-B4E4-456868E70258}" type="presOf" srcId="{3DCA2FC4-4724-45CC-AC7C-FA2E8BDFA45C}" destId="{9F073B0D-9FFC-4C88-81DE-AD97B98FB385}" srcOrd="0" destOrd="0" presId="urn:microsoft.com/office/officeart/2005/8/layout/chevron2"/>
    <dgm:cxn modelId="{28BD1943-6E5E-4C0D-B886-B15D403985BD}" srcId="{61D3D99D-9D60-41B0-8C6D-42D05B78B363}" destId="{F2847C85-B033-4B4D-9D05-D9D9390E6961}" srcOrd="2" destOrd="0" parTransId="{4B8E65FA-DE70-410F-A115-868FBDE12CC0}" sibTransId="{666902B7-D778-462F-A4C9-E12830D2F3C1}"/>
    <dgm:cxn modelId="{1F45EEA9-768A-4CC9-8C52-A66E8967F941}" type="presOf" srcId="{A1B6044A-5EFA-435D-A48B-4C82101600DB}" destId="{1602CD1E-EE12-407C-B052-15C8BBDF7A7C}" srcOrd="0" destOrd="0" presId="urn:microsoft.com/office/officeart/2005/8/layout/chevron2"/>
    <dgm:cxn modelId="{E7C6CA1A-B61B-411F-902D-A1912B8CD14E}" type="presOf" srcId="{A862ACE5-3614-41A6-8D9A-38B7606BAE0D}" destId="{E6CF11B0-50A2-40A9-B90C-24BC5E556286}" srcOrd="0" destOrd="0" presId="urn:microsoft.com/office/officeart/2005/8/layout/chevron2"/>
    <dgm:cxn modelId="{A40A499D-16CE-4754-A405-BC8625F5652E}" srcId="{A862ACE5-3614-41A6-8D9A-38B7606BAE0D}" destId="{790D41AF-B389-43C4-A96A-5C76C102D277}" srcOrd="0" destOrd="0" parTransId="{7800C192-E458-437E-A1A0-3CCC3F2F3E74}" sibTransId="{999460BA-6945-4DE1-B99F-9120888B8FFF}"/>
    <dgm:cxn modelId="{BA478D6D-7F1E-45DA-89D9-D7C8C6B10A53}" srcId="{61D3D99D-9D60-41B0-8C6D-42D05B78B363}" destId="{282B9ED2-3D7D-49BD-A8AA-8A75CBBE0300}" srcOrd="4" destOrd="0" parTransId="{44D388B2-86AD-495E-AA45-209832062647}" sibTransId="{DC1A8731-FB2D-4E05-A344-8A174E645A15}"/>
    <dgm:cxn modelId="{FDEB2E66-21D1-45EA-A25E-644BDCEDD255}" srcId="{61D3D99D-9D60-41B0-8C6D-42D05B78B363}" destId="{01766ACD-6EC4-4C0D-B1E7-9A260FE4096F}" srcOrd="7" destOrd="0" parTransId="{0FF12A84-E025-4F94-954A-D93C3EB4C508}" sibTransId="{2F23D4F8-FE32-4A4E-B513-E92D02944CE2}"/>
    <dgm:cxn modelId="{00ABAEA4-E769-418A-9B05-83EAEB6C5A17}" srcId="{01766ACD-6EC4-4C0D-B1E7-9A260FE4096F}" destId="{DC86442D-467E-4434-A0EA-2918B59F4AC7}" srcOrd="0" destOrd="0" parTransId="{BEBCE885-87F3-4A3E-9316-3FD26D97BDA9}" sibTransId="{85516228-FCE5-4605-A7E9-438E928858CF}"/>
    <dgm:cxn modelId="{918CD600-174A-49C6-8D60-3F728804D84B}" srcId="{F2847C85-B033-4B4D-9D05-D9D9390E6961}" destId="{3E899D3B-6EF3-4860-B3AC-698D9E351033}" srcOrd="0" destOrd="0" parTransId="{EB6B24A3-2810-45A6-8B97-F63530784CA5}" sibTransId="{76EA9FFA-2B95-4063-BC39-A73ED4CAE6BF}"/>
    <dgm:cxn modelId="{AA133F52-43C2-4E04-8443-C1CA3C82BC60}" srcId="{61D3D99D-9D60-41B0-8C6D-42D05B78B363}" destId="{94F9A60F-51B7-4C64-9169-2BA027E2B82E}" srcOrd="6" destOrd="0" parTransId="{A6C9F17D-C97D-419D-A33A-ED81780A7FEB}" sibTransId="{DB3A555E-1B39-424B-9E56-D4835D29FC8D}"/>
    <dgm:cxn modelId="{F58EE245-C729-492C-8B63-CCC1372876CD}" type="presOf" srcId="{2EA802F4-07BB-43F5-872D-316AF870C6C8}" destId="{ABD76A33-CB97-4648-9EC2-0B630415BA45}" srcOrd="0" destOrd="0" presId="urn:microsoft.com/office/officeart/2005/8/layout/chevron2"/>
    <dgm:cxn modelId="{230F68B4-8333-4EE8-B62C-8DBABF3F8419}" type="presParOf" srcId="{A0D2CE3A-52CD-49DF-B0DE-AEB7ED3C9C1A}" destId="{DA088EAB-624A-4688-96BE-E90D002232BF}" srcOrd="0" destOrd="0" presId="urn:microsoft.com/office/officeart/2005/8/layout/chevron2"/>
    <dgm:cxn modelId="{EEA7D40A-D993-44E5-9D33-5B8010360520}" type="presParOf" srcId="{DA088EAB-624A-4688-96BE-E90D002232BF}" destId="{56F655FC-6F6E-4E2A-BF6E-6FFD1EF81692}" srcOrd="0" destOrd="0" presId="urn:microsoft.com/office/officeart/2005/8/layout/chevron2"/>
    <dgm:cxn modelId="{58764921-9118-4CF8-9A7C-EC256F6D20FC}" type="presParOf" srcId="{DA088EAB-624A-4688-96BE-E90D002232BF}" destId="{1602CD1E-EE12-407C-B052-15C8BBDF7A7C}" srcOrd="1" destOrd="0" presId="urn:microsoft.com/office/officeart/2005/8/layout/chevron2"/>
    <dgm:cxn modelId="{CF82F6B6-6DE1-4114-A800-D26C20EF3D78}" type="presParOf" srcId="{A0D2CE3A-52CD-49DF-B0DE-AEB7ED3C9C1A}" destId="{45E8FC6D-5685-49ED-A632-624731646019}" srcOrd="1" destOrd="0" presId="urn:microsoft.com/office/officeart/2005/8/layout/chevron2"/>
    <dgm:cxn modelId="{E05EE003-2822-4AD2-8C91-9FCA382596AC}" type="presParOf" srcId="{A0D2CE3A-52CD-49DF-B0DE-AEB7ED3C9C1A}" destId="{0493A9EB-706F-476A-9B6E-B7B3DEA38D6B}" srcOrd="2" destOrd="0" presId="urn:microsoft.com/office/officeart/2005/8/layout/chevron2"/>
    <dgm:cxn modelId="{11F04830-9188-4CEE-B12C-0A340BB32955}" type="presParOf" srcId="{0493A9EB-706F-476A-9B6E-B7B3DEA38D6B}" destId="{ABD76A33-CB97-4648-9EC2-0B630415BA45}" srcOrd="0" destOrd="0" presId="urn:microsoft.com/office/officeart/2005/8/layout/chevron2"/>
    <dgm:cxn modelId="{D843F30C-63C5-451B-90E1-EB1271FABE9E}" type="presParOf" srcId="{0493A9EB-706F-476A-9B6E-B7B3DEA38D6B}" destId="{1FBE2639-7363-4F37-98B7-9FE52020CF87}" srcOrd="1" destOrd="0" presId="urn:microsoft.com/office/officeart/2005/8/layout/chevron2"/>
    <dgm:cxn modelId="{CC97A0F3-8B36-4CC0-B129-192C10279CC3}" type="presParOf" srcId="{A0D2CE3A-52CD-49DF-B0DE-AEB7ED3C9C1A}" destId="{3B88E6A6-0F70-4D15-8307-D9B6D000F85B}" srcOrd="3" destOrd="0" presId="urn:microsoft.com/office/officeart/2005/8/layout/chevron2"/>
    <dgm:cxn modelId="{B0644C4A-EF67-495E-B6CC-4985C85A7A56}" type="presParOf" srcId="{A0D2CE3A-52CD-49DF-B0DE-AEB7ED3C9C1A}" destId="{A8E25B8E-1390-427E-928D-F9742A843399}" srcOrd="4" destOrd="0" presId="urn:microsoft.com/office/officeart/2005/8/layout/chevron2"/>
    <dgm:cxn modelId="{58F446DE-5617-4E8A-95C6-96FB9E1E3BE7}" type="presParOf" srcId="{A8E25B8E-1390-427E-928D-F9742A843399}" destId="{65846D45-9197-4BC2-9A9C-319C7E907AAC}" srcOrd="0" destOrd="0" presId="urn:microsoft.com/office/officeart/2005/8/layout/chevron2"/>
    <dgm:cxn modelId="{83988243-C270-4556-B04D-5400BCAEE9F4}" type="presParOf" srcId="{A8E25B8E-1390-427E-928D-F9742A843399}" destId="{89B33B17-3CB8-41D8-9E9C-AC63CB03CF04}" srcOrd="1" destOrd="0" presId="urn:microsoft.com/office/officeart/2005/8/layout/chevron2"/>
    <dgm:cxn modelId="{ABB0F304-E3BD-4CF8-BA69-A4C63451E402}" type="presParOf" srcId="{A0D2CE3A-52CD-49DF-B0DE-AEB7ED3C9C1A}" destId="{AD9B8A84-D78B-4B80-9419-306279B99FB5}" srcOrd="5" destOrd="0" presId="urn:microsoft.com/office/officeart/2005/8/layout/chevron2"/>
    <dgm:cxn modelId="{7B1494A4-FA28-4003-84C4-E6FCE40E700E}" type="presParOf" srcId="{A0D2CE3A-52CD-49DF-B0DE-AEB7ED3C9C1A}" destId="{8547DA5A-A3BE-4B29-9BAD-B4E8D3CD0DCA}" srcOrd="6" destOrd="0" presId="urn:microsoft.com/office/officeart/2005/8/layout/chevron2"/>
    <dgm:cxn modelId="{8BE18E9D-E1D6-4A5C-860C-155D7C3F798A}" type="presParOf" srcId="{8547DA5A-A3BE-4B29-9BAD-B4E8D3CD0DCA}" destId="{E6CF11B0-50A2-40A9-B90C-24BC5E556286}" srcOrd="0" destOrd="0" presId="urn:microsoft.com/office/officeart/2005/8/layout/chevron2"/>
    <dgm:cxn modelId="{02B815E5-329A-405A-ABC9-7F44820CD722}" type="presParOf" srcId="{8547DA5A-A3BE-4B29-9BAD-B4E8D3CD0DCA}" destId="{89B9EA50-F3D3-441E-B784-BBBCA47A7C20}" srcOrd="1" destOrd="0" presId="urn:microsoft.com/office/officeart/2005/8/layout/chevron2"/>
    <dgm:cxn modelId="{4201F049-8D84-45E4-96A2-8790579E2AA4}" type="presParOf" srcId="{A0D2CE3A-52CD-49DF-B0DE-AEB7ED3C9C1A}" destId="{DE608038-1ADE-4506-AB10-6F19EDE7ECE2}" srcOrd="7" destOrd="0" presId="urn:microsoft.com/office/officeart/2005/8/layout/chevron2"/>
    <dgm:cxn modelId="{1EF1543F-A7D3-4C30-8BBD-B8FAA2225075}" type="presParOf" srcId="{A0D2CE3A-52CD-49DF-B0DE-AEB7ED3C9C1A}" destId="{1B655F87-53A8-45F8-AB59-27C2A41FEABB}" srcOrd="8" destOrd="0" presId="urn:microsoft.com/office/officeart/2005/8/layout/chevron2"/>
    <dgm:cxn modelId="{9529A5E1-0BA2-4DBC-A20D-B35D5C780643}" type="presParOf" srcId="{1B655F87-53A8-45F8-AB59-27C2A41FEABB}" destId="{E6DAEA40-B475-4250-B31F-9D51A275BEEF}" srcOrd="0" destOrd="0" presId="urn:microsoft.com/office/officeart/2005/8/layout/chevron2"/>
    <dgm:cxn modelId="{0F57ACC4-3418-465A-8B61-AAC12077D003}" type="presParOf" srcId="{1B655F87-53A8-45F8-AB59-27C2A41FEABB}" destId="{A774AFE3-DC02-4C4B-BB2B-87D5D9187644}" srcOrd="1" destOrd="0" presId="urn:microsoft.com/office/officeart/2005/8/layout/chevron2"/>
    <dgm:cxn modelId="{98F0EAC0-7A6E-4BB8-B376-0E1AF3904B5B}" type="presParOf" srcId="{A0D2CE3A-52CD-49DF-B0DE-AEB7ED3C9C1A}" destId="{34573F33-E337-47B7-88A6-F45F3DB16632}" srcOrd="9" destOrd="0" presId="urn:microsoft.com/office/officeart/2005/8/layout/chevron2"/>
    <dgm:cxn modelId="{01418C92-1A85-4EA8-8EC5-A1A1F7DC729C}" type="presParOf" srcId="{A0D2CE3A-52CD-49DF-B0DE-AEB7ED3C9C1A}" destId="{00E6F901-14E5-4494-A0AD-939E2B64068D}" srcOrd="10" destOrd="0" presId="urn:microsoft.com/office/officeart/2005/8/layout/chevron2"/>
    <dgm:cxn modelId="{98935027-7271-4C36-B571-3F9988C585E3}" type="presParOf" srcId="{00E6F901-14E5-4494-A0AD-939E2B64068D}" destId="{9F073B0D-9FFC-4C88-81DE-AD97B98FB385}" srcOrd="0" destOrd="0" presId="urn:microsoft.com/office/officeart/2005/8/layout/chevron2"/>
    <dgm:cxn modelId="{23A18586-1DC6-49BE-BD0E-E6AEC8A383AF}" type="presParOf" srcId="{00E6F901-14E5-4494-A0AD-939E2B64068D}" destId="{E5707DBB-BE03-44D4-BD4D-5FDDA837ABBA}" srcOrd="1" destOrd="0" presId="urn:microsoft.com/office/officeart/2005/8/layout/chevron2"/>
    <dgm:cxn modelId="{8E428828-E12B-44BB-BDFD-192DEC6FCD7D}" type="presParOf" srcId="{A0D2CE3A-52CD-49DF-B0DE-AEB7ED3C9C1A}" destId="{FFDBFCB7-7AC5-4282-88A6-ACE773C2865E}" srcOrd="11" destOrd="0" presId="urn:microsoft.com/office/officeart/2005/8/layout/chevron2"/>
    <dgm:cxn modelId="{D032895B-EF37-4EF7-8918-D21560BC4AB6}" type="presParOf" srcId="{A0D2CE3A-52CD-49DF-B0DE-AEB7ED3C9C1A}" destId="{B402ECAE-41C0-4D08-BBA9-58660C86C9D9}" srcOrd="12" destOrd="0" presId="urn:microsoft.com/office/officeart/2005/8/layout/chevron2"/>
    <dgm:cxn modelId="{0CBBEBDC-111B-4B18-B350-79EDE3C25CEA}" type="presParOf" srcId="{B402ECAE-41C0-4D08-BBA9-58660C86C9D9}" destId="{5FF528C6-0CDB-4153-8230-D5B74A0BDD51}" srcOrd="0" destOrd="0" presId="urn:microsoft.com/office/officeart/2005/8/layout/chevron2"/>
    <dgm:cxn modelId="{23338CBB-FF67-40E9-8284-93D3953DB091}" type="presParOf" srcId="{B402ECAE-41C0-4D08-BBA9-58660C86C9D9}" destId="{DEA58537-E4A3-47F0-86A1-E6ECDE0C81BD}" srcOrd="1" destOrd="0" presId="urn:microsoft.com/office/officeart/2005/8/layout/chevron2"/>
    <dgm:cxn modelId="{C5551C03-47D1-4844-80D7-A1B09E054D28}" type="presParOf" srcId="{A0D2CE3A-52CD-49DF-B0DE-AEB7ED3C9C1A}" destId="{6E96D597-3AC4-4740-A81B-3BE1A2FA66B8}" srcOrd="13" destOrd="0" presId="urn:microsoft.com/office/officeart/2005/8/layout/chevron2"/>
    <dgm:cxn modelId="{1F5754A6-C93D-4354-8B6A-35D06267F01D}" type="presParOf" srcId="{A0D2CE3A-52CD-49DF-B0DE-AEB7ED3C9C1A}" destId="{C49D66BF-5F8E-4C0C-9313-7F172F7BEE87}" srcOrd="14" destOrd="0" presId="urn:microsoft.com/office/officeart/2005/8/layout/chevron2"/>
    <dgm:cxn modelId="{A7606940-DBFF-43F8-9471-12D303D4B855}" type="presParOf" srcId="{C49D66BF-5F8E-4C0C-9313-7F172F7BEE87}" destId="{3E1DCE41-8089-462F-AE42-4B309E00F78D}" srcOrd="0" destOrd="0" presId="urn:microsoft.com/office/officeart/2005/8/layout/chevron2"/>
    <dgm:cxn modelId="{DE39F349-A189-4E70-A4CE-3EEBFAC1B1AC}" type="presParOf" srcId="{C49D66BF-5F8E-4C0C-9313-7F172F7BEE87}" destId="{FC80F9DF-43E3-4551-AAB1-FA2148C46C5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3CE653-40FA-433D-BA70-5C414FFD192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PR"/>
        </a:p>
      </dgm:t>
    </dgm:pt>
    <dgm:pt modelId="{AB794A9A-9EB2-48E6-B2C9-FDEC0912514B}">
      <dgm:prSet/>
      <dgm:spPr>
        <a:solidFill>
          <a:srgbClr val="056594"/>
        </a:solidFill>
      </dgm:spPr>
      <dgm:t>
        <a:bodyPr/>
        <a:lstStyle/>
        <a:p>
          <a:pPr rtl="0"/>
          <a:r>
            <a:rPr lang="en-US" dirty="0" smtClean="0"/>
            <a:t>Budget Period</a:t>
          </a:r>
          <a:endParaRPr lang="en-US" dirty="0"/>
        </a:p>
      </dgm:t>
    </dgm:pt>
    <dgm:pt modelId="{40A9FCE8-9D64-4A42-BDFD-5DB353BB1505}" type="parTrans" cxnId="{09B8FADB-F989-4177-B9FB-768914B46BDC}">
      <dgm:prSet/>
      <dgm:spPr/>
      <dgm:t>
        <a:bodyPr/>
        <a:lstStyle/>
        <a:p>
          <a:endParaRPr lang="es-PR"/>
        </a:p>
      </dgm:t>
    </dgm:pt>
    <dgm:pt modelId="{85B3FCE8-D04D-461F-928D-99D88FDD13E6}" type="sibTrans" cxnId="{09B8FADB-F989-4177-B9FB-768914B46BDC}">
      <dgm:prSet/>
      <dgm:spPr/>
      <dgm:t>
        <a:bodyPr/>
        <a:lstStyle/>
        <a:p>
          <a:endParaRPr lang="es-PR"/>
        </a:p>
      </dgm:t>
    </dgm:pt>
    <dgm:pt modelId="{FF08E283-CE88-40AF-B180-9A86B33FE28F}">
      <dgm:prSet/>
      <dgm:spPr>
        <a:solidFill>
          <a:srgbClr val="056594"/>
        </a:solidFill>
      </dgm:spPr>
      <dgm:t>
        <a:bodyPr/>
        <a:lstStyle/>
        <a:p>
          <a:pPr rtl="0"/>
          <a:r>
            <a:rPr lang="en-US" dirty="0" smtClean="0"/>
            <a:t>Project Period</a:t>
          </a:r>
          <a:endParaRPr lang="en-US" dirty="0"/>
        </a:p>
      </dgm:t>
    </dgm:pt>
    <dgm:pt modelId="{B160A695-E743-4E8A-87C5-24A6DAFAD33C}" type="parTrans" cxnId="{31E687C6-3EE5-4083-BE07-69F0EA1890F8}">
      <dgm:prSet/>
      <dgm:spPr/>
      <dgm:t>
        <a:bodyPr/>
        <a:lstStyle/>
        <a:p>
          <a:endParaRPr lang="es-PR"/>
        </a:p>
      </dgm:t>
    </dgm:pt>
    <dgm:pt modelId="{F58769FD-5FD5-491D-9874-2FF8861B7AD1}" type="sibTrans" cxnId="{31E687C6-3EE5-4083-BE07-69F0EA1890F8}">
      <dgm:prSet/>
      <dgm:spPr/>
      <dgm:t>
        <a:bodyPr/>
        <a:lstStyle/>
        <a:p>
          <a:endParaRPr lang="es-PR"/>
        </a:p>
      </dgm:t>
    </dgm:pt>
    <dgm:pt modelId="{46ABF394-1CDF-464B-BFC5-36AE9BA62634}">
      <dgm:prSet custT="1"/>
      <dgm:spPr>
        <a:solidFill>
          <a:schemeClr val="bg1">
            <a:lumMod val="85000"/>
            <a:alpha val="90000"/>
          </a:schemeClr>
        </a:solidFill>
      </dgm:spPr>
      <dgm:t>
        <a:bodyPr/>
        <a:lstStyle/>
        <a:p>
          <a:pPr rtl="0"/>
          <a:r>
            <a:rPr lang="en-US" sz="1800" b="1" dirty="0" smtClean="0">
              <a:latin typeface="Arial" pitchFamily="34" charset="0"/>
              <a:cs typeface="Arial" pitchFamily="34" charset="0"/>
            </a:rPr>
            <a:t>Interval of time to which a multi-year period of assistance (project period) is divided for budgetary and funding purposes. </a:t>
          </a:r>
          <a:endParaRPr lang="en-US" sz="1800" b="1" dirty="0">
            <a:latin typeface="Arial" pitchFamily="34" charset="0"/>
            <a:cs typeface="Arial" pitchFamily="34" charset="0"/>
          </a:endParaRPr>
        </a:p>
      </dgm:t>
    </dgm:pt>
    <dgm:pt modelId="{74CC13A2-E5AC-44C9-AA3E-005810BD3846}" type="parTrans" cxnId="{391E28B6-5D1A-4A7D-9581-FE0A156187A1}">
      <dgm:prSet/>
      <dgm:spPr/>
      <dgm:t>
        <a:bodyPr/>
        <a:lstStyle/>
        <a:p>
          <a:endParaRPr lang="es-PR"/>
        </a:p>
      </dgm:t>
    </dgm:pt>
    <dgm:pt modelId="{19140A9A-747C-40F7-97A1-916562C2218F}" type="sibTrans" cxnId="{391E28B6-5D1A-4A7D-9581-FE0A156187A1}">
      <dgm:prSet/>
      <dgm:spPr/>
      <dgm:t>
        <a:bodyPr/>
        <a:lstStyle/>
        <a:p>
          <a:endParaRPr lang="es-PR"/>
        </a:p>
      </dgm:t>
    </dgm:pt>
    <dgm:pt modelId="{F35F2218-AEE0-4926-9766-F436121089EA}">
      <dgm:prSet/>
      <dgm:spPr>
        <a:solidFill>
          <a:schemeClr val="bg1">
            <a:lumMod val="85000"/>
            <a:alpha val="90000"/>
          </a:schemeClr>
        </a:solidFill>
      </dgm:spPr>
      <dgm:t>
        <a:bodyPr/>
        <a:lstStyle/>
        <a:p>
          <a:pPr rtl="0"/>
          <a:r>
            <a:rPr lang="en-US" b="1" dirty="0" smtClean="0">
              <a:latin typeface="Arial" pitchFamily="34" charset="0"/>
              <a:cs typeface="Arial" pitchFamily="34" charset="0"/>
            </a:rPr>
            <a:t>Total time stated in the Notice of Award (including any amendments) for which federal support is recommended. </a:t>
          </a:r>
          <a:endParaRPr lang="en-US" b="1" dirty="0">
            <a:latin typeface="Arial" pitchFamily="34" charset="0"/>
            <a:cs typeface="Arial" pitchFamily="34" charset="0"/>
          </a:endParaRPr>
        </a:p>
      </dgm:t>
    </dgm:pt>
    <dgm:pt modelId="{CDB2F8E8-634F-4C63-844A-356CCB29BEF7}" type="parTrans" cxnId="{0C3BB604-336C-4B5B-8E5D-CCEBB8322B2A}">
      <dgm:prSet/>
      <dgm:spPr/>
      <dgm:t>
        <a:bodyPr/>
        <a:lstStyle/>
        <a:p>
          <a:endParaRPr lang="es-PR"/>
        </a:p>
      </dgm:t>
    </dgm:pt>
    <dgm:pt modelId="{0D47363E-5C8D-44C3-A844-AD1EF4D9B6BB}" type="sibTrans" cxnId="{0C3BB604-336C-4B5B-8E5D-CCEBB8322B2A}">
      <dgm:prSet/>
      <dgm:spPr/>
      <dgm:t>
        <a:bodyPr/>
        <a:lstStyle/>
        <a:p>
          <a:endParaRPr lang="es-PR"/>
        </a:p>
      </dgm:t>
    </dgm:pt>
    <dgm:pt modelId="{94B43F31-163F-43DA-BBE9-DB8EFB7F51D5}">
      <dgm:prSet custT="1"/>
      <dgm:spPr>
        <a:solidFill>
          <a:schemeClr val="bg1">
            <a:lumMod val="85000"/>
            <a:alpha val="90000"/>
          </a:schemeClr>
        </a:solidFill>
      </dgm:spPr>
      <dgm:t>
        <a:bodyPr/>
        <a:lstStyle/>
        <a:p>
          <a:pPr rtl="0"/>
          <a:r>
            <a:rPr lang="en-US" sz="1800" b="1" dirty="0" smtClean="0">
              <a:latin typeface="Arial" pitchFamily="34" charset="0"/>
              <a:cs typeface="Arial" pitchFamily="34" charset="0"/>
            </a:rPr>
            <a:t>A budget period is usually 12 months long, but may be shorter or longer, if appropriate.</a:t>
          </a:r>
          <a:endParaRPr lang="en-US" sz="1800" b="1" dirty="0">
            <a:latin typeface="Arial" pitchFamily="34" charset="0"/>
            <a:cs typeface="Arial" pitchFamily="34" charset="0"/>
          </a:endParaRPr>
        </a:p>
      </dgm:t>
    </dgm:pt>
    <dgm:pt modelId="{96ED81F2-5271-47B4-8D86-C98E076816C5}" type="parTrans" cxnId="{84325D6D-9BBA-41EC-81ED-7E06C74B431C}">
      <dgm:prSet/>
      <dgm:spPr/>
      <dgm:t>
        <a:bodyPr/>
        <a:lstStyle/>
        <a:p>
          <a:endParaRPr lang="es-PR"/>
        </a:p>
      </dgm:t>
    </dgm:pt>
    <dgm:pt modelId="{9AF3CE08-BCB3-41FD-9612-FA7D6F34DD20}" type="sibTrans" cxnId="{84325D6D-9BBA-41EC-81ED-7E06C74B431C}">
      <dgm:prSet/>
      <dgm:spPr/>
      <dgm:t>
        <a:bodyPr/>
        <a:lstStyle/>
        <a:p>
          <a:endParaRPr lang="es-PR"/>
        </a:p>
      </dgm:t>
    </dgm:pt>
    <dgm:pt modelId="{1177BEC5-DEF0-466D-92A9-E1B0836BC80E}">
      <dgm:prSet/>
      <dgm:spPr>
        <a:solidFill>
          <a:schemeClr val="bg1">
            <a:lumMod val="85000"/>
            <a:alpha val="90000"/>
          </a:schemeClr>
        </a:solidFill>
      </dgm:spPr>
      <dgm:t>
        <a:bodyPr/>
        <a:lstStyle/>
        <a:p>
          <a:pPr rtl="0"/>
          <a:r>
            <a:rPr lang="en-US" b="1" dirty="0" smtClean="0">
              <a:latin typeface="Arial" pitchFamily="34" charset="0"/>
              <a:cs typeface="Arial" pitchFamily="34" charset="0"/>
            </a:rPr>
            <a:t>The period may consist of one or more budget periods. </a:t>
          </a:r>
          <a:endParaRPr lang="en-US" b="1" dirty="0">
            <a:latin typeface="Arial" pitchFamily="34" charset="0"/>
            <a:cs typeface="Arial" pitchFamily="34" charset="0"/>
          </a:endParaRPr>
        </a:p>
      </dgm:t>
    </dgm:pt>
    <dgm:pt modelId="{A5C94347-CC35-49F4-B394-43B8DCB8B809}" type="parTrans" cxnId="{4C29BD1F-C291-4D93-8BCA-15847F2EB8E2}">
      <dgm:prSet/>
      <dgm:spPr/>
      <dgm:t>
        <a:bodyPr/>
        <a:lstStyle/>
        <a:p>
          <a:endParaRPr lang="es-PR"/>
        </a:p>
      </dgm:t>
    </dgm:pt>
    <dgm:pt modelId="{075208E9-A324-4943-A892-01E432AB444D}" type="sibTrans" cxnId="{4C29BD1F-C291-4D93-8BCA-15847F2EB8E2}">
      <dgm:prSet/>
      <dgm:spPr/>
      <dgm:t>
        <a:bodyPr/>
        <a:lstStyle/>
        <a:p>
          <a:endParaRPr lang="es-PR"/>
        </a:p>
      </dgm:t>
    </dgm:pt>
    <dgm:pt modelId="{69FAFBFF-8242-4069-97A6-92E26C60E962}">
      <dgm:prSet/>
      <dgm:spPr>
        <a:solidFill>
          <a:schemeClr val="bg1">
            <a:lumMod val="85000"/>
            <a:alpha val="90000"/>
          </a:schemeClr>
        </a:solidFill>
      </dgm:spPr>
      <dgm:t>
        <a:bodyPr/>
        <a:lstStyle/>
        <a:p>
          <a:pPr rtl="0"/>
          <a:r>
            <a:rPr lang="en-US" b="1" dirty="0" smtClean="0">
              <a:latin typeface="Arial" pitchFamily="34" charset="0"/>
              <a:cs typeface="Arial" pitchFamily="34" charset="0"/>
            </a:rPr>
            <a:t>It does not constitute a commitment by the Federal Government to fund the entire period.</a:t>
          </a:r>
          <a:endParaRPr lang="en-US" b="1" dirty="0">
            <a:latin typeface="Arial" pitchFamily="34" charset="0"/>
            <a:cs typeface="Arial" pitchFamily="34" charset="0"/>
          </a:endParaRPr>
        </a:p>
      </dgm:t>
    </dgm:pt>
    <dgm:pt modelId="{EBDFD469-C98B-4725-8CC1-50C13EC845C1}" type="parTrans" cxnId="{0C9722F4-29C3-4AF7-8FC4-17EF8FC154FB}">
      <dgm:prSet/>
      <dgm:spPr/>
      <dgm:t>
        <a:bodyPr/>
        <a:lstStyle/>
        <a:p>
          <a:endParaRPr lang="es-PR"/>
        </a:p>
      </dgm:t>
    </dgm:pt>
    <dgm:pt modelId="{49A5D6C1-6B8A-4580-AE06-29CE140AC5B7}" type="sibTrans" cxnId="{0C9722F4-29C3-4AF7-8FC4-17EF8FC154FB}">
      <dgm:prSet/>
      <dgm:spPr/>
      <dgm:t>
        <a:bodyPr/>
        <a:lstStyle/>
        <a:p>
          <a:endParaRPr lang="es-PR"/>
        </a:p>
      </dgm:t>
    </dgm:pt>
    <dgm:pt modelId="{7922E314-7109-42C6-BDAE-185DAC818B5D}" type="pres">
      <dgm:prSet presAssocID="{6A3CE653-40FA-433D-BA70-5C414FFD1922}" presName="Name0" presStyleCnt="0">
        <dgm:presLayoutVars>
          <dgm:dir/>
          <dgm:animLvl val="lvl"/>
          <dgm:resizeHandles val="exact"/>
        </dgm:presLayoutVars>
      </dgm:prSet>
      <dgm:spPr/>
      <dgm:t>
        <a:bodyPr/>
        <a:lstStyle/>
        <a:p>
          <a:endParaRPr lang="en-US"/>
        </a:p>
      </dgm:t>
    </dgm:pt>
    <dgm:pt modelId="{228D3EB4-B9E4-4C13-B8C0-C2E81C2CE362}" type="pres">
      <dgm:prSet presAssocID="{AB794A9A-9EB2-48E6-B2C9-FDEC0912514B}" presName="linNode" presStyleCnt="0"/>
      <dgm:spPr/>
    </dgm:pt>
    <dgm:pt modelId="{D240B02E-0EB8-4E1B-BBC2-8D96935C1041}" type="pres">
      <dgm:prSet presAssocID="{AB794A9A-9EB2-48E6-B2C9-FDEC0912514B}" presName="parentText" presStyleLbl="node1" presStyleIdx="0" presStyleCnt="2">
        <dgm:presLayoutVars>
          <dgm:chMax val="1"/>
          <dgm:bulletEnabled val="1"/>
        </dgm:presLayoutVars>
      </dgm:prSet>
      <dgm:spPr/>
      <dgm:t>
        <a:bodyPr/>
        <a:lstStyle/>
        <a:p>
          <a:endParaRPr lang="es-PR"/>
        </a:p>
      </dgm:t>
    </dgm:pt>
    <dgm:pt modelId="{B9459EF5-0738-4AC7-8595-01583785E67A}" type="pres">
      <dgm:prSet presAssocID="{AB794A9A-9EB2-48E6-B2C9-FDEC0912514B}" presName="descendantText" presStyleLbl="alignAccFollowNode1" presStyleIdx="0" presStyleCnt="2">
        <dgm:presLayoutVars>
          <dgm:bulletEnabled val="1"/>
        </dgm:presLayoutVars>
      </dgm:prSet>
      <dgm:spPr/>
      <dgm:t>
        <a:bodyPr/>
        <a:lstStyle/>
        <a:p>
          <a:endParaRPr lang="es-PR"/>
        </a:p>
      </dgm:t>
    </dgm:pt>
    <dgm:pt modelId="{86026F9B-6F7D-4F37-B391-5E2629C5A24A}" type="pres">
      <dgm:prSet presAssocID="{85B3FCE8-D04D-461F-928D-99D88FDD13E6}" presName="sp" presStyleCnt="0"/>
      <dgm:spPr/>
    </dgm:pt>
    <dgm:pt modelId="{08CE1CA6-4D5F-4349-809F-C30089BB7E43}" type="pres">
      <dgm:prSet presAssocID="{FF08E283-CE88-40AF-B180-9A86B33FE28F}" presName="linNode" presStyleCnt="0"/>
      <dgm:spPr/>
    </dgm:pt>
    <dgm:pt modelId="{76894C13-ADAB-443C-89B9-A6893F1BB836}" type="pres">
      <dgm:prSet presAssocID="{FF08E283-CE88-40AF-B180-9A86B33FE28F}" presName="parentText" presStyleLbl="node1" presStyleIdx="1" presStyleCnt="2">
        <dgm:presLayoutVars>
          <dgm:chMax val="1"/>
          <dgm:bulletEnabled val="1"/>
        </dgm:presLayoutVars>
      </dgm:prSet>
      <dgm:spPr/>
      <dgm:t>
        <a:bodyPr/>
        <a:lstStyle/>
        <a:p>
          <a:endParaRPr lang="es-PR"/>
        </a:p>
      </dgm:t>
    </dgm:pt>
    <dgm:pt modelId="{93B57B2C-E48C-48AD-ADE5-CF774CB1BA46}" type="pres">
      <dgm:prSet presAssocID="{FF08E283-CE88-40AF-B180-9A86B33FE28F}" presName="descendantText" presStyleLbl="alignAccFollowNode1" presStyleIdx="1" presStyleCnt="2">
        <dgm:presLayoutVars>
          <dgm:bulletEnabled val="1"/>
        </dgm:presLayoutVars>
      </dgm:prSet>
      <dgm:spPr/>
      <dgm:t>
        <a:bodyPr/>
        <a:lstStyle/>
        <a:p>
          <a:endParaRPr lang="es-PR"/>
        </a:p>
      </dgm:t>
    </dgm:pt>
  </dgm:ptLst>
  <dgm:cxnLst>
    <dgm:cxn modelId="{6D9E9D01-4AAC-4D6B-8604-C37A7E1C5FFD}" type="presOf" srcId="{F35F2218-AEE0-4926-9766-F436121089EA}" destId="{93B57B2C-E48C-48AD-ADE5-CF774CB1BA46}" srcOrd="0" destOrd="0" presId="urn:microsoft.com/office/officeart/2005/8/layout/vList5"/>
    <dgm:cxn modelId="{BE98F5D1-CDB9-4AA3-BE01-1E3F91BE6884}" type="presOf" srcId="{94B43F31-163F-43DA-BBE9-DB8EFB7F51D5}" destId="{B9459EF5-0738-4AC7-8595-01583785E67A}" srcOrd="0" destOrd="1" presId="urn:microsoft.com/office/officeart/2005/8/layout/vList5"/>
    <dgm:cxn modelId="{84325D6D-9BBA-41EC-81ED-7E06C74B431C}" srcId="{AB794A9A-9EB2-48E6-B2C9-FDEC0912514B}" destId="{94B43F31-163F-43DA-BBE9-DB8EFB7F51D5}" srcOrd="1" destOrd="0" parTransId="{96ED81F2-5271-47B4-8D86-C98E076816C5}" sibTransId="{9AF3CE08-BCB3-41FD-9612-FA7D6F34DD20}"/>
    <dgm:cxn modelId="{3525909A-991C-4E31-8F00-9FD588566287}" type="presOf" srcId="{6A3CE653-40FA-433D-BA70-5C414FFD1922}" destId="{7922E314-7109-42C6-BDAE-185DAC818B5D}" srcOrd="0" destOrd="0" presId="urn:microsoft.com/office/officeart/2005/8/layout/vList5"/>
    <dgm:cxn modelId="{391E28B6-5D1A-4A7D-9581-FE0A156187A1}" srcId="{AB794A9A-9EB2-48E6-B2C9-FDEC0912514B}" destId="{46ABF394-1CDF-464B-BFC5-36AE9BA62634}" srcOrd="0" destOrd="0" parTransId="{74CC13A2-E5AC-44C9-AA3E-005810BD3846}" sibTransId="{19140A9A-747C-40F7-97A1-916562C2218F}"/>
    <dgm:cxn modelId="{4C29BD1F-C291-4D93-8BCA-15847F2EB8E2}" srcId="{FF08E283-CE88-40AF-B180-9A86B33FE28F}" destId="{1177BEC5-DEF0-466D-92A9-E1B0836BC80E}" srcOrd="1" destOrd="0" parTransId="{A5C94347-CC35-49F4-B394-43B8DCB8B809}" sibTransId="{075208E9-A324-4943-A892-01E432AB444D}"/>
    <dgm:cxn modelId="{31E687C6-3EE5-4083-BE07-69F0EA1890F8}" srcId="{6A3CE653-40FA-433D-BA70-5C414FFD1922}" destId="{FF08E283-CE88-40AF-B180-9A86B33FE28F}" srcOrd="1" destOrd="0" parTransId="{B160A695-E743-4E8A-87C5-24A6DAFAD33C}" sibTransId="{F58769FD-5FD5-491D-9874-2FF8861B7AD1}"/>
    <dgm:cxn modelId="{90C79E0D-42A8-4951-ADDA-A91AC419E91F}" type="presOf" srcId="{1177BEC5-DEF0-466D-92A9-E1B0836BC80E}" destId="{93B57B2C-E48C-48AD-ADE5-CF774CB1BA46}" srcOrd="0" destOrd="1" presId="urn:microsoft.com/office/officeart/2005/8/layout/vList5"/>
    <dgm:cxn modelId="{1A5E2E81-8AD2-4920-B319-8A778799070A}" type="presOf" srcId="{46ABF394-1CDF-464B-BFC5-36AE9BA62634}" destId="{B9459EF5-0738-4AC7-8595-01583785E67A}" srcOrd="0" destOrd="0" presId="urn:microsoft.com/office/officeart/2005/8/layout/vList5"/>
    <dgm:cxn modelId="{8C870291-7C1B-4DD9-BFD8-5A9F0B5E7332}" type="presOf" srcId="{FF08E283-CE88-40AF-B180-9A86B33FE28F}" destId="{76894C13-ADAB-443C-89B9-A6893F1BB836}" srcOrd="0" destOrd="0" presId="urn:microsoft.com/office/officeart/2005/8/layout/vList5"/>
    <dgm:cxn modelId="{E80816E2-5A3B-46E5-A968-11B912165073}" type="presOf" srcId="{AB794A9A-9EB2-48E6-B2C9-FDEC0912514B}" destId="{D240B02E-0EB8-4E1B-BBC2-8D96935C1041}" srcOrd="0" destOrd="0" presId="urn:microsoft.com/office/officeart/2005/8/layout/vList5"/>
    <dgm:cxn modelId="{0C3BB604-336C-4B5B-8E5D-CCEBB8322B2A}" srcId="{FF08E283-CE88-40AF-B180-9A86B33FE28F}" destId="{F35F2218-AEE0-4926-9766-F436121089EA}" srcOrd="0" destOrd="0" parTransId="{CDB2F8E8-634F-4C63-844A-356CCB29BEF7}" sibTransId="{0D47363E-5C8D-44C3-A844-AD1EF4D9B6BB}"/>
    <dgm:cxn modelId="{0C9722F4-29C3-4AF7-8FC4-17EF8FC154FB}" srcId="{FF08E283-CE88-40AF-B180-9A86B33FE28F}" destId="{69FAFBFF-8242-4069-97A6-92E26C60E962}" srcOrd="2" destOrd="0" parTransId="{EBDFD469-C98B-4725-8CC1-50C13EC845C1}" sibTransId="{49A5D6C1-6B8A-4580-AE06-29CE140AC5B7}"/>
    <dgm:cxn modelId="{09B8FADB-F989-4177-B9FB-768914B46BDC}" srcId="{6A3CE653-40FA-433D-BA70-5C414FFD1922}" destId="{AB794A9A-9EB2-48E6-B2C9-FDEC0912514B}" srcOrd="0" destOrd="0" parTransId="{40A9FCE8-9D64-4A42-BDFD-5DB353BB1505}" sibTransId="{85B3FCE8-D04D-461F-928D-99D88FDD13E6}"/>
    <dgm:cxn modelId="{8875A52D-9E2C-4EFA-B4D1-434DA0F51830}" type="presOf" srcId="{69FAFBFF-8242-4069-97A6-92E26C60E962}" destId="{93B57B2C-E48C-48AD-ADE5-CF774CB1BA46}" srcOrd="0" destOrd="2" presId="urn:microsoft.com/office/officeart/2005/8/layout/vList5"/>
    <dgm:cxn modelId="{34A46A4B-BE44-4268-B81E-67C029E5932A}" type="presParOf" srcId="{7922E314-7109-42C6-BDAE-185DAC818B5D}" destId="{228D3EB4-B9E4-4C13-B8C0-C2E81C2CE362}" srcOrd="0" destOrd="0" presId="urn:microsoft.com/office/officeart/2005/8/layout/vList5"/>
    <dgm:cxn modelId="{F0FB8E17-0CB1-4E65-878F-1E620B4FCDC1}" type="presParOf" srcId="{228D3EB4-B9E4-4C13-B8C0-C2E81C2CE362}" destId="{D240B02E-0EB8-4E1B-BBC2-8D96935C1041}" srcOrd="0" destOrd="0" presId="urn:microsoft.com/office/officeart/2005/8/layout/vList5"/>
    <dgm:cxn modelId="{F5074451-20AA-44A6-8FE7-3C1CCF7CF23B}" type="presParOf" srcId="{228D3EB4-B9E4-4C13-B8C0-C2E81C2CE362}" destId="{B9459EF5-0738-4AC7-8595-01583785E67A}" srcOrd="1" destOrd="0" presId="urn:microsoft.com/office/officeart/2005/8/layout/vList5"/>
    <dgm:cxn modelId="{B8471C4C-335B-420F-8309-957E34791335}" type="presParOf" srcId="{7922E314-7109-42C6-BDAE-185DAC818B5D}" destId="{86026F9B-6F7D-4F37-B391-5E2629C5A24A}" srcOrd="1" destOrd="0" presId="urn:microsoft.com/office/officeart/2005/8/layout/vList5"/>
    <dgm:cxn modelId="{33D53E9C-8773-4BC8-B628-5AF1D264846E}" type="presParOf" srcId="{7922E314-7109-42C6-BDAE-185DAC818B5D}" destId="{08CE1CA6-4D5F-4349-809F-C30089BB7E43}" srcOrd="2" destOrd="0" presId="urn:microsoft.com/office/officeart/2005/8/layout/vList5"/>
    <dgm:cxn modelId="{BBCAE915-34CF-44CE-BD24-04D209E93764}" type="presParOf" srcId="{08CE1CA6-4D5F-4349-809F-C30089BB7E43}" destId="{76894C13-ADAB-443C-89B9-A6893F1BB836}" srcOrd="0" destOrd="0" presId="urn:microsoft.com/office/officeart/2005/8/layout/vList5"/>
    <dgm:cxn modelId="{0E11CE4D-5703-43BA-9B07-CC5761B9B31C}" type="presParOf" srcId="{08CE1CA6-4D5F-4349-809F-C30089BB7E43}" destId="{93B57B2C-E48C-48AD-ADE5-CF774CB1BA4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C0AB36C-00D9-45FE-8CD4-EF754F024C0F}" type="doc">
      <dgm:prSet loTypeId="urn:microsoft.com/office/officeart/2005/8/layout/matrix1" loCatId="matrix" qsTypeId="urn:microsoft.com/office/officeart/2005/8/quickstyle/simple2" qsCatId="simple" csTypeId="urn:microsoft.com/office/officeart/2005/8/colors/accent2_1" csCatId="accent2" phldr="1"/>
      <dgm:spPr/>
      <dgm:t>
        <a:bodyPr/>
        <a:lstStyle/>
        <a:p>
          <a:endParaRPr lang="en-US"/>
        </a:p>
      </dgm:t>
    </dgm:pt>
    <dgm:pt modelId="{0B65CC9E-3BDB-4705-98A2-E8B841B9A133}">
      <dgm:prSet/>
      <dgm:spPr>
        <a:solidFill>
          <a:schemeClr val="bg2">
            <a:lumMod val="20000"/>
            <a:lumOff val="80000"/>
          </a:schemeClr>
        </a:solidFill>
        <a:ln>
          <a:solidFill>
            <a:srgbClr val="056594"/>
          </a:solidFill>
        </a:ln>
      </dgm:spPr>
      <dgm:t>
        <a:bodyPr anchor="b"/>
        <a:lstStyle/>
        <a:p>
          <a:pPr marL="285750" indent="-228600" algn="ctr" rtl="0"/>
          <a:r>
            <a:rPr lang="en-US" dirty="0" smtClean="0">
              <a:solidFill>
                <a:srgbClr val="056594"/>
              </a:solidFill>
            </a:rPr>
            <a:t>Budget Information for Non-Construction Programs (SF 424A, federal line item budget)</a:t>
          </a:r>
          <a:endParaRPr lang="en-US" dirty="0">
            <a:solidFill>
              <a:srgbClr val="056594"/>
            </a:solidFill>
          </a:endParaRPr>
        </a:p>
      </dgm:t>
    </dgm:pt>
    <dgm:pt modelId="{A6EFF347-F248-412E-B050-4DA94D599192}" type="parTrans" cxnId="{94F6C6B7-4DDC-4ED3-9499-F0FC92D3297A}">
      <dgm:prSet/>
      <dgm:spPr/>
      <dgm:t>
        <a:bodyPr/>
        <a:lstStyle/>
        <a:p>
          <a:endParaRPr lang="en-US"/>
        </a:p>
      </dgm:t>
    </dgm:pt>
    <dgm:pt modelId="{B315B728-C0A0-47A0-B9E7-13DB888B8F43}" type="sibTrans" cxnId="{94F6C6B7-4DDC-4ED3-9499-F0FC92D3297A}">
      <dgm:prSet/>
      <dgm:spPr/>
      <dgm:t>
        <a:bodyPr/>
        <a:lstStyle/>
        <a:p>
          <a:endParaRPr lang="en-US"/>
        </a:p>
      </dgm:t>
    </dgm:pt>
    <dgm:pt modelId="{480442A0-22B4-484D-9C7E-F3DA10D45C02}">
      <dgm:prSet/>
      <dgm:spPr>
        <a:solidFill>
          <a:schemeClr val="bg2">
            <a:lumMod val="20000"/>
            <a:lumOff val="80000"/>
          </a:schemeClr>
        </a:solidFill>
        <a:ln>
          <a:solidFill>
            <a:srgbClr val="056594"/>
          </a:solidFill>
        </a:ln>
      </dgm:spPr>
      <dgm:t>
        <a:bodyPr anchor="ctr"/>
        <a:lstStyle/>
        <a:p>
          <a:pPr rtl="0"/>
          <a:r>
            <a:rPr lang="en-US" dirty="0" smtClean="0">
              <a:solidFill>
                <a:srgbClr val="056594"/>
              </a:solidFill>
            </a:rPr>
            <a:t>Part C program-specific line item budget (in table format and PDF)</a:t>
          </a:r>
          <a:endParaRPr lang="en-US" dirty="0">
            <a:solidFill>
              <a:srgbClr val="056594"/>
            </a:solidFill>
          </a:endParaRPr>
        </a:p>
      </dgm:t>
    </dgm:pt>
    <dgm:pt modelId="{97C68F9E-6387-4EFD-94B7-ECB8FD957365}" type="parTrans" cxnId="{BAD1F349-E66E-4B9D-9A13-DF12BBC620D7}">
      <dgm:prSet/>
      <dgm:spPr/>
      <dgm:t>
        <a:bodyPr/>
        <a:lstStyle/>
        <a:p>
          <a:endParaRPr lang="en-US"/>
        </a:p>
      </dgm:t>
    </dgm:pt>
    <dgm:pt modelId="{1C03D5FE-60E4-4172-BEBF-FB639233C784}" type="sibTrans" cxnId="{BAD1F349-E66E-4B9D-9A13-DF12BBC620D7}">
      <dgm:prSet/>
      <dgm:spPr/>
      <dgm:t>
        <a:bodyPr/>
        <a:lstStyle/>
        <a:p>
          <a:endParaRPr lang="en-US"/>
        </a:p>
      </dgm:t>
    </dgm:pt>
    <dgm:pt modelId="{D1A0E96B-9001-4C04-BFEA-AC35C0070CD4}">
      <dgm:prSet/>
      <dgm:spPr>
        <a:solidFill>
          <a:schemeClr val="bg2">
            <a:lumMod val="20000"/>
            <a:lumOff val="80000"/>
          </a:schemeClr>
        </a:solidFill>
        <a:ln>
          <a:solidFill>
            <a:srgbClr val="056594"/>
          </a:solidFill>
        </a:ln>
      </dgm:spPr>
      <dgm:t>
        <a:bodyPr anchor="t"/>
        <a:lstStyle/>
        <a:p>
          <a:pPr rtl="0"/>
          <a:r>
            <a:rPr lang="en-US" dirty="0" smtClean="0">
              <a:solidFill>
                <a:srgbClr val="056594"/>
              </a:solidFill>
            </a:rPr>
            <a:t>Budget justification narrative </a:t>
          </a:r>
          <a:endParaRPr lang="en-US" dirty="0">
            <a:solidFill>
              <a:srgbClr val="056594"/>
            </a:solidFill>
          </a:endParaRPr>
        </a:p>
      </dgm:t>
    </dgm:pt>
    <dgm:pt modelId="{99B13A3B-A56F-4D3F-B314-5BB6D59E7BE6}" type="parTrans" cxnId="{78B5505C-4DF0-476C-8CFC-4110E73C3635}">
      <dgm:prSet/>
      <dgm:spPr/>
      <dgm:t>
        <a:bodyPr/>
        <a:lstStyle/>
        <a:p>
          <a:endParaRPr lang="en-US"/>
        </a:p>
      </dgm:t>
    </dgm:pt>
    <dgm:pt modelId="{E3A59688-3C23-4B28-9551-F10473C191EF}" type="sibTrans" cxnId="{78B5505C-4DF0-476C-8CFC-4110E73C3635}">
      <dgm:prSet/>
      <dgm:spPr/>
      <dgm:t>
        <a:bodyPr/>
        <a:lstStyle/>
        <a:p>
          <a:endParaRPr lang="en-US"/>
        </a:p>
      </dgm:t>
    </dgm:pt>
    <dgm:pt modelId="{84F22683-57FA-4929-9999-800422E6DA21}">
      <dgm:prSet/>
      <dgm:spPr>
        <a:solidFill>
          <a:schemeClr val="bg2">
            <a:lumMod val="20000"/>
            <a:lumOff val="80000"/>
          </a:schemeClr>
        </a:solidFill>
        <a:ln>
          <a:solidFill>
            <a:srgbClr val="056594"/>
          </a:solidFill>
        </a:ln>
      </dgm:spPr>
      <dgm:t>
        <a:bodyPr anchor="t"/>
        <a:lstStyle/>
        <a:p>
          <a:pPr rtl="0"/>
          <a:r>
            <a:rPr lang="en-US" dirty="0" smtClean="0">
              <a:solidFill>
                <a:srgbClr val="056594"/>
              </a:solidFill>
            </a:rPr>
            <a:t>Staffing Plan</a:t>
          </a:r>
          <a:endParaRPr lang="en-US" dirty="0">
            <a:solidFill>
              <a:srgbClr val="056594"/>
            </a:solidFill>
          </a:endParaRPr>
        </a:p>
      </dgm:t>
    </dgm:pt>
    <dgm:pt modelId="{7A63EE3D-9B23-4171-8F3B-C8E7C2C643D8}" type="parTrans" cxnId="{819B2A50-81FA-4C07-AE48-5696DA0B2DB7}">
      <dgm:prSet/>
      <dgm:spPr/>
      <dgm:t>
        <a:bodyPr/>
        <a:lstStyle/>
        <a:p>
          <a:endParaRPr lang="en-US"/>
        </a:p>
      </dgm:t>
    </dgm:pt>
    <dgm:pt modelId="{471F71A2-A57D-4A27-B4BC-57094F66EEB8}" type="sibTrans" cxnId="{819B2A50-81FA-4C07-AE48-5696DA0B2DB7}">
      <dgm:prSet/>
      <dgm:spPr/>
      <dgm:t>
        <a:bodyPr/>
        <a:lstStyle/>
        <a:p>
          <a:endParaRPr lang="en-US"/>
        </a:p>
      </dgm:t>
    </dgm:pt>
    <dgm:pt modelId="{12738565-2497-43C1-9F31-A6142C4625EA}">
      <dgm:prSet/>
      <dgm:spPr>
        <a:solidFill>
          <a:srgbClr val="056594"/>
        </a:solidFill>
      </dgm:spPr>
      <dgm:t>
        <a:bodyPr/>
        <a:lstStyle/>
        <a:p>
          <a:pPr rtl="0"/>
          <a:r>
            <a:rPr lang="en-US" dirty="0" smtClean="0">
              <a:solidFill>
                <a:schemeClr val="bg1"/>
              </a:solidFill>
            </a:rPr>
            <a:t>4 Parts</a:t>
          </a:r>
          <a:endParaRPr lang="en-US" dirty="0">
            <a:solidFill>
              <a:schemeClr val="bg1"/>
            </a:solidFill>
          </a:endParaRPr>
        </a:p>
      </dgm:t>
    </dgm:pt>
    <dgm:pt modelId="{CEA412DD-4722-42B7-B7D4-A50C5ADA1B87}" type="parTrans" cxnId="{707AF8B7-790A-492B-BA14-14B33C594468}">
      <dgm:prSet/>
      <dgm:spPr/>
      <dgm:t>
        <a:bodyPr/>
        <a:lstStyle/>
        <a:p>
          <a:endParaRPr lang="en-US"/>
        </a:p>
      </dgm:t>
    </dgm:pt>
    <dgm:pt modelId="{66960B63-3B16-4191-853D-AAA3B59CDF74}" type="sibTrans" cxnId="{707AF8B7-790A-492B-BA14-14B33C594468}">
      <dgm:prSet/>
      <dgm:spPr/>
      <dgm:t>
        <a:bodyPr/>
        <a:lstStyle/>
        <a:p>
          <a:endParaRPr lang="en-US"/>
        </a:p>
      </dgm:t>
    </dgm:pt>
    <dgm:pt modelId="{279656F6-C00A-463B-87F4-71FC3BBA2B25}" type="pres">
      <dgm:prSet presAssocID="{DC0AB36C-00D9-45FE-8CD4-EF754F024C0F}" presName="diagram" presStyleCnt="0">
        <dgm:presLayoutVars>
          <dgm:chMax val="1"/>
          <dgm:dir/>
          <dgm:animLvl val="ctr"/>
          <dgm:resizeHandles val="exact"/>
        </dgm:presLayoutVars>
      </dgm:prSet>
      <dgm:spPr/>
      <dgm:t>
        <a:bodyPr/>
        <a:lstStyle/>
        <a:p>
          <a:endParaRPr lang="en-US"/>
        </a:p>
      </dgm:t>
    </dgm:pt>
    <dgm:pt modelId="{A09AC9A8-1BBC-4FAC-A47D-394B992EEF59}" type="pres">
      <dgm:prSet presAssocID="{DC0AB36C-00D9-45FE-8CD4-EF754F024C0F}" presName="matrix" presStyleCnt="0"/>
      <dgm:spPr/>
    </dgm:pt>
    <dgm:pt modelId="{42949701-12A9-454D-BD43-CC262210B1CB}" type="pres">
      <dgm:prSet presAssocID="{DC0AB36C-00D9-45FE-8CD4-EF754F024C0F}" presName="tile1" presStyleLbl="node1" presStyleIdx="0" presStyleCnt="4"/>
      <dgm:spPr/>
      <dgm:t>
        <a:bodyPr/>
        <a:lstStyle/>
        <a:p>
          <a:endParaRPr lang="en-US"/>
        </a:p>
      </dgm:t>
    </dgm:pt>
    <dgm:pt modelId="{BED7A8AF-EC0A-4C11-96F8-D902B115376C}" type="pres">
      <dgm:prSet presAssocID="{DC0AB36C-00D9-45FE-8CD4-EF754F024C0F}" presName="tile1text" presStyleLbl="node1" presStyleIdx="0" presStyleCnt="4">
        <dgm:presLayoutVars>
          <dgm:chMax val="0"/>
          <dgm:chPref val="0"/>
          <dgm:bulletEnabled val="1"/>
        </dgm:presLayoutVars>
      </dgm:prSet>
      <dgm:spPr/>
      <dgm:t>
        <a:bodyPr/>
        <a:lstStyle/>
        <a:p>
          <a:endParaRPr lang="en-US"/>
        </a:p>
      </dgm:t>
    </dgm:pt>
    <dgm:pt modelId="{E067374F-62E3-48CF-9364-55D25D554A59}" type="pres">
      <dgm:prSet presAssocID="{DC0AB36C-00D9-45FE-8CD4-EF754F024C0F}" presName="tile2" presStyleLbl="node1" presStyleIdx="1" presStyleCnt="4"/>
      <dgm:spPr/>
      <dgm:t>
        <a:bodyPr/>
        <a:lstStyle/>
        <a:p>
          <a:endParaRPr lang="en-US"/>
        </a:p>
      </dgm:t>
    </dgm:pt>
    <dgm:pt modelId="{BC660056-51B5-4D1A-ACAA-A1F36BED57B5}" type="pres">
      <dgm:prSet presAssocID="{DC0AB36C-00D9-45FE-8CD4-EF754F024C0F}" presName="tile2text" presStyleLbl="node1" presStyleIdx="1" presStyleCnt="4">
        <dgm:presLayoutVars>
          <dgm:chMax val="0"/>
          <dgm:chPref val="0"/>
          <dgm:bulletEnabled val="1"/>
        </dgm:presLayoutVars>
      </dgm:prSet>
      <dgm:spPr/>
      <dgm:t>
        <a:bodyPr/>
        <a:lstStyle/>
        <a:p>
          <a:endParaRPr lang="en-US"/>
        </a:p>
      </dgm:t>
    </dgm:pt>
    <dgm:pt modelId="{97966D9A-E7CF-44EE-95E0-C25B6033656B}" type="pres">
      <dgm:prSet presAssocID="{DC0AB36C-00D9-45FE-8CD4-EF754F024C0F}" presName="tile3" presStyleLbl="node1" presStyleIdx="2" presStyleCnt="4"/>
      <dgm:spPr/>
      <dgm:t>
        <a:bodyPr/>
        <a:lstStyle/>
        <a:p>
          <a:endParaRPr lang="en-US"/>
        </a:p>
      </dgm:t>
    </dgm:pt>
    <dgm:pt modelId="{BF4B6541-CAE6-428C-BC1C-B99C24FB016A}" type="pres">
      <dgm:prSet presAssocID="{DC0AB36C-00D9-45FE-8CD4-EF754F024C0F}" presName="tile3text" presStyleLbl="node1" presStyleIdx="2" presStyleCnt="4">
        <dgm:presLayoutVars>
          <dgm:chMax val="0"/>
          <dgm:chPref val="0"/>
          <dgm:bulletEnabled val="1"/>
        </dgm:presLayoutVars>
      </dgm:prSet>
      <dgm:spPr/>
      <dgm:t>
        <a:bodyPr/>
        <a:lstStyle/>
        <a:p>
          <a:endParaRPr lang="en-US"/>
        </a:p>
      </dgm:t>
    </dgm:pt>
    <dgm:pt modelId="{6D14A424-DF4F-4047-8D76-DA7037D61504}" type="pres">
      <dgm:prSet presAssocID="{DC0AB36C-00D9-45FE-8CD4-EF754F024C0F}" presName="tile4" presStyleLbl="node1" presStyleIdx="3" presStyleCnt="4"/>
      <dgm:spPr/>
      <dgm:t>
        <a:bodyPr/>
        <a:lstStyle/>
        <a:p>
          <a:endParaRPr lang="en-US"/>
        </a:p>
      </dgm:t>
    </dgm:pt>
    <dgm:pt modelId="{A51BD29A-7261-4825-8FB8-D764ADB92B9B}" type="pres">
      <dgm:prSet presAssocID="{DC0AB36C-00D9-45FE-8CD4-EF754F024C0F}" presName="tile4text" presStyleLbl="node1" presStyleIdx="3" presStyleCnt="4">
        <dgm:presLayoutVars>
          <dgm:chMax val="0"/>
          <dgm:chPref val="0"/>
          <dgm:bulletEnabled val="1"/>
        </dgm:presLayoutVars>
      </dgm:prSet>
      <dgm:spPr/>
      <dgm:t>
        <a:bodyPr/>
        <a:lstStyle/>
        <a:p>
          <a:endParaRPr lang="en-US"/>
        </a:p>
      </dgm:t>
    </dgm:pt>
    <dgm:pt modelId="{F744E1E8-588A-4DFF-9C79-AF2DB5EBC266}" type="pres">
      <dgm:prSet presAssocID="{DC0AB36C-00D9-45FE-8CD4-EF754F024C0F}" presName="centerTile" presStyleLbl="fgShp" presStyleIdx="0" presStyleCnt="1">
        <dgm:presLayoutVars>
          <dgm:chMax val="0"/>
          <dgm:chPref val="0"/>
        </dgm:presLayoutVars>
      </dgm:prSet>
      <dgm:spPr/>
      <dgm:t>
        <a:bodyPr/>
        <a:lstStyle/>
        <a:p>
          <a:endParaRPr lang="en-US"/>
        </a:p>
      </dgm:t>
    </dgm:pt>
  </dgm:ptLst>
  <dgm:cxnLst>
    <dgm:cxn modelId="{EF743B68-B006-44FD-9A04-8B6B7F553544}" type="presOf" srcId="{D1A0E96B-9001-4C04-BFEA-AC35C0070CD4}" destId="{97966D9A-E7CF-44EE-95E0-C25B6033656B}" srcOrd="0" destOrd="0" presId="urn:microsoft.com/office/officeart/2005/8/layout/matrix1"/>
    <dgm:cxn modelId="{D4080A5F-0438-411A-9041-12ADB0B3D64F}" type="presOf" srcId="{0B65CC9E-3BDB-4705-98A2-E8B841B9A133}" destId="{BED7A8AF-EC0A-4C11-96F8-D902B115376C}" srcOrd="1" destOrd="0" presId="urn:microsoft.com/office/officeart/2005/8/layout/matrix1"/>
    <dgm:cxn modelId="{BAD1F349-E66E-4B9D-9A13-DF12BBC620D7}" srcId="{12738565-2497-43C1-9F31-A6142C4625EA}" destId="{480442A0-22B4-484D-9C7E-F3DA10D45C02}" srcOrd="1" destOrd="0" parTransId="{97C68F9E-6387-4EFD-94B7-ECB8FD957365}" sibTransId="{1C03D5FE-60E4-4172-BEBF-FB639233C784}"/>
    <dgm:cxn modelId="{707AF8B7-790A-492B-BA14-14B33C594468}" srcId="{DC0AB36C-00D9-45FE-8CD4-EF754F024C0F}" destId="{12738565-2497-43C1-9F31-A6142C4625EA}" srcOrd="0" destOrd="0" parTransId="{CEA412DD-4722-42B7-B7D4-A50C5ADA1B87}" sibTransId="{66960B63-3B16-4191-853D-AAA3B59CDF74}"/>
    <dgm:cxn modelId="{8363F67A-75F2-4EC8-A76C-4E32341E8DF1}" type="presOf" srcId="{DC0AB36C-00D9-45FE-8CD4-EF754F024C0F}" destId="{279656F6-C00A-463B-87F4-71FC3BBA2B25}" srcOrd="0" destOrd="0" presId="urn:microsoft.com/office/officeart/2005/8/layout/matrix1"/>
    <dgm:cxn modelId="{819B2A50-81FA-4C07-AE48-5696DA0B2DB7}" srcId="{12738565-2497-43C1-9F31-A6142C4625EA}" destId="{84F22683-57FA-4929-9999-800422E6DA21}" srcOrd="3" destOrd="0" parTransId="{7A63EE3D-9B23-4171-8F3B-C8E7C2C643D8}" sibTransId="{471F71A2-A57D-4A27-B4BC-57094F66EEB8}"/>
    <dgm:cxn modelId="{94F6C6B7-4DDC-4ED3-9499-F0FC92D3297A}" srcId="{12738565-2497-43C1-9F31-A6142C4625EA}" destId="{0B65CC9E-3BDB-4705-98A2-E8B841B9A133}" srcOrd="0" destOrd="0" parTransId="{A6EFF347-F248-412E-B050-4DA94D599192}" sibTransId="{B315B728-C0A0-47A0-B9E7-13DB888B8F43}"/>
    <dgm:cxn modelId="{5B1FB1D0-273B-4DCB-BC91-CFADB935D88E}" type="presOf" srcId="{480442A0-22B4-484D-9C7E-F3DA10D45C02}" destId="{E067374F-62E3-48CF-9364-55D25D554A59}" srcOrd="0" destOrd="0" presId="urn:microsoft.com/office/officeart/2005/8/layout/matrix1"/>
    <dgm:cxn modelId="{A6D98515-FF33-4EB9-BB10-EDB4316DFED4}" type="presOf" srcId="{84F22683-57FA-4929-9999-800422E6DA21}" destId="{A51BD29A-7261-4825-8FB8-D764ADB92B9B}" srcOrd="1" destOrd="0" presId="urn:microsoft.com/office/officeart/2005/8/layout/matrix1"/>
    <dgm:cxn modelId="{4BCC286F-4A2B-4E7E-B585-ADEC233D4C30}" type="presOf" srcId="{D1A0E96B-9001-4C04-BFEA-AC35C0070CD4}" destId="{BF4B6541-CAE6-428C-BC1C-B99C24FB016A}" srcOrd="1" destOrd="0" presId="urn:microsoft.com/office/officeart/2005/8/layout/matrix1"/>
    <dgm:cxn modelId="{37063A88-8CBE-455D-BC87-C6B273C239D2}" type="presOf" srcId="{12738565-2497-43C1-9F31-A6142C4625EA}" destId="{F744E1E8-588A-4DFF-9C79-AF2DB5EBC266}" srcOrd="0" destOrd="0" presId="urn:microsoft.com/office/officeart/2005/8/layout/matrix1"/>
    <dgm:cxn modelId="{DBB035CB-2C62-4BB6-BB4A-4F387706F36C}" type="presOf" srcId="{0B65CC9E-3BDB-4705-98A2-E8B841B9A133}" destId="{42949701-12A9-454D-BD43-CC262210B1CB}" srcOrd="0" destOrd="0" presId="urn:microsoft.com/office/officeart/2005/8/layout/matrix1"/>
    <dgm:cxn modelId="{78B5505C-4DF0-476C-8CFC-4110E73C3635}" srcId="{12738565-2497-43C1-9F31-A6142C4625EA}" destId="{D1A0E96B-9001-4C04-BFEA-AC35C0070CD4}" srcOrd="2" destOrd="0" parTransId="{99B13A3B-A56F-4D3F-B314-5BB6D59E7BE6}" sibTransId="{E3A59688-3C23-4B28-9551-F10473C191EF}"/>
    <dgm:cxn modelId="{4A2C5DD4-8795-4C49-B195-5923282D9D39}" type="presOf" srcId="{480442A0-22B4-484D-9C7E-F3DA10D45C02}" destId="{BC660056-51B5-4D1A-ACAA-A1F36BED57B5}" srcOrd="1" destOrd="0" presId="urn:microsoft.com/office/officeart/2005/8/layout/matrix1"/>
    <dgm:cxn modelId="{306B4760-63F2-4727-ADF2-54B3A7453BE0}" type="presOf" srcId="{84F22683-57FA-4929-9999-800422E6DA21}" destId="{6D14A424-DF4F-4047-8D76-DA7037D61504}" srcOrd="0" destOrd="0" presId="urn:microsoft.com/office/officeart/2005/8/layout/matrix1"/>
    <dgm:cxn modelId="{39E433D1-555E-4038-89A7-C63757412EF5}" type="presParOf" srcId="{279656F6-C00A-463B-87F4-71FC3BBA2B25}" destId="{A09AC9A8-1BBC-4FAC-A47D-394B992EEF59}" srcOrd="0" destOrd="0" presId="urn:microsoft.com/office/officeart/2005/8/layout/matrix1"/>
    <dgm:cxn modelId="{0FE985E0-1825-44FA-85B6-ED274A4297BF}" type="presParOf" srcId="{A09AC9A8-1BBC-4FAC-A47D-394B992EEF59}" destId="{42949701-12A9-454D-BD43-CC262210B1CB}" srcOrd="0" destOrd="0" presId="urn:microsoft.com/office/officeart/2005/8/layout/matrix1"/>
    <dgm:cxn modelId="{5AA38E0B-EF47-4744-9823-10E43B736E12}" type="presParOf" srcId="{A09AC9A8-1BBC-4FAC-A47D-394B992EEF59}" destId="{BED7A8AF-EC0A-4C11-96F8-D902B115376C}" srcOrd="1" destOrd="0" presId="urn:microsoft.com/office/officeart/2005/8/layout/matrix1"/>
    <dgm:cxn modelId="{F341B6C6-2D59-4AC8-83D4-26C5F1B88162}" type="presParOf" srcId="{A09AC9A8-1BBC-4FAC-A47D-394B992EEF59}" destId="{E067374F-62E3-48CF-9364-55D25D554A59}" srcOrd="2" destOrd="0" presId="urn:microsoft.com/office/officeart/2005/8/layout/matrix1"/>
    <dgm:cxn modelId="{DB616114-F2A7-4334-90C3-D8E8324F8FBA}" type="presParOf" srcId="{A09AC9A8-1BBC-4FAC-A47D-394B992EEF59}" destId="{BC660056-51B5-4D1A-ACAA-A1F36BED57B5}" srcOrd="3" destOrd="0" presId="urn:microsoft.com/office/officeart/2005/8/layout/matrix1"/>
    <dgm:cxn modelId="{645588B7-012F-40A7-A27F-E6492B89E3D8}" type="presParOf" srcId="{A09AC9A8-1BBC-4FAC-A47D-394B992EEF59}" destId="{97966D9A-E7CF-44EE-95E0-C25B6033656B}" srcOrd="4" destOrd="0" presId="urn:microsoft.com/office/officeart/2005/8/layout/matrix1"/>
    <dgm:cxn modelId="{7CFBCDB8-B9F8-4728-B5F2-AE553CB0ED74}" type="presParOf" srcId="{A09AC9A8-1BBC-4FAC-A47D-394B992EEF59}" destId="{BF4B6541-CAE6-428C-BC1C-B99C24FB016A}" srcOrd="5" destOrd="0" presId="urn:microsoft.com/office/officeart/2005/8/layout/matrix1"/>
    <dgm:cxn modelId="{DA7FDB79-9B31-49F3-8E3E-AFF0BB3EFFB7}" type="presParOf" srcId="{A09AC9A8-1BBC-4FAC-A47D-394B992EEF59}" destId="{6D14A424-DF4F-4047-8D76-DA7037D61504}" srcOrd="6" destOrd="0" presId="urn:microsoft.com/office/officeart/2005/8/layout/matrix1"/>
    <dgm:cxn modelId="{DC87B0E4-D7AC-4B4A-BB1A-1E977FBA221D}" type="presParOf" srcId="{A09AC9A8-1BBC-4FAC-A47D-394B992EEF59}" destId="{A51BD29A-7261-4825-8FB8-D764ADB92B9B}" srcOrd="7" destOrd="0" presId="urn:microsoft.com/office/officeart/2005/8/layout/matrix1"/>
    <dgm:cxn modelId="{CEFA9B9A-9F5A-48E8-AFD6-77A38DDE590B}" type="presParOf" srcId="{279656F6-C00A-463B-87F4-71FC3BBA2B25}" destId="{F744E1E8-588A-4DFF-9C79-AF2DB5EBC26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CCD2738-680E-4621-A033-68ECA6787C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3168F86-D16E-4CB8-AE3D-6E32DC058BA7}">
      <dgm:prSet/>
      <dgm:spPr>
        <a:solidFill>
          <a:srgbClr val="056594"/>
        </a:solidFill>
      </dgm:spPr>
      <dgm:t>
        <a:bodyPr/>
        <a:lstStyle/>
        <a:p>
          <a:pPr rtl="0"/>
          <a:r>
            <a:rPr lang="en-US" dirty="0" smtClean="0"/>
            <a:t>Section A  </a:t>
          </a:r>
          <a:endParaRPr lang="en-US" dirty="0"/>
        </a:p>
      </dgm:t>
    </dgm:pt>
    <dgm:pt modelId="{0CDABA45-4FD0-4D4B-BA3F-EAB71E720FBE}" type="parTrans" cxnId="{F980BC0B-3BBA-44C7-8D0F-3E9111261F80}">
      <dgm:prSet/>
      <dgm:spPr/>
      <dgm:t>
        <a:bodyPr/>
        <a:lstStyle/>
        <a:p>
          <a:endParaRPr lang="en-US"/>
        </a:p>
      </dgm:t>
    </dgm:pt>
    <dgm:pt modelId="{0C40531D-BE56-4EA7-B270-FB7E7AF04160}" type="sibTrans" cxnId="{F980BC0B-3BBA-44C7-8D0F-3E9111261F80}">
      <dgm:prSet/>
      <dgm:spPr/>
      <dgm:t>
        <a:bodyPr/>
        <a:lstStyle/>
        <a:p>
          <a:endParaRPr lang="en-US"/>
        </a:p>
      </dgm:t>
    </dgm:pt>
    <dgm:pt modelId="{380AED96-38D6-47FB-A6A8-A4D5C532CD1E}">
      <dgm:prSet custT="1"/>
      <dgm:spPr>
        <a:solidFill>
          <a:schemeClr val="bg1">
            <a:lumMod val="95000"/>
            <a:alpha val="90000"/>
          </a:schemeClr>
        </a:solidFill>
        <a:ln>
          <a:solidFill>
            <a:srgbClr val="056594">
              <a:alpha val="90000"/>
            </a:srgbClr>
          </a:solidFill>
        </a:ln>
      </dgm:spPr>
      <dgm:t>
        <a:bodyPr/>
        <a:lstStyle/>
        <a:p>
          <a:pPr rtl="0"/>
          <a:r>
            <a:rPr lang="en-US" sz="1400" dirty="0" smtClean="0"/>
            <a:t>Enter in “New or Revised Budget” column</a:t>
          </a:r>
          <a:endParaRPr lang="en-US" sz="1400" dirty="0"/>
        </a:p>
      </dgm:t>
    </dgm:pt>
    <dgm:pt modelId="{CCFC4C0B-834F-4FFF-9D60-F0EF4DF8690C}" type="parTrans" cxnId="{9CF94834-EB3D-451B-9D38-FB10E4B97C8B}">
      <dgm:prSet/>
      <dgm:spPr/>
      <dgm:t>
        <a:bodyPr/>
        <a:lstStyle/>
        <a:p>
          <a:endParaRPr lang="en-US"/>
        </a:p>
      </dgm:t>
    </dgm:pt>
    <dgm:pt modelId="{4DCD9D86-90E5-4451-BAC7-ECEC163A80ED}" type="sibTrans" cxnId="{9CF94834-EB3D-451B-9D38-FB10E4B97C8B}">
      <dgm:prSet/>
      <dgm:spPr/>
      <dgm:t>
        <a:bodyPr/>
        <a:lstStyle/>
        <a:p>
          <a:endParaRPr lang="en-US"/>
        </a:p>
      </dgm:t>
    </dgm:pt>
    <dgm:pt modelId="{AF5A2496-2BF3-4A6A-B5B6-48BF6A3DC2F1}">
      <dgm:prSet/>
      <dgm:spPr>
        <a:solidFill>
          <a:srgbClr val="056594"/>
        </a:solidFill>
      </dgm:spPr>
      <dgm:t>
        <a:bodyPr/>
        <a:lstStyle/>
        <a:p>
          <a:pPr rtl="0"/>
          <a:r>
            <a:rPr lang="en-US" dirty="0" smtClean="0"/>
            <a:t>Section B</a:t>
          </a:r>
          <a:endParaRPr lang="en-US" dirty="0"/>
        </a:p>
      </dgm:t>
    </dgm:pt>
    <dgm:pt modelId="{98AE7D25-B91F-4A49-9D1C-F3B992C53D41}" type="parTrans" cxnId="{F4A53D57-3249-42BA-AD78-D1FFA2E97A42}">
      <dgm:prSet/>
      <dgm:spPr/>
      <dgm:t>
        <a:bodyPr/>
        <a:lstStyle/>
        <a:p>
          <a:endParaRPr lang="en-US"/>
        </a:p>
      </dgm:t>
    </dgm:pt>
    <dgm:pt modelId="{5E4ECC76-E83F-4264-99FD-95A7EAEC8647}" type="sibTrans" cxnId="{F4A53D57-3249-42BA-AD78-D1FFA2E97A42}">
      <dgm:prSet/>
      <dgm:spPr/>
      <dgm:t>
        <a:bodyPr/>
        <a:lstStyle/>
        <a:p>
          <a:endParaRPr lang="en-US"/>
        </a:p>
      </dgm:t>
    </dgm:pt>
    <dgm:pt modelId="{9F6C68D4-F197-4C22-97D4-E65F1D384DAD}">
      <dgm:prSet custT="1"/>
      <dgm:spPr>
        <a:solidFill>
          <a:schemeClr val="bg1">
            <a:lumMod val="95000"/>
            <a:alpha val="90000"/>
          </a:schemeClr>
        </a:solidFill>
        <a:ln>
          <a:solidFill>
            <a:srgbClr val="056594">
              <a:alpha val="90000"/>
            </a:srgbClr>
          </a:solidFill>
        </a:ln>
      </dgm:spPr>
      <dgm:t>
        <a:bodyPr/>
        <a:lstStyle/>
        <a:p>
          <a:pPr rtl="0"/>
          <a:r>
            <a:rPr lang="en-US" sz="1400" dirty="0" smtClean="0"/>
            <a:t>Must include the object class category breakdown for the annual amounts in Section A.  </a:t>
          </a:r>
          <a:endParaRPr lang="en-US" sz="1400" dirty="0"/>
        </a:p>
      </dgm:t>
    </dgm:pt>
    <dgm:pt modelId="{50137E0B-3E68-4337-908C-4C405D88ABD8}" type="parTrans" cxnId="{FC4DB475-622B-4593-96A1-B71629AB8CFE}">
      <dgm:prSet/>
      <dgm:spPr/>
      <dgm:t>
        <a:bodyPr/>
        <a:lstStyle/>
        <a:p>
          <a:endParaRPr lang="en-US"/>
        </a:p>
      </dgm:t>
    </dgm:pt>
    <dgm:pt modelId="{E922B073-FE8D-4FE3-A533-82D52AC2B2ED}" type="sibTrans" cxnId="{FC4DB475-622B-4593-96A1-B71629AB8CFE}">
      <dgm:prSet/>
      <dgm:spPr/>
      <dgm:t>
        <a:bodyPr/>
        <a:lstStyle/>
        <a:p>
          <a:endParaRPr lang="en-US"/>
        </a:p>
      </dgm:t>
    </dgm:pt>
    <dgm:pt modelId="{8EC2A44E-6B14-42F2-96FC-BAC2568783D3}">
      <dgm:prSet custT="1"/>
      <dgm:spPr>
        <a:solidFill>
          <a:schemeClr val="bg1">
            <a:lumMod val="95000"/>
            <a:alpha val="90000"/>
          </a:schemeClr>
        </a:solidFill>
        <a:ln>
          <a:solidFill>
            <a:srgbClr val="056594">
              <a:alpha val="90000"/>
            </a:srgbClr>
          </a:solidFill>
        </a:ln>
      </dgm:spPr>
      <dgm:t>
        <a:bodyPr/>
        <a:lstStyle/>
        <a:p>
          <a:pPr rtl="0"/>
          <a:r>
            <a:rPr lang="en-US" sz="1400" dirty="0" smtClean="0"/>
            <a:t>Competing Continuation – Provide breakdown for each year of Project Period. </a:t>
          </a:r>
          <a:endParaRPr lang="en-US" sz="1400" dirty="0"/>
        </a:p>
      </dgm:t>
    </dgm:pt>
    <dgm:pt modelId="{11D03EC9-4069-4E40-B333-573EDE2E688C}" type="parTrans" cxnId="{FE3310FB-B4FC-4467-A52D-BC4E09364037}">
      <dgm:prSet/>
      <dgm:spPr/>
      <dgm:t>
        <a:bodyPr/>
        <a:lstStyle/>
        <a:p>
          <a:endParaRPr lang="en-US"/>
        </a:p>
      </dgm:t>
    </dgm:pt>
    <dgm:pt modelId="{74DEC855-AD45-41E5-A122-C2E815E76EF5}" type="sibTrans" cxnId="{FE3310FB-B4FC-4467-A52D-BC4E09364037}">
      <dgm:prSet/>
      <dgm:spPr/>
      <dgm:t>
        <a:bodyPr/>
        <a:lstStyle/>
        <a:p>
          <a:endParaRPr lang="en-US"/>
        </a:p>
      </dgm:t>
    </dgm:pt>
    <dgm:pt modelId="{D6C16389-42F0-4A1A-AF6D-FDE42C2A8C95}">
      <dgm:prSet custT="1"/>
      <dgm:spPr>
        <a:solidFill>
          <a:schemeClr val="bg1">
            <a:lumMod val="95000"/>
            <a:alpha val="90000"/>
          </a:schemeClr>
        </a:solidFill>
        <a:ln>
          <a:solidFill>
            <a:srgbClr val="056594">
              <a:alpha val="90000"/>
            </a:srgbClr>
          </a:solidFill>
        </a:ln>
      </dgm:spPr>
      <dgm:t>
        <a:bodyPr/>
        <a:lstStyle/>
        <a:p>
          <a:pPr rtl="0"/>
          <a:r>
            <a:rPr lang="en-US" sz="1400" dirty="0" smtClean="0"/>
            <a:t>Non-Competing – Provide breakdown for one budget period by cost category and object class category.  </a:t>
          </a:r>
          <a:endParaRPr lang="en-US" sz="1400" dirty="0"/>
        </a:p>
      </dgm:t>
    </dgm:pt>
    <dgm:pt modelId="{1D2B1252-4E14-4B38-9D1A-F5FC6E9992CB}" type="parTrans" cxnId="{B1FE68F4-EFE1-4BE8-86F1-CDF1AEC523BE}">
      <dgm:prSet/>
      <dgm:spPr/>
      <dgm:t>
        <a:bodyPr/>
        <a:lstStyle/>
        <a:p>
          <a:endParaRPr lang="en-US"/>
        </a:p>
      </dgm:t>
    </dgm:pt>
    <dgm:pt modelId="{B9AD9D8D-91A8-470A-AEE6-FEF68E98F22F}" type="sibTrans" cxnId="{B1FE68F4-EFE1-4BE8-86F1-CDF1AEC523BE}">
      <dgm:prSet/>
      <dgm:spPr/>
      <dgm:t>
        <a:bodyPr/>
        <a:lstStyle/>
        <a:p>
          <a:endParaRPr lang="en-US"/>
        </a:p>
      </dgm:t>
    </dgm:pt>
    <dgm:pt modelId="{0A21524F-85EA-4515-97AB-4E0B5C03450C}">
      <dgm:prSet/>
      <dgm:spPr>
        <a:solidFill>
          <a:srgbClr val="056594"/>
        </a:solidFill>
      </dgm:spPr>
      <dgm:t>
        <a:bodyPr/>
        <a:lstStyle/>
        <a:p>
          <a:pPr rtl="0"/>
          <a:r>
            <a:rPr lang="en-US" dirty="0" smtClean="0"/>
            <a:t>Section E  </a:t>
          </a:r>
          <a:endParaRPr lang="en-US" dirty="0"/>
        </a:p>
      </dgm:t>
    </dgm:pt>
    <dgm:pt modelId="{37DC990D-741A-4BF0-82CB-F6ACE736DDEF}" type="parTrans" cxnId="{016B215B-A06A-4788-8648-94DCA4B28A5D}">
      <dgm:prSet/>
      <dgm:spPr/>
      <dgm:t>
        <a:bodyPr/>
        <a:lstStyle/>
        <a:p>
          <a:endParaRPr lang="en-US"/>
        </a:p>
      </dgm:t>
    </dgm:pt>
    <dgm:pt modelId="{0CDDDD50-2959-4D29-AB95-5E3A6C5CF1EF}" type="sibTrans" cxnId="{016B215B-A06A-4788-8648-94DCA4B28A5D}">
      <dgm:prSet/>
      <dgm:spPr/>
      <dgm:t>
        <a:bodyPr/>
        <a:lstStyle/>
        <a:p>
          <a:endParaRPr lang="en-US"/>
        </a:p>
      </dgm:t>
    </dgm:pt>
    <dgm:pt modelId="{E08763E1-98E7-45FE-8A31-EAB2215378C1}">
      <dgm:prSet/>
      <dgm:spPr>
        <a:solidFill>
          <a:srgbClr val="056594"/>
        </a:solidFill>
      </dgm:spPr>
      <dgm:t>
        <a:bodyPr/>
        <a:lstStyle/>
        <a:p>
          <a:pPr rtl="0"/>
          <a:r>
            <a:rPr lang="en-US" dirty="0" smtClean="0"/>
            <a:t>Section F  </a:t>
          </a:r>
          <a:endParaRPr lang="en-US" dirty="0"/>
        </a:p>
      </dgm:t>
    </dgm:pt>
    <dgm:pt modelId="{DE7A5FD1-C537-4CC1-99E5-FB0B7B6F4533}" type="parTrans" cxnId="{A7162D2A-D5FB-4143-B5A6-5E2C539B2470}">
      <dgm:prSet/>
      <dgm:spPr/>
      <dgm:t>
        <a:bodyPr/>
        <a:lstStyle/>
        <a:p>
          <a:endParaRPr lang="en-US"/>
        </a:p>
      </dgm:t>
    </dgm:pt>
    <dgm:pt modelId="{CC810DCF-F237-4B5C-86AD-71379D9F7537}" type="sibTrans" cxnId="{A7162D2A-D5FB-4143-B5A6-5E2C539B2470}">
      <dgm:prSet/>
      <dgm:spPr/>
      <dgm:t>
        <a:bodyPr/>
        <a:lstStyle/>
        <a:p>
          <a:endParaRPr lang="en-US"/>
        </a:p>
      </dgm:t>
    </dgm:pt>
    <dgm:pt modelId="{CD2DB4DF-B47A-4DB8-B211-D45ADEDF315C}">
      <dgm:prSet custT="1"/>
      <dgm:spPr>
        <a:solidFill>
          <a:schemeClr val="bg1">
            <a:lumMod val="95000"/>
            <a:alpha val="90000"/>
          </a:schemeClr>
        </a:solidFill>
        <a:ln>
          <a:solidFill>
            <a:srgbClr val="056594">
              <a:alpha val="90000"/>
            </a:srgbClr>
          </a:solidFill>
        </a:ln>
      </dgm:spPr>
      <dgm:t>
        <a:bodyPr/>
        <a:lstStyle/>
        <a:p>
          <a:pPr rtl="0"/>
          <a:r>
            <a:rPr lang="en-US" sz="1400" dirty="0" smtClean="0"/>
            <a:t>Use rows to provide budget amounts for each year of the project period</a:t>
          </a:r>
          <a:endParaRPr lang="en-US" sz="1400" dirty="0"/>
        </a:p>
      </dgm:t>
    </dgm:pt>
    <dgm:pt modelId="{92785B36-08D7-4FD8-BD71-AB6E38B1AD0C}" type="parTrans" cxnId="{EF45728F-90BF-4994-889E-E308DF9F6482}">
      <dgm:prSet/>
      <dgm:spPr/>
      <dgm:t>
        <a:bodyPr/>
        <a:lstStyle/>
        <a:p>
          <a:endParaRPr lang="en-US"/>
        </a:p>
      </dgm:t>
    </dgm:pt>
    <dgm:pt modelId="{CA9093B6-8AAF-4EA5-9D11-5F8935D8A59E}" type="sibTrans" cxnId="{EF45728F-90BF-4994-889E-E308DF9F6482}">
      <dgm:prSet/>
      <dgm:spPr/>
      <dgm:t>
        <a:bodyPr/>
        <a:lstStyle/>
        <a:p>
          <a:endParaRPr lang="en-US"/>
        </a:p>
      </dgm:t>
    </dgm:pt>
    <dgm:pt modelId="{9B37CFE1-96E3-4B10-9698-119A4DDCFE70}">
      <dgm:prSet custT="1"/>
      <dgm:spPr>
        <a:solidFill>
          <a:schemeClr val="bg1">
            <a:lumMod val="95000"/>
            <a:alpha val="90000"/>
          </a:schemeClr>
        </a:solidFill>
        <a:ln>
          <a:solidFill>
            <a:srgbClr val="056594">
              <a:alpha val="90000"/>
            </a:srgbClr>
          </a:solidFill>
        </a:ln>
      </dgm:spPr>
      <dgm:t>
        <a:bodyPr/>
        <a:lstStyle/>
        <a:p>
          <a:pPr rtl="0"/>
          <a:r>
            <a:rPr lang="en-US" sz="1400" dirty="0" smtClean="0"/>
            <a:t>Provide budget amounts for each future budget period within project period.</a:t>
          </a:r>
          <a:endParaRPr lang="en-US" sz="1400" dirty="0"/>
        </a:p>
      </dgm:t>
    </dgm:pt>
    <dgm:pt modelId="{8CE6D073-743F-422A-8486-2752066D9AEA}" type="parTrans" cxnId="{705922A5-6824-4281-AC8C-572D53091B9B}">
      <dgm:prSet/>
      <dgm:spPr/>
      <dgm:t>
        <a:bodyPr/>
        <a:lstStyle/>
        <a:p>
          <a:endParaRPr lang="en-US"/>
        </a:p>
      </dgm:t>
    </dgm:pt>
    <dgm:pt modelId="{5AF7563F-867F-4BA1-92B1-E8194390C243}" type="sibTrans" cxnId="{705922A5-6824-4281-AC8C-572D53091B9B}">
      <dgm:prSet/>
      <dgm:spPr/>
      <dgm:t>
        <a:bodyPr/>
        <a:lstStyle/>
        <a:p>
          <a:endParaRPr lang="en-US"/>
        </a:p>
      </dgm:t>
    </dgm:pt>
    <dgm:pt modelId="{AB5F77F8-C29D-451E-AF5F-23C9B6F95959}">
      <dgm:prSet custT="1"/>
      <dgm:spPr>
        <a:solidFill>
          <a:schemeClr val="bg1">
            <a:lumMod val="95000"/>
            <a:alpha val="90000"/>
          </a:schemeClr>
        </a:solidFill>
        <a:ln>
          <a:solidFill>
            <a:srgbClr val="056594">
              <a:alpha val="90000"/>
            </a:srgbClr>
          </a:solidFill>
        </a:ln>
      </dgm:spPr>
      <dgm:t>
        <a:bodyPr/>
        <a:lstStyle/>
        <a:p>
          <a:pPr rtl="0"/>
          <a:r>
            <a:rPr lang="en-US" sz="1400" dirty="0" smtClean="0"/>
            <a:t>Complete as applicable. </a:t>
          </a:r>
          <a:endParaRPr lang="en-US" sz="1400" dirty="0"/>
        </a:p>
      </dgm:t>
    </dgm:pt>
    <dgm:pt modelId="{D884EB1C-BD63-47F7-AEA5-15F8DE21AE38}" type="parTrans" cxnId="{49D091CF-5577-4B66-A4CD-4E337A1FF68C}">
      <dgm:prSet/>
      <dgm:spPr/>
      <dgm:t>
        <a:bodyPr/>
        <a:lstStyle/>
        <a:p>
          <a:endParaRPr lang="en-US"/>
        </a:p>
      </dgm:t>
    </dgm:pt>
    <dgm:pt modelId="{0DC04D49-59A1-4F66-8027-E558A565495D}" type="sibTrans" cxnId="{49D091CF-5577-4B66-A4CD-4E337A1FF68C}">
      <dgm:prSet/>
      <dgm:spPr/>
      <dgm:t>
        <a:bodyPr/>
        <a:lstStyle/>
        <a:p>
          <a:endParaRPr lang="en-US"/>
        </a:p>
      </dgm:t>
    </dgm:pt>
    <dgm:pt modelId="{527C1005-8693-402B-BAC9-3D8C28BC0539}" type="pres">
      <dgm:prSet presAssocID="{CCCD2738-680E-4621-A033-68ECA6787C46}" presName="Name0" presStyleCnt="0">
        <dgm:presLayoutVars>
          <dgm:dir/>
          <dgm:animLvl val="lvl"/>
          <dgm:resizeHandles val="exact"/>
        </dgm:presLayoutVars>
      </dgm:prSet>
      <dgm:spPr/>
      <dgm:t>
        <a:bodyPr/>
        <a:lstStyle/>
        <a:p>
          <a:endParaRPr lang="en-US"/>
        </a:p>
      </dgm:t>
    </dgm:pt>
    <dgm:pt modelId="{48A75E62-09F8-4036-A149-DCE32844D547}" type="pres">
      <dgm:prSet presAssocID="{83168F86-D16E-4CB8-AE3D-6E32DC058BA7}" presName="linNode" presStyleCnt="0"/>
      <dgm:spPr/>
    </dgm:pt>
    <dgm:pt modelId="{C648A1B2-2F50-4848-8F5B-6D299972C51E}" type="pres">
      <dgm:prSet presAssocID="{83168F86-D16E-4CB8-AE3D-6E32DC058BA7}" presName="parentText" presStyleLbl="node1" presStyleIdx="0" presStyleCnt="4">
        <dgm:presLayoutVars>
          <dgm:chMax val="1"/>
          <dgm:bulletEnabled val="1"/>
        </dgm:presLayoutVars>
      </dgm:prSet>
      <dgm:spPr/>
      <dgm:t>
        <a:bodyPr/>
        <a:lstStyle/>
        <a:p>
          <a:endParaRPr lang="en-US"/>
        </a:p>
      </dgm:t>
    </dgm:pt>
    <dgm:pt modelId="{3A505322-072F-4F95-94C3-84383D60F507}" type="pres">
      <dgm:prSet presAssocID="{83168F86-D16E-4CB8-AE3D-6E32DC058BA7}" presName="descendantText" presStyleLbl="alignAccFollowNode1" presStyleIdx="0" presStyleCnt="4">
        <dgm:presLayoutVars>
          <dgm:bulletEnabled val="1"/>
        </dgm:presLayoutVars>
      </dgm:prSet>
      <dgm:spPr/>
      <dgm:t>
        <a:bodyPr/>
        <a:lstStyle/>
        <a:p>
          <a:endParaRPr lang="en-US"/>
        </a:p>
      </dgm:t>
    </dgm:pt>
    <dgm:pt modelId="{82AF38DB-3B12-4494-8696-66AED3DABF38}" type="pres">
      <dgm:prSet presAssocID="{0C40531D-BE56-4EA7-B270-FB7E7AF04160}" presName="sp" presStyleCnt="0"/>
      <dgm:spPr/>
    </dgm:pt>
    <dgm:pt modelId="{B4E587DC-C39B-4D73-B1C5-32D66A5F82C7}" type="pres">
      <dgm:prSet presAssocID="{AF5A2496-2BF3-4A6A-B5B6-48BF6A3DC2F1}" presName="linNode" presStyleCnt="0"/>
      <dgm:spPr/>
    </dgm:pt>
    <dgm:pt modelId="{1B81B4A8-BF2F-437F-86FB-A63EA56069E4}" type="pres">
      <dgm:prSet presAssocID="{AF5A2496-2BF3-4A6A-B5B6-48BF6A3DC2F1}" presName="parentText" presStyleLbl="node1" presStyleIdx="1" presStyleCnt="4">
        <dgm:presLayoutVars>
          <dgm:chMax val="1"/>
          <dgm:bulletEnabled val="1"/>
        </dgm:presLayoutVars>
      </dgm:prSet>
      <dgm:spPr/>
      <dgm:t>
        <a:bodyPr/>
        <a:lstStyle/>
        <a:p>
          <a:endParaRPr lang="en-US"/>
        </a:p>
      </dgm:t>
    </dgm:pt>
    <dgm:pt modelId="{4176320E-E2FA-4793-8541-D4F93100B908}" type="pres">
      <dgm:prSet presAssocID="{AF5A2496-2BF3-4A6A-B5B6-48BF6A3DC2F1}" presName="descendantText" presStyleLbl="alignAccFollowNode1" presStyleIdx="1" presStyleCnt="4" custScaleX="99948" custScaleY="201539">
        <dgm:presLayoutVars>
          <dgm:bulletEnabled val="1"/>
        </dgm:presLayoutVars>
      </dgm:prSet>
      <dgm:spPr/>
      <dgm:t>
        <a:bodyPr/>
        <a:lstStyle/>
        <a:p>
          <a:endParaRPr lang="en-US"/>
        </a:p>
      </dgm:t>
    </dgm:pt>
    <dgm:pt modelId="{7C40F49E-0AC0-4E5F-898E-B5386AB62361}" type="pres">
      <dgm:prSet presAssocID="{5E4ECC76-E83F-4264-99FD-95A7EAEC8647}" presName="sp" presStyleCnt="0"/>
      <dgm:spPr/>
    </dgm:pt>
    <dgm:pt modelId="{9550770D-09BC-4351-B4E9-54ACA58B610E}" type="pres">
      <dgm:prSet presAssocID="{0A21524F-85EA-4515-97AB-4E0B5C03450C}" presName="linNode" presStyleCnt="0"/>
      <dgm:spPr/>
    </dgm:pt>
    <dgm:pt modelId="{7A1FE203-3F9C-4A48-AD86-2ED950B6B798}" type="pres">
      <dgm:prSet presAssocID="{0A21524F-85EA-4515-97AB-4E0B5C03450C}" presName="parentText" presStyleLbl="node1" presStyleIdx="2" presStyleCnt="4" custLinFactNeighborY="904">
        <dgm:presLayoutVars>
          <dgm:chMax val="1"/>
          <dgm:bulletEnabled val="1"/>
        </dgm:presLayoutVars>
      </dgm:prSet>
      <dgm:spPr/>
      <dgm:t>
        <a:bodyPr/>
        <a:lstStyle/>
        <a:p>
          <a:endParaRPr lang="en-US"/>
        </a:p>
      </dgm:t>
    </dgm:pt>
    <dgm:pt modelId="{2A80F9FE-26D9-4300-8F77-B36D31ACFE21}" type="pres">
      <dgm:prSet presAssocID="{0A21524F-85EA-4515-97AB-4E0B5C03450C}" presName="descendantText" presStyleLbl="alignAccFollowNode1" presStyleIdx="2" presStyleCnt="4" custLinFactNeighborX="-612" custLinFactNeighborY="-2865">
        <dgm:presLayoutVars>
          <dgm:bulletEnabled val="1"/>
        </dgm:presLayoutVars>
      </dgm:prSet>
      <dgm:spPr/>
      <dgm:t>
        <a:bodyPr/>
        <a:lstStyle/>
        <a:p>
          <a:endParaRPr lang="en-US"/>
        </a:p>
      </dgm:t>
    </dgm:pt>
    <dgm:pt modelId="{E2232C1E-2B07-41C3-81FE-44E415DD3855}" type="pres">
      <dgm:prSet presAssocID="{0CDDDD50-2959-4D29-AB95-5E3A6C5CF1EF}" presName="sp" presStyleCnt="0"/>
      <dgm:spPr/>
    </dgm:pt>
    <dgm:pt modelId="{702AEECC-F533-46DC-8E2F-E29CB9808960}" type="pres">
      <dgm:prSet presAssocID="{E08763E1-98E7-45FE-8A31-EAB2215378C1}" presName="linNode" presStyleCnt="0"/>
      <dgm:spPr/>
    </dgm:pt>
    <dgm:pt modelId="{1730978A-4EA2-466F-8C99-D7B46B40ECD5}" type="pres">
      <dgm:prSet presAssocID="{E08763E1-98E7-45FE-8A31-EAB2215378C1}" presName="parentText" presStyleLbl="node1" presStyleIdx="3" presStyleCnt="4">
        <dgm:presLayoutVars>
          <dgm:chMax val="1"/>
          <dgm:bulletEnabled val="1"/>
        </dgm:presLayoutVars>
      </dgm:prSet>
      <dgm:spPr/>
      <dgm:t>
        <a:bodyPr/>
        <a:lstStyle/>
        <a:p>
          <a:endParaRPr lang="en-US"/>
        </a:p>
      </dgm:t>
    </dgm:pt>
    <dgm:pt modelId="{8E4F311E-A8B3-459D-AAF0-57931E6641B4}" type="pres">
      <dgm:prSet presAssocID="{E08763E1-98E7-45FE-8A31-EAB2215378C1}" presName="descendantText" presStyleLbl="alignAccFollowNode1" presStyleIdx="3" presStyleCnt="4" custLinFactNeighborX="-612" custLinFactNeighborY="-2985">
        <dgm:presLayoutVars>
          <dgm:bulletEnabled val="1"/>
        </dgm:presLayoutVars>
      </dgm:prSet>
      <dgm:spPr/>
      <dgm:t>
        <a:bodyPr/>
        <a:lstStyle/>
        <a:p>
          <a:endParaRPr lang="en-US"/>
        </a:p>
      </dgm:t>
    </dgm:pt>
  </dgm:ptLst>
  <dgm:cxnLst>
    <dgm:cxn modelId="{49D091CF-5577-4B66-A4CD-4E337A1FF68C}" srcId="{E08763E1-98E7-45FE-8A31-EAB2215378C1}" destId="{AB5F77F8-C29D-451E-AF5F-23C9B6F95959}" srcOrd="0" destOrd="0" parTransId="{D884EB1C-BD63-47F7-AEA5-15F8DE21AE38}" sibTransId="{0DC04D49-59A1-4F66-8027-E558A565495D}"/>
    <dgm:cxn modelId="{97015A2B-5A67-4742-9FA6-07EB63B2A860}" type="presOf" srcId="{AF5A2496-2BF3-4A6A-B5B6-48BF6A3DC2F1}" destId="{1B81B4A8-BF2F-437F-86FB-A63EA56069E4}" srcOrd="0" destOrd="0" presId="urn:microsoft.com/office/officeart/2005/8/layout/vList5"/>
    <dgm:cxn modelId="{67E25FBE-18A9-41DE-887C-B348F3DC8D76}" type="presOf" srcId="{E08763E1-98E7-45FE-8A31-EAB2215378C1}" destId="{1730978A-4EA2-466F-8C99-D7B46B40ECD5}" srcOrd="0" destOrd="0" presId="urn:microsoft.com/office/officeart/2005/8/layout/vList5"/>
    <dgm:cxn modelId="{FC4DB475-622B-4593-96A1-B71629AB8CFE}" srcId="{AF5A2496-2BF3-4A6A-B5B6-48BF6A3DC2F1}" destId="{9F6C68D4-F197-4C22-97D4-E65F1D384DAD}" srcOrd="0" destOrd="0" parTransId="{50137E0B-3E68-4337-908C-4C405D88ABD8}" sibTransId="{E922B073-FE8D-4FE3-A533-82D52AC2B2ED}"/>
    <dgm:cxn modelId="{E467BAB5-9840-4C26-AE92-74CE2EF0C0FA}" type="presOf" srcId="{CCCD2738-680E-4621-A033-68ECA6787C46}" destId="{527C1005-8693-402B-BAC9-3D8C28BC0539}" srcOrd="0" destOrd="0" presId="urn:microsoft.com/office/officeart/2005/8/layout/vList5"/>
    <dgm:cxn modelId="{12653939-1566-41CB-A259-42EDE6C16B84}" type="presOf" srcId="{380AED96-38D6-47FB-A6A8-A4D5C532CD1E}" destId="{3A505322-072F-4F95-94C3-84383D60F507}" srcOrd="0" destOrd="1" presId="urn:microsoft.com/office/officeart/2005/8/layout/vList5"/>
    <dgm:cxn modelId="{FE3310FB-B4FC-4467-A52D-BC4E09364037}" srcId="{AF5A2496-2BF3-4A6A-B5B6-48BF6A3DC2F1}" destId="{8EC2A44E-6B14-42F2-96FC-BAC2568783D3}" srcOrd="1" destOrd="0" parTransId="{11D03EC9-4069-4E40-B333-573EDE2E688C}" sibTransId="{74DEC855-AD45-41E5-A122-C2E815E76EF5}"/>
    <dgm:cxn modelId="{F4A53D57-3249-42BA-AD78-D1FFA2E97A42}" srcId="{CCCD2738-680E-4621-A033-68ECA6787C46}" destId="{AF5A2496-2BF3-4A6A-B5B6-48BF6A3DC2F1}" srcOrd="1" destOrd="0" parTransId="{98AE7D25-B91F-4A49-9D1C-F3B992C53D41}" sibTransId="{5E4ECC76-E83F-4264-99FD-95A7EAEC8647}"/>
    <dgm:cxn modelId="{1850208B-C390-4306-897C-8D47E92DB802}" type="presOf" srcId="{AB5F77F8-C29D-451E-AF5F-23C9B6F95959}" destId="{8E4F311E-A8B3-459D-AAF0-57931E6641B4}" srcOrd="0" destOrd="0" presId="urn:microsoft.com/office/officeart/2005/8/layout/vList5"/>
    <dgm:cxn modelId="{EF45728F-90BF-4994-889E-E308DF9F6482}" srcId="{83168F86-D16E-4CB8-AE3D-6E32DC058BA7}" destId="{CD2DB4DF-B47A-4DB8-B211-D45ADEDF315C}" srcOrd="0" destOrd="0" parTransId="{92785B36-08D7-4FD8-BD71-AB6E38B1AD0C}" sibTransId="{CA9093B6-8AAF-4EA5-9D11-5F8935D8A59E}"/>
    <dgm:cxn modelId="{2F56A940-91AC-4A11-AC83-97E9B8D6E43E}" type="presOf" srcId="{9F6C68D4-F197-4C22-97D4-E65F1D384DAD}" destId="{4176320E-E2FA-4793-8541-D4F93100B908}" srcOrd="0" destOrd="0" presId="urn:microsoft.com/office/officeart/2005/8/layout/vList5"/>
    <dgm:cxn modelId="{BD1F2A30-12B6-4F48-A7C2-5C7F0BCF6F4B}" type="presOf" srcId="{0A21524F-85EA-4515-97AB-4E0B5C03450C}" destId="{7A1FE203-3F9C-4A48-AD86-2ED950B6B798}" srcOrd="0" destOrd="0" presId="urn:microsoft.com/office/officeart/2005/8/layout/vList5"/>
    <dgm:cxn modelId="{B1FE68F4-EFE1-4BE8-86F1-CDF1AEC523BE}" srcId="{AF5A2496-2BF3-4A6A-B5B6-48BF6A3DC2F1}" destId="{D6C16389-42F0-4A1A-AF6D-FDE42C2A8C95}" srcOrd="2" destOrd="0" parTransId="{1D2B1252-4E14-4B38-9D1A-F5FC6E9992CB}" sibTransId="{B9AD9D8D-91A8-470A-AEE6-FEF68E98F22F}"/>
    <dgm:cxn modelId="{9CF94834-EB3D-451B-9D38-FB10E4B97C8B}" srcId="{83168F86-D16E-4CB8-AE3D-6E32DC058BA7}" destId="{380AED96-38D6-47FB-A6A8-A4D5C532CD1E}" srcOrd="1" destOrd="0" parTransId="{CCFC4C0B-834F-4FFF-9D60-F0EF4DF8690C}" sibTransId="{4DCD9D86-90E5-4451-BAC7-ECEC163A80ED}"/>
    <dgm:cxn modelId="{9521319D-745B-49DC-98D8-85068A1872E7}" type="presOf" srcId="{CD2DB4DF-B47A-4DB8-B211-D45ADEDF315C}" destId="{3A505322-072F-4F95-94C3-84383D60F507}" srcOrd="0" destOrd="0" presId="urn:microsoft.com/office/officeart/2005/8/layout/vList5"/>
    <dgm:cxn modelId="{130BE3FB-1714-43F8-9CEC-BFDB08CBA257}" type="presOf" srcId="{D6C16389-42F0-4A1A-AF6D-FDE42C2A8C95}" destId="{4176320E-E2FA-4793-8541-D4F93100B908}" srcOrd="0" destOrd="2" presId="urn:microsoft.com/office/officeart/2005/8/layout/vList5"/>
    <dgm:cxn modelId="{A7162D2A-D5FB-4143-B5A6-5E2C539B2470}" srcId="{CCCD2738-680E-4621-A033-68ECA6787C46}" destId="{E08763E1-98E7-45FE-8A31-EAB2215378C1}" srcOrd="3" destOrd="0" parTransId="{DE7A5FD1-C537-4CC1-99E5-FB0B7B6F4533}" sibTransId="{CC810DCF-F237-4B5C-86AD-71379D9F7537}"/>
    <dgm:cxn modelId="{E66221A9-4970-45E4-8F4F-D003FE84A7FC}" type="presOf" srcId="{8EC2A44E-6B14-42F2-96FC-BAC2568783D3}" destId="{4176320E-E2FA-4793-8541-D4F93100B908}" srcOrd="0" destOrd="1" presId="urn:microsoft.com/office/officeart/2005/8/layout/vList5"/>
    <dgm:cxn modelId="{C776033D-1A73-4C41-B05A-B1177490C712}" type="presOf" srcId="{9B37CFE1-96E3-4B10-9698-119A4DDCFE70}" destId="{2A80F9FE-26D9-4300-8F77-B36D31ACFE21}" srcOrd="0" destOrd="0" presId="urn:microsoft.com/office/officeart/2005/8/layout/vList5"/>
    <dgm:cxn modelId="{705922A5-6824-4281-AC8C-572D53091B9B}" srcId="{0A21524F-85EA-4515-97AB-4E0B5C03450C}" destId="{9B37CFE1-96E3-4B10-9698-119A4DDCFE70}" srcOrd="0" destOrd="0" parTransId="{8CE6D073-743F-422A-8486-2752066D9AEA}" sibTransId="{5AF7563F-867F-4BA1-92B1-E8194390C243}"/>
    <dgm:cxn modelId="{89FCDB7C-2C1C-4912-B2F2-114C7F6C06BB}" type="presOf" srcId="{83168F86-D16E-4CB8-AE3D-6E32DC058BA7}" destId="{C648A1B2-2F50-4848-8F5B-6D299972C51E}" srcOrd="0" destOrd="0" presId="urn:microsoft.com/office/officeart/2005/8/layout/vList5"/>
    <dgm:cxn modelId="{016B215B-A06A-4788-8648-94DCA4B28A5D}" srcId="{CCCD2738-680E-4621-A033-68ECA6787C46}" destId="{0A21524F-85EA-4515-97AB-4E0B5C03450C}" srcOrd="2" destOrd="0" parTransId="{37DC990D-741A-4BF0-82CB-F6ACE736DDEF}" sibTransId="{0CDDDD50-2959-4D29-AB95-5E3A6C5CF1EF}"/>
    <dgm:cxn modelId="{F980BC0B-3BBA-44C7-8D0F-3E9111261F80}" srcId="{CCCD2738-680E-4621-A033-68ECA6787C46}" destId="{83168F86-D16E-4CB8-AE3D-6E32DC058BA7}" srcOrd="0" destOrd="0" parTransId="{0CDABA45-4FD0-4D4B-BA3F-EAB71E720FBE}" sibTransId="{0C40531D-BE56-4EA7-B270-FB7E7AF04160}"/>
    <dgm:cxn modelId="{E41DA10D-71DF-4618-AE72-DA466BB7287B}" type="presParOf" srcId="{527C1005-8693-402B-BAC9-3D8C28BC0539}" destId="{48A75E62-09F8-4036-A149-DCE32844D547}" srcOrd="0" destOrd="0" presId="urn:microsoft.com/office/officeart/2005/8/layout/vList5"/>
    <dgm:cxn modelId="{15C03816-3A4F-4135-8A91-301A446A3C63}" type="presParOf" srcId="{48A75E62-09F8-4036-A149-DCE32844D547}" destId="{C648A1B2-2F50-4848-8F5B-6D299972C51E}" srcOrd="0" destOrd="0" presId="urn:microsoft.com/office/officeart/2005/8/layout/vList5"/>
    <dgm:cxn modelId="{1C757B02-5B0C-444D-8FA7-FA2D9A8B2F46}" type="presParOf" srcId="{48A75E62-09F8-4036-A149-DCE32844D547}" destId="{3A505322-072F-4F95-94C3-84383D60F507}" srcOrd="1" destOrd="0" presId="urn:microsoft.com/office/officeart/2005/8/layout/vList5"/>
    <dgm:cxn modelId="{23F35E5B-7F73-430D-AF3C-1EB0F22226B0}" type="presParOf" srcId="{527C1005-8693-402B-BAC9-3D8C28BC0539}" destId="{82AF38DB-3B12-4494-8696-66AED3DABF38}" srcOrd="1" destOrd="0" presId="urn:microsoft.com/office/officeart/2005/8/layout/vList5"/>
    <dgm:cxn modelId="{A9E57C01-06BC-4348-90B5-C75BABA91FB4}" type="presParOf" srcId="{527C1005-8693-402B-BAC9-3D8C28BC0539}" destId="{B4E587DC-C39B-4D73-B1C5-32D66A5F82C7}" srcOrd="2" destOrd="0" presId="urn:microsoft.com/office/officeart/2005/8/layout/vList5"/>
    <dgm:cxn modelId="{2FF31D8C-91AF-4FE8-A44B-D45B4E96A05B}" type="presParOf" srcId="{B4E587DC-C39B-4D73-B1C5-32D66A5F82C7}" destId="{1B81B4A8-BF2F-437F-86FB-A63EA56069E4}" srcOrd="0" destOrd="0" presId="urn:microsoft.com/office/officeart/2005/8/layout/vList5"/>
    <dgm:cxn modelId="{09971DB7-8515-4583-8681-FEEA8E92294A}" type="presParOf" srcId="{B4E587DC-C39B-4D73-B1C5-32D66A5F82C7}" destId="{4176320E-E2FA-4793-8541-D4F93100B908}" srcOrd="1" destOrd="0" presId="urn:microsoft.com/office/officeart/2005/8/layout/vList5"/>
    <dgm:cxn modelId="{03B10ABA-B472-4329-BF00-C0C11D458327}" type="presParOf" srcId="{527C1005-8693-402B-BAC9-3D8C28BC0539}" destId="{7C40F49E-0AC0-4E5F-898E-B5386AB62361}" srcOrd="3" destOrd="0" presId="urn:microsoft.com/office/officeart/2005/8/layout/vList5"/>
    <dgm:cxn modelId="{3074DCFA-A0B3-4483-93E0-391513337525}" type="presParOf" srcId="{527C1005-8693-402B-BAC9-3D8C28BC0539}" destId="{9550770D-09BC-4351-B4E9-54ACA58B610E}" srcOrd="4" destOrd="0" presId="urn:microsoft.com/office/officeart/2005/8/layout/vList5"/>
    <dgm:cxn modelId="{877018A0-3115-4447-9FD5-545247480B88}" type="presParOf" srcId="{9550770D-09BC-4351-B4E9-54ACA58B610E}" destId="{7A1FE203-3F9C-4A48-AD86-2ED950B6B798}" srcOrd="0" destOrd="0" presId="urn:microsoft.com/office/officeart/2005/8/layout/vList5"/>
    <dgm:cxn modelId="{BA444523-22D2-49A6-B499-1852C5D871DA}" type="presParOf" srcId="{9550770D-09BC-4351-B4E9-54ACA58B610E}" destId="{2A80F9FE-26D9-4300-8F77-B36D31ACFE21}" srcOrd="1" destOrd="0" presId="urn:microsoft.com/office/officeart/2005/8/layout/vList5"/>
    <dgm:cxn modelId="{196058AE-8C4B-481F-976A-EFDAA3CA7560}" type="presParOf" srcId="{527C1005-8693-402B-BAC9-3D8C28BC0539}" destId="{E2232C1E-2B07-41C3-81FE-44E415DD3855}" srcOrd="5" destOrd="0" presId="urn:microsoft.com/office/officeart/2005/8/layout/vList5"/>
    <dgm:cxn modelId="{E5095742-7F96-462E-B1B9-4C7642EAE399}" type="presParOf" srcId="{527C1005-8693-402B-BAC9-3D8C28BC0539}" destId="{702AEECC-F533-46DC-8E2F-E29CB9808960}" srcOrd="6" destOrd="0" presId="urn:microsoft.com/office/officeart/2005/8/layout/vList5"/>
    <dgm:cxn modelId="{89EA650F-0959-4343-8FE3-A2F90850D897}" type="presParOf" srcId="{702AEECC-F533-46DC-8E2F-E29CB9808960}" destId="{1730978A-4EA2-466F-8C99-D7B46B40ECD5}" srcOrd="0" destOrd="0" presId="urn:microsoft.com/office/officeart/2005/8/layout/vList5"/>
    <dgm:cxn modelId="{75C61AE3-D1D4-4CAA-A228-13D31BFC08E6}" type="presParOf" srcId="{702AEECC-F533-46DC-8E2F-E29CB9808960}" destId="{8E4F311E-A8B3-459D-AAF0-57931E6641B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9A5B79F-515A-4648-9E87-FFC3569B50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5F3EAA0-BEB0-47EA-AA2E-D536D1F562EC}">
      <dgm:prSet/>
      <dgm:spPr>
        <a:solidFill>
          <a:srgbClr val="056594"/>
        </a:solidFill>
        <a:ln>
          <a:solidFill>
            <a:srgbClr val="056594"/>
          </a:solidFill>
        </a:ln>
      </dgm:spPr>
      <dgm:t>
        <a:bodyPr/>
        <a:lstStyle/>
        <a:p>
          <a:pPr algn="ctr" rtl="0"/>
          <a:r>
            <a:rPr lang="en-US" dirty="0" smtClean="0"/>
            <a:t>Narrative must:</a:t>
          </a:r>
          <a:endParaRPr lang="en-US" dirty="0"/>
        </a:p>
      </dgm:t>
    </dgm:pt>
    <dgm:pt modelId="{11E8D6B3-1FE1-457D-B8DC-75C222D1A21C}" type="parTrans" cxnId="{6C32E1D6-E6DE-47BF-8B80-12B397CBD543}">
      <dgm:prSet/>
      <dgm:spPr/>
      <dgm:t>
        <a:bodyPr/>
        <a:lstStyle/>
        <a:p>
          <a:endParaRPr lang="en-US"/>
        </a:p>
      </dgm:t>
    </dgm:pt>
    <dgm:pt modelId="{22F39ACC-E585-4DCB-9B68-48B618FFD100}" type="sibTrans" cxnId="{6C32E1D6-E6DE-47BF-8B80-12B397CBD543}">
      <dgm:prSet/>
      <dgm:spPr/>
      <dgm:t>
        <a:bodyPr/>
        <a:lstStyle/>
        <a:p>
          <a:endParaRPr lang="en-US"/>
        </a:p>
      </dgm:t>
    </dgm:pt>
    <dgm:pt modelId="{54C653FD-1036-4DC3-B3FA-F11762A59E94}">
      <dgm:prSet/>
      <dgm:spPr>
        <a:ln>
          <a:solidFill>
            <a:srgbClr val="056594">
              <a:alpha val="90000"/>
            </a:srgbClr>
          </a:solidFill>
        </a:ln>
      </dgm:spPr>
      <dgm:t>
        <a:bodyPr/>
        <a:lstStyle/>
        <a:p>
          <a:pPr rtl="0"/>
          <a:r>
            <a:rPr lang="en-US" b="1" dirty="0" smtClean="0"/>
            <a:t>Be divided according to cost categories</a:t>
          </a:r>
          <a:endParaRPr lang="en-US" dirty="0"/>
        </a:p>
      </dgm:t>
    </dgm:pt>
    <dgm:pt modelId="{CD52027D-D037-41CB-9AE5-7CF9F27426DB}" type="parTrans" cxnId="{7263F293-4896-4F46-80F9-31FD7606A67C}">
      <dgm:prSet/>
      <dgm:spPr/>
      <dgm:t>
        <a:bodyPr/>
        <a:lstStyle/>
        <a:p>
          <a:endParaRPr lang="en-US"/>
        </a:p>
      </dgm:t>
    </dgm:pt>
    <dgm:pt modelId="{3D9871FA-8AAF-4D44-A609-9E166157E415}" type="sibTrans" cxnId="{7263F293-4896-4F46-80F9-31FD7606A67C}">
      <dgm:prSet/>
      <dgm:spPr/>
      <dgm:t>
        <a:bodyPr/>
        <a:lstStyle/>
        <a:p>
          <a:endParaRPr lang="en-US"/>
        </a:p>
      </dgm:t>
    </dgm:pt>
    <dgm:pt modelId="{BF24C133-2CED-4207-8B76-EB4075780F31}">
      <dgm:prSet/>
      <dgm:spPr>
        <a:ln>
          <a:solidFill>
            <a:srgbClr val="056594">
              <a:alpha val="90000"/>
            </a:srgbClr>
          </a:solidFill>
        </a:ln>
      </dgm:spPr>
      <dgm:t>
        <a:bodyPr/>
        <a:lstStyle/>
        <a:p>
          <a:pPr rtl="0"/>
          <a:r>
            <a:rPr lang="en-US" b="1" dirty="0" smtClean="0"/>
            <a:t>Include descriptions specific to cost categories</a:t>
          </a:r>
          <a:endParaRPr lang="en-US" b="1" dirty="0"/>
        </a:p>
      </dgm:t>
    </dgm:pt>
    <dgm:pt modelId="{F66A0A9E-DCBA-4A4D-9F3D-7488FB021874}" type="parTrans" cxnId="{675A01E0-BD57-40F4-BB84-703B66B38D4E}">
      <dgm:prSet/>
      <dgm:spPr/>
      <dgm:t>
        <a:bodyPr/>
        <a:lstStyle/>
        <a:p>
          <a:endParaRPr lang="en-US"/>
        </a:p>
      </dgm:t>
    </dgm:pt>
    <dgm:pt modelId="{6AEAE100-7453-43A2-9BC0-A4B723D63A9D}" type="sibTrans" cxnId="{675A01E0-BD57-40F4-BB84-703B66B38D4E}">
      <dgm:prSet/>
      <dgm:spPr/>
      <dgm:t>
        <a:bodyPr/>
        <a:lstStyle/>
        <a:p>
          <a:endParaRPr lang="en-US"/>
        </a:p>
      </dgm:t>
    </dgm:pt>
    <dgm:pt modelId="{EF346B17-4463-4928-94CD-A2D43CC94CA7}">
      <dgm:prSet/>
      <dgm:spPr>
        <a:ln>
          <a:solidFill>
            <a:srgbClr val="056594">
              <a:alpha val="90000"/>
            </a:srgbClr>
          </a:solidFill>
        </a:ln>
      </dgm:spPr>
      <dgm:t>
        <a:bodyPr/>
        <a:lstStyle/>
        <a:p>
          <a:pPr rtl="0"/>
          <a:r>
            <a:rPr lang="en-US" b="1" dirty="0" smtClean="0"/>
            <a:t>Provide an explanation for the amounts requested on each line within the budget</a:t>
          </a:r>
          <a:endParaRPr lang="en-US" b="1" dirty="0"/>
        </a:p>
      </dgm:t>
    </dgm:pt>
    <dgm:pt modelId="{D017CA17-C651-4E32-9957-B65E7E48E7E7}" type="parTrans" cxnId="{47D57EA7-5636-4A35-B5D7-BDF80F67849E}">
      <dgm:prSet/>
      <dgm:spPr/>
      <dgm:t>
        <a:bodyPr/>
        <a:lstStyle/>
        <a:p>
          <a:endParaRPr lang="en-US"/>
        </a:p>
      </dgm:t>
    </dgm:pt>
    <dgm:pt modelId="{C80E0987-8549-423D-8053-2A8AA4053F19}" type="sibTrans" cxnId="{47D57EA7-5636-4A35-B5D7-BDF80F67849E}">
      <dgm:prSet/>
      <dgm:spPr/>
      <dgm:t>
        <a:bodyPr/>
        <a:lstStyle/>
        <a:p>
          <a:endParaRPr lang="en-US"/>
        </a:p>
      </dgm:t>
    </dgm:pt>
    <dgm:pt modelId="{F8727470-E63F-4E4A-A87C-982D95FB3184}">
      <dgm:prSet/>
      <dgm:spPr>
        <a:ln>
          <a:solidFill>
            <a:srgbClr val="056594">
              <a:alpha val="90000"/>
            </a:srgbClr>
          </a:solidFill>
        </a:ln>
      </dgm:spPr>
      <dgm:t>
        <a:bodyPr/>
        <a:lstStyle/>
        <a:p>
          <a:pPr rtl="0"/>
          <a:r>
            <a:rPr lang="en-US" b="1" dirty="0" smtClean="0"/>
            <a:t>Describe how each item will support the achievement of proposed objectives</a:t>
          </a:r>
          <a:endParaRPr lang="en-US" b="1" dirty="0"/>
        </a:p>
      </dgm:t>
    </dgm:pt>
    <dgm:pt modelId="{2D58BC62-DCEF-4D58-8965-CD322788E599}" type="parTrans" cxnId="{3793BF73-B04F-4ED5-BF52-65A14563240C}">
      <dgm:prSet/>
      <dgm:spPr/>
      <dgm:t>
        <a:bodyPr/>
        <a:lstStyle/>
        <a:p>
          <a:endParaRPr lang="en-US"/>
        </a:p>
      </dgm:t>
    </dgm:pt>
    <dgm:pt modelId="{ABFD8636-2514-4441-9911-DD84BA7FD56E}" type="sibTrans" cxnId="{3793BF73-B04F-4ED5-BF52-65A14563240C}">
      <dgm:prSet/>
      <dgm:spPr/>
      <dgm:t>
        <a:bodyPr/>
        <a:lstStyle/>
        <a:p>
          <a:endParaRPr lang="en-US"/>
        </a:p>
      </dgm:t>
    </dgm:pt>
    <dgm:pt modelId="{2D060EA2-084D-4789-A494-A78ADD973D1E}">
      <dgm:prSet/>
      <dgm:spPr>
        <a:ln>
          <a:solidFill>
            <a:srgbClr val="056594">
              <a:alpha val="90000"/>
            </a:srgbClr>
          </a:solidFill>
        </a:ln>
      </dgm:spPr>
      <dgm:t>
        <a:bodyPr/>
        <a:lstStyle/>
        <a:p>
          <a:pPr rtl="0"/>
          <a:r>
            <a:rPr lang="en-US" b="1" dirty="0" smtClean="0"/>
            <a:t>Justify each item within the “other” category</a:t>
          </a:r>
          <a:endParaRPr lang="en-US" b="1" dirty="0"/>
        </a:p>
      </dgm:t>
    </dgm:pt>
    <dgm:pt modelId="{160D7498-4311-473D-AB42-9C06E5D41C11}" type="parTrans" cxnId="{5ABE473F-86D2-4BA2-B499-9F6D12470BE8}">
      <dgm:prSet/>
      <dgm:spPr/>
      <dgm:t>
        <a:bodyPr/>
        <a:lstStyle/>
        <a:p>
          <a:endParaRPr lang="en-US"/>
        </a:p>
      </dgm:t>
    </dgm:pt>
    <dgm:pt modelId="{3D28F003-03B6-49FF-A991-E6EB43AB0C37}" type="sibTrans" cxnId="{5ABE473F-86D2-4BA2-B499-9F6D12470BE8}">
      <dgm:prSet/>
      <dgm:spPr/>
      <dgm:t>
        <a:bodyPr/>
        <a:lstStyle/>
        <a:p>
          <a:endParaRPr lang="en-US"/>
        </a:p>
      </dgm:t>
    </dgm:pt>
    <dgm:pt modelId="{8FBB1C0F-8026-434E-941F-4D6CB5EDEBFB}">
      <dgm:prSet/>
      <dgm:spPr>
        <a:ln>
          <a:solidFill>
            <a:srgbClr val="056594">
              <a:alpha val="90000"/>
            </a:srgbClr>
          </a:solidFill>
        </a:ln>
      </dgm:spPr>
      <dgm:t>
        <a:bodyPr/>
        <a:lstStyle/>
        <a:p>
          <a:pPr rtl="0"/>
          <a:r>
            <a:rPr lang="en-US" b="1" dirty="0" smtClean="0"/>
            <a:t>e.g. – rent, utilities (if it is not included in an approved indirect cost rate) </a:t>
          </a:r>
          <a:endParaRPr lang="en-US" dirty="0"/>
        </a:p>
      </dgm:t>
    </dgm:pt>
    <dgm:pt modelId="{0124782A-7D78-4D96-B247-FCCFCD7827D6}" type="parTrans" cxnId="{05C6DB9B-D4F1-44AF-ABBD-B0B161B3D87E}">
      <dgm:prSet/>
      <dgm:spPr/>
      <dgm:t>
        <a:bodyPr/>
        <a:lstStyle/>
        <a:p>
          <a:endParaRPr lang="en-US"/>
        </a:p>
      </dgm:t>
    </dgm:pt>
    <dgm:pt modelId="{68FC889B-6C57-4840-AD11-52148964C5A5}" type="sibTrans" cxnId="{05C6DB9B-D4F1-44AF-ABBD-B0B161B3D87E}">
      <dgm:prSet/>
      <dgm:spPr/>
      <dgm:t>
        <a:bodyPr/>
        <a:lstStyle/>
        <a:p>
          <a:endParaRPr lang="en-US"/>
        </a:p>
      </dgm:t>
    </dgm:pt>
    <dgm:pt modelId="{2D45F188-AD80-4775-975C-4D1D35BBECF9}" type="pres">
      <dgm:prSet presAssocID="{F9A5B79F-515A-4648-9E87-FFC3569B5071}" presName="Name0" presStyleCnt="0">
        <dgm:presLayoutVars>
          <dgm:dir/>
          <dgm:animLvl val="lvl"/>
          <dgm:resizeHandles val="exact"/>
        </dgm:presLayoutVars>
      </dgm:prSet>
      <dgm:spPr/>
      <dgm:t>
        <a:bodyPr/>
        <a:lstStyle/>
        <a:p>
          <a:endParaRPr lang="en-US"/>
        </a:p>
      </dgm:t>
    </dgm:pt>
    <dgm:pt modelId="{EFADC610-8D68-462A-BE17-B64BDA9A5FF4}" type="pres">
      <dgm:prSet presAssocID="{25F3EAA0-BEB0-47EA-AA2E-D536D1F562EC}" presName="composite" presStyleCnt="0"/>
      <dgm:spPr/>
    </dgm:pt>
    <dgm:pt modelId="{B38152E7-87F8-462B-B568-950B6D141395}" type="pres">
      <dgm:prSet presAssocID="{25F3EAA0-BEB0-47EA-AA2E-D536D1F562EC}" presName="parTx" presStyleLbl="alignNode1" presStyleIdx="0" presStyleCnt="1">
        <dgm:presLayoutVars>
          <dgm:chMax val="0"/>
          <dgm:chPref val="0"/>
          <dgm:bulletEnabled val="1"/>
        </dgm:presLayoutVars>
      </dgm:prSet>
      <dgm:spPr/>
      <dgm:t>
        <a:bodyPr/>
        <a:lstStyle/>
        <a:p>
          <a:endParaRPr lang="en-US"/>
        </a:p>
      </dgm:t>
    </dgm:pt>
    <dgm:pt modelId="{64167C25-EE1E-4445-AB7E-301DA3D7DEF5}" type="pres">
      <dgm:prSet presAssocID="{25F3EAA0-BEB0-47EA-AA2E-D536D1F562EC}" presName="desTx" presStyleLbl="alignAccFollowNode1" presStyleIdx="0" presStyleCnt="1">
        <dgm:presLayoutVars>
          <dgm:bulletEnabled val="1"/>
        </dgm:presLayoutVars>
      </dgm:prSet>
      <dgm:spPr/>
      <dgm:t>
        <a:bodyPr/>
        <a:lstStyle/>
        <a:p>
          <a:endParaRPr lang="en-US"/>
        </a:p>
      </dgm:t>
    </dgm:pt>
  </dgm:ptLst>
  <dgm:cxnLst>
    <dgm:cxn modelId="{675A01E0-BD57-40F4-BB84-703B66B38D4E}" srcId="{25F3EAA0-BEB0-47EA-AA2E-D536D1F562EC}" destId="{BF24C133-2CED-4207-8B76-EB4075780F31}" srcOrd="1" destOrd="0" parTransId="{F66A0A9E-DCBA-4A4D-9F3D-7488FB021874}" sibTransId="{6AEAE100-7453-43A2-9BC0-A4B723D63A9D}"/>
    <dgm:cxn modelId="{6C32E1D6-E6DE-47BF-8B80-12B397CBD543}" srcId="{F9A5B79F-515A-4648-9E87-FFC3569B5071}" destId="{25F3EAA0-BEB0-47EA-AA2E-D536D1F562EC}" srcOrd="0" destOrd="0" parTransId="{11E8D6B3-1FE1-457D-B8DC-75C222D1A21C}" sibTransId="{22F39ACC-E585-4DCB-9B68-48B618FFD100}"/>
    <dgm:cxn modelId="{26F73217-A201-4181-A8A9-6A5EA3E53A99}" type="presOf" srcId="{25F3EAA0-BEB0-47EA-AA2E-D536D1F562EC}" destId="{B38152E7-87F8-462B-B568-950B6D141395}" srcOrd="0" destOrd="0" presId="urn:microsoft.com/office/officeart/2005/8/layout/hList1"/>
    <dgm:cxn modelId="{7263F293-4896-4F46-80F9-31FD7606A67C}" srcId="{25F3EAA0-BEB0-47EA-AA2E-D536D1F562EC}" destId="{54C653FD-1036-4DC3-B3FA-F11762A59E94}" srcOrd="0" destOrd="0" parTransId="{CD52027D-D037-41CB-9AE5-7CF9F27426DB}" sibTransId="{3D9871FA-8AAF-4D44-A609-9E166157E415}"/>
    <dgm:cxn modelId="{E9A122A9-41E1-493E-8EA2-D28CEC3B74B6}" type="presOf" srcId="{8FBB1C0F-8026-434E-941F-4D6CB5EDEBFB}" destId="{64167C25-EE1E-4445-AB7E-301DA3D7DEF5}" srcOrd="0" destOrd="5" presId="urn:microsoft.com/office/officeart/2005/8/layout/hList1"/>
    <dgm:cxn modelId="{38F0D0C9-68EA-4F25-A305-8F200B4FB502}" type="presOf" srcId="{2D060EA2-084D-4789-A494-A78ADD973D1E}" destId="{64167C25-EE1E-4445-AB7E-301DA3D7DEF5}" srcOrd="0" destOrd="4" presId="urn:microsoft.com/office/officeart/2005/8/layout/hList1"/>
    <dgm:cxn modelId="{EF10C92F-7459-4F27-B4F3-B8F50239932F}" type="presOf" srcId="{EF346B17-4463-4928-94CD-A2D43CC94CA7}" destId="{64167C25-EE1E-4445-AB7E-301DA3D7DEF5}" srcOrd="0" destOrd="2" presId="urn:microsoft.com/office/officeart/2005/8/layout/hList1"/>
    <dgm:cxn modelId="{3303430C-FFC3-4BCC-8024-AE5498D8B1F6}" type="presOf" srcId="{54C653FD-1036-4DC3-B3FA-F11762A59E94}" destId="{64167C25-EE1E-4445-AB7E-301DA3D7DEF5}" srcOrd="0" destOrd="0" presId="urn:microsoft.com/office/officeart/2005/8/layout/hList1"/>
    <dgm:cxn modelId="{1200C148-9824-4830-9E5B-6B1CF21709E3}" type="presOf" srcId="{BF24C133-2CED-4207-8B76-EB4075780F31}" destId="{64167C25-EE1E-4445-AB7E-301DA3D7DEF5}" srcOrd="0" destOrd="1" presId="urn:microsoft.com/office/officeart/2005/8/layout/hList1"/>
    <dgm:cxn modelId="{47D57EA7-5636-4A35-B5D7-BDF80F67849E}" srcId="{25F3EAA0-BEB0-47EA-AA2E-D536D1F562EC}" destId="{EF346B17-4463-4928-94CD-A2D43CC94CA7}" srcOrd="2" destOrd="0" parTransId="{D017CA17-C651-4E32-9957-B65E7E48E7E7}" sibTransId="{C80E0987-8549-423D-8053-2A8AA4053F19}"/>
    <dgm:cxn modelId="{3793BF73-B04F-4ED5-BF52-65A14563240C}" srcId="{25F3EAA0-BEB0-47EA-AA2E-D536D1F562EC}" destId="{F8727470-E63F-4E4A-A87C-982D95FB3184}" srcOrd="3" destOrd="0" parTransId="{2D58BC62-DCEF-4D58-8965-CD322788E599}" sibTransId="{ABFD8636-2514-4441-9911-DD84BA7FD56E}"/>
    <dgm:cxn modelId="{05C6DB9B-D4F1-44AF-ABBD-B0B161B3D87E}" srcId="{2D060EA2-084D-4789-A494-A78ADD973D1E}" destId="{8FBB1C0F-8026-434E-941F-4D6CB5EDEBFB}" srcOrd="0" destOrd="0" parTransId="{0124782A-7D78-4D96-B247-FCCFCD7827D6}" sibTransId="{68FC889B-6C57-4840-AD11-52148964C5A5}"/>
    <dgm:cxn modelId="{5ABE473F-86D2-4BA2-B499-9F6D12470BE8}" srcId="{25F3EAA0-BEB0-47EA-AA2E-D536D1F562EC}" destId="{2D060EA2-084D-4789-A494-A78ADD973D1E}" srcOrd="4" destOrd="0" parTransId="{160D7498-4311-473D-AB42-9C06E5D41C11}" sibTransId="{3D28F003-03B6-49FF-A991-E6EB43AB0C37}"/>
    <dgm:cxn modelId="{3468A4DD-7952-4069-8871-BB0A7E91F61A}" type="presOf" srcId="{F9A5B79F-515A-4648-9E87-FFC3569B5071}" destId="{2D45F188-AD80-4775-975C-4D1D35BBECF9}" srcOrd="0" destOrd="0" presId="urn:microsoft.com/office/officeart/2005/8/layout/hList1"/>
    <dgm:cxn modelId="{C3300ED8-4ADF-4D12-95D0-1B91332F8FE4}" type="presOf" srcId="{F8727470-E63F-4E4A-A87C-982D95FB3184}" destId="{64167C25-EE1E-4445-AB7E-301DA3D7DEF5}" srcOrd="0" destOrd="3" presId="urn:microsoft.com/office/officeart/2005/8/layout/hList1"/>
    <dgm:cxn modelId="{EC184343-87A6-43EE-B5F4-20155E74FDF8}" type="presParOf" srcId="{2D45F188-AD80-4775-975C-4D1D35BBECF9}" destId="{EFADC610-8D68-462A-BE17-B64BDA9A5FF4}" srcOrd="0" destOrd="0" presId="urn:microsoft.com/office/officeart/2005/8/layout/hList1"/>
    <dgm:cxn modelId="{052467B0-F9DF-48BD-833C-A32BE5A286A1}" type="presParOf" srcId="{EFADC610-8D68-462A-BE17-B64BDA9A5FF4}" destId="{B38152E7-87F8-462B-B568-950B6D141395}" srcOrd="0" destOrd="0" presId="urn:microsoft.com/office/officeart/2005/8/layout/hList1"/>
    <dgm:cxn modelId="{68219470-DCEA-4480-B549-1FB753A6D0C1}" type="presParOf" srcId="{EFADC610-8D68-462A-BE17-B64BDA9A5FF4}" destId="{64167C25-EE1E-4445-AB7E-301DA3D7DEF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69176C4-2907-4D1E-89F0-E495F0F8CF52}"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PR"/>
        </a:p>
      </dgm:t>
    </dgm:pt>
    <dgm:pt modelId="{F4A16491-CCDE-4530-9C27-59793924E96C}">
      <dgm:prSet custT="1"/>
      <dgm:spPr/>
      <dgm:t>
        <a:bodyPr/>
        <a:lstStyle/>
        <a:p>
          <a:pPr marL="171450" indent="-57150" rtl="0"/>
          <a:r>
            <a:rPr lang="en-US" sz="1800" dirty="0" smtClean="0"/>
            <a:t>Personnel (and Fringe)</a:t>
          </a:r>
          <a:endParaRPr lang="en-US" sz="1800" dirty="0"/>
        </a:p>
      </dgm:t>
    </dgm:pt>
    <dgm:pt modelId="{4EF4D7DC-8129-4A2A-A518-058DCF6FCADA}" type="parTrans" cxnId="{EAC0BD3C-BDF9-461F-BD50-6720840149AB}">
      <dgm:prSet/>
      <dgm:spPr/>
      <dgm:t>
        <a:bodyPr/>
        <a:lstStyle/>
        <a:p>
          <a:endParaRPr lang="es-PR"/>
        </a:p>
      </dgm:t>
    </dgm:pt>
    <dgm:pt modelId="{1D298BCD-D041-485E-8B20-A7950410142E}" type="sibTrans" cxnId="{EAC0BD3C-BDF9-461F-BD50-6720840149AB}">
      <dgm:prSet/>
      <dgm:spPr/>
      <dgm:t>
        <a:bodyPr/>
        <a:lstStyle/>
        <a:p>
          <a:endParaRPr lang="es-PR"/>
        </a:p>
      </dgm:t>
    </dgm:pt>
    <dgm:pt modelId="{EC269866-4ECA-4BBB-9C97-678EBFB94811}">
      <dgm:prSet custT="1"/>
      <dgm:spPr/>
      <dgm:t>
        <a:bodyPr/>
        <a:lstStyle/>
        <a:p>
          <a:pPr rtl="0"/>
          <a:r>
            <a:rPr lang="en-US" sz="1800" dirty="0" smtClean="0"/>
            <a:t>Indirect Costs</a:t>
          </a:r>
          <a:endParaRPr lang="en-US" sz="1800" dirty="0"/>
        </a:p>
      </dgm:t>
    </dgm:pt>
    <dgm:pt modelId="{AC27A999-E28F-4886-8B4B-C24657E058BB}" type="sibTrans" cxnId="{CDA856B0-BC36-4210-BCEB-F3B793E88F22}">
      <dgm:prSet/>
      <dgm:spPr/>
      <dgm:t>
        <a:bodyPr/>
        <a:lstStyle/>
        <a:p>
          <a:endParaRPr lang="es-PR"/>
        </a:p>
      </dgm:t>
    </dgm:pt>
    <dgm:pt modelId="{1EDC0346-E880-45D5-93BD-C59D7530B41A}" type="parTrans" cxnId="{CDA856B0-BC36-4210-BCEB-F3B793E88F22}">
      <dgm:prSet/>
      <dgm:spPr/>
      <dgm:t>
        <a:bodyPr/>
        <a:lstStyle/>
        <a:p>
          <a:endParaRPr lang="es-PR"/>
        </a:p>
      </dgm:t>
    </dgm:pt>
    <dgm:pt modelId="{41126A5A-C226-4B7A-9511-35643937AA3D}">
      <dgm:prSet custT="1"/>
      <dgm:spPr/>
      <dgm:t>
        <a:bodyPr/>
        <a:lstStyle/>
        <a:p>
          <a:pPr rtl="0"/>
          <a:r>
            <a:rPr lang="en-US" sz="1800" dirty="0" smtClean="0"/>
            <a:t>Other</a:t>
          </a:r>
          <a:endParaRPr lang="en-US" sz="1800" dirty="0"/>
        </a:p>
      </dgm:t>
    </dgm:pt>
    <dgm:pt modelId="{EEB428CF-D550-4309-B9DF-3CA663A88C14}" type="sibTrans" cxnId="{C7ECB857-1F3C-4FF7-AD3A-F9E485587183}">
      <dgm:prSet/>
      <dgm:spPr/>
      <dgm:t>
        <a:bodyPr/>
        <a:lstStyle/>
        <a:p>
          <a:endParaRPr lang="es-PR"/>
        </a:p>
      </dgm:t>
    </dgm:pt>
    <dgm:pt modelId="{1A6C618F-E1F7-4E98-A2CA-87DE95C65BB2}" type="parTrans" cxnId="{C7ECB857-1F3C-4FF7-AD3A-F9E485587183}">
      <dgm:prSet/>
      <dgm:spPr/>
      <dgm:t>
        <a:bodyPr/>
        <a:lstStyle/>
        <a:p>
          <a:endParaRPr lang="es-PR"/>
        </a:p>
      </dgm:t>
    </dgm:pt>
    <dgm:pt modelId="{44484070-4D17-46B5-9086-BC8D5739F590}">
      <dgm:prSet custT="1"/>
      <dgm:spPr/>
      <dgm:t>
        <a:bodyPr/>
        <a:lstStyle/>
        <a:p>
          <a:pPr rtl="0"/>
          <a:r>
            <a:rPr lang="en-US" sz="1800" dirty="0" smtClean="0"/>
            <a:t>Contractual </a:t>
          </a:r>
          <a:endParaRPr lang="en-US" sz="1800" dirty="0"/>
        </a:p>
      </dgm:t>
    </dgm:pt>
    <dgm:pt modelId="{14A0E81A-DC80-4156-B2CC-C5F8CAE87F6E}" type="sibTrans" cxnId="{5F55B949-F010-4142-BF90-20A45994195E}">
      <dgm:prSet/>
      <dgm:spPr/>
      <dgm:t>
        <a:bodyPr/>
        <a:lstStyle/>
        <a:p>
          <a:endParaRPr lang="es-PR"/>
        </a:p>
      </dgm:t>
    </dgm:pt>
    <dgm:pt modelId="{064C9944-CCA0-41AD-9F8F-5967050152E0}" type="parTrans" cxnId="{5F55B949-F010-4142-BF90-20A45994195E}">
      <dgm:prSet/>
      <dgm:spPr/>
      <dgm:t>
        <a:bodyPr/>
        <a:lstStyle/>
        <a:p>
          <a:endParaRPr lang="es-PR"/>
        </a:p>
      </dgm:t>
    </dgm:pt>
    <dgm:pt modelId="{F07FC5B2-512A-463B-B1BD-36258F2C4499}">
      <dgm:prSet custT="1"/>
      <dgm:spPr/>
      <dgm:t>
        <a:bodyPr/>
        <a:lstStyle/>
        <a:p>
          <a:pPr rtl="0"/>
          <a:r>
            <a:rPr lang="en-US" sz="1800" dirty="0" smtClean="0"/>
            <a:t>Supplies</a:t>
          </a:r>
          <a:endParaRPr lang="en-US" sz="1800" dirty="0"/>
        </a:p>
      </dgm:t>
    </dgm:pt>
    <dgm:pt modelId="{93C4F378-F420-4F03-8D5B-FC893C39D8E1}" type="sibTrans" cxnId="{F726886E-4B95-4A7C-861C-4F59C236D3C4}">
      <dgm:prSet/>
      <dgm:spPr/>
      <dgm:t>
        <a:bodyPr/>
        <a:lstStyle/>
        <a:p>
          <a:endParaRPr lang="es-PR"/>
        </a:p>
      </dgm:t>
    </dgm:pt>
    <dgm:pt modelId="{BB2F2A94-A3E0-4EAA-8C96-65B67BC19E03}" type="parTrans" cxnId="{F726886E-4B95-4A7C-861C-4F59C236D3C4}">
      <dgm:prSet/>
      <dgm:spPr/>
      <dgm:t>
        <a:bodyPr/>
        <a:lstStyle/>
        <a:p>
          <a:endParaRPr lang="es-PR"/>
        </a:p>
      </dgm:t>
    </dgm:pt>
    <dgm:pt modelId="{2E9C6E5D-D1E6-4E59-AE54-A1E4DE1B3E81}">
      <dgm:prSet custT="1"/>
      <dgm:spPr/>
      <dgm:t>
        <a:bodyPr/>
        <a:lstStyle/>
        <a:p>
          <a:pPr rtl="0"/>
          <a:r>
            <a:rPr lang="en-US" sz="1800" dirty="0" smtClean="0"/>
            <a:t>Equipment</a:t>
          </a:r>
          <a:endParaRPr lang="en-US" sz="1800" dirty="0"/>
        </a:p>
      </dgm:t>
    </dgm:pt>
    <dgm:pt modelId="{5089187B-9D13-4AD8-8810-3A24AED5BDAF}" type="sibTrans" cxnId="{D417E0B0-452D-4F05-8F56-236A62868ECC}">
      <dgm:prSet/>
      <dgm:spPr/>
      <dgm:t>
        <a:bodyPr/>
        <a:lstStyle/>
        <a:p>
          <a:endParaRPr lang="es-PR"/>
        </a:p>
      </dgm:t>
    </dgm:pt>
    <dgm:pt modelId="{054C47B5-E64C-4220-9CE4-68CA5EE6FA5A}" type="parTrans" cxnId="{D417E0B0-452D-4F05-8F56-236A62868ECC}">
      <dgm:prSet/>
      <dgm:spPr/>
      <dgm:t>
        <a:bodyPr/>
        <a:lstStyle/>
        <a:p>
          <a:endParaRPr lang="es-PR"/>
        </a:p>
      </dgm:t>
    </dgm:pt>
    <dgm:pt modelId="{A3ADE53E-5681-4A3C-AF13-60FA96051D66}">
      <dgm:prSet custT="1"/>
      <dgm:spPr/>
      <dgm:t>
        <a:bodyPr/>
        <a:lstStyle/>
        <a:p>
          <a:pPr rtl="0"/>
          <a:r>
            <a:rPr lang="en-US" sz="1800" dirty="0" smtClean="0"/>
            <a:t>Travel</a:t>
          </a:r>
          <a:endParaRPr lang="en-US" sz="1800" dirty="0"/>
        </a:p>
      </dgm:t>
    </dgm:pt>
    <dgm:pt modelId="{76EEF755-B2EB-4A6D-85B1-61A94151B155}" type="sibTrans" cxnId="{036493E5-22B7-4650-ADB5-E7A6A8A4E001}">
      <dgm:prSet/>
      <dgm:spPr/>
      <dgm:t>
        <a:bodyPr/>
        <a:lstStyle/>
        <a:p>
          <a:endParaRPr lang="es-PR"/>
        </a:p>
      </dgm:t>
    </dgm:pt>
    <dgm:pt modelId="{794B77AB-02BE-41C8-B8D7-3E5F19F5B2B2}" type="parTrans" cxnId="{036493E5-22B7-4650-ADB5-E7A6A8A4E001}">
      <dgm:prSet/>
      <dgm:spPr/>
      <dgm:t>
        <a:bodyPr/>
        <a:lstStyle/>
        <a:p>
          <a:endParaRPr lang="es-PR"/>
        </a:p>
      </dgm:t>
    </dgm:pt>
    <dgm:pt modelId="{403793E9-F3FB-41C1-966A-56A1C0C79709}">
      <dgm:prSet custT="1"/>
      <dgm:spPr>
        <a:ln>
          <a:solidFill>
            <a:srgbClr val="A9CBCE"/>
          </a:solidFill>
        </a:ln>
      </dgm:spPr>
      <dgm:t>
        <a:bodyPr/>
        <a:lstStyle/>
        <a:p>
          <a:r>
            <a:rPr lang="en-US" sz="1200" b="1" dirty="0" smtClean="0">
              <a:latin typeface="+mj-lt"/>
            </a:rPr>
            <a:t>Core Medical Services/EIS</a:t>
          </a:r>
        </a:p>
      </dgm:t>
    </dgm:pt>
    <dgm:pt modelId="{E5D6E7AA-438D-460C-9F07-83E32899001E}" type="parTrans" cxnId="{57524967-AADF-4075-AA10-2381034CE35F}">
      <dgm:prSet/>
      <dgm:spPr/>
      <dgm:t>
        <a:bodyPr/>
        <a:lstStyle/>
        <a:p>
          <a:endParaRPr lang="en-US"/>
        </a:p>
      </dgm:t>
    </dgm:pt>
    <dgm:pt modelId="{8D4AB1F0-0B74-4E22-95F7-15B1D2AD60D9}" type="sibTrans" cxnId="{57524967-AADF-4075-AA10-2381034CE35F}">
      <dgm:prSet/>
      <dgm:spPr/>
      <dgm:t>
        <a:bodyPr/>
        <a:lstStyle/>
        <a:p>
          <a:endParaRPr lang="en-US"/>
        </a:p>
      </dgm:t>
    </dgm:pt>
    <dgm:pt modelId="{0DF1F87C-8D7A-4523-AFC3-E9396DC09379}">
      <dgm:prSet custT="1"/>
      <dgm:spPr>
        <a:ln>
          <a:solidFill>
            <a:srgbClr val="A9CBCE"/>
          </a:solidFill>
        </a:ln>
      </dgm:spPr>
      <dgm:t>
        <a:bodyPr/>
        <a:lstStyle/>
        <a:p>
          <a:r>
            <a:rPr lang="en-US" sz="1200" b="1" dirty="0" smtClean="0">
              <a:latin typeface="+mj-lt"/>
            </a:rPr>
            <a:t>Core Medical ONLY</a:t>
          </a:r>
        </a:p>
      </dgm:t>
    </dgm:pt>
    <dgm:pt modelId="{71AC88C5-16B6-4F62-97A4-0E177185D138}" type="parTrans" cxnId="{F9A3D6FC-ADDA-441E-AB75-E5ED9D220497}">
      <dgm:prSet/>
      <dgm:spPr/>
      <dgm:t>
        <a:bodyPr/>
        <a:lstStyle/>
        <a:p>
          <a:endParaRPr lang="en-US"/>
        </a:p>
      </dgm:t>
    </dgm:pt>
    <dgm:pt modelId="{0CB4FA92-5CED-4B2E-95F6-EB4964BDD008}" type="sibTrans" cxnId="{F9A3D6FC-ADDA-441E-AB75-E5ED9D220497}">
      <dgm:prSet/>
      <dgm:spPr/>
      <dgm:t>
        <a:bodyPr/>
        <a:lstStyle/>
        <a:p>
          <a:endParaRPr lang="en-US"/>
        </a:p>
      </dgm:t>
    </dgm:pt>
    <dgm:pt modelId="{CF2FAF74-D580-4BB1-878C-95DB9C939305}">
      <dgm:prSet custT="1"/>
      <dgm:spPr>
        <a:ln>
          <a:solidFill>
            <a:srgbClr val="A9CBCE"/>
          </a:solidFill>
        </a:ln>
      </dgm:spPr>
      <dgm:t>
        <a:bodyPr/>
        <a:lstStyle/>
        <a:p>
          <a:r>
            <a:rPr lang="en-US" sz="1200" b="1" dirty="0" smtClean="0">
              <a:latin typeface="+mj-lt"/>
            </a:rPr>
            <a:t>Clinical Quality Management</a:t>
          </a:r>
        </a:p>
      </dgm:t>
    </dgm:pt>
    <dgm:pt modelId="{13316E02-553D-4DB3-B7EC-8E6E56D5ADFD}" type="parTrans" cxnId="{A34BEF3A-A3C3-4E02-ABC6-979857E203F0}">
      <dgm:prSet/>
      <dgm:spPr/>
      <dgm:t>
        <a:bodyPr/>
        <a:lstStyle/>
        <a:p>
          <a:endParaRPr lang="en-US"/>
        </a:p>
      </dgm:t>
    </dgm:pt>
    <dgm:pt modelId="{B511F88A-4453-4E4D-9B53-AA0B7D63C656}" type="sibTrans" cxnId="{A34BEF3A-A3C3-4E02-ABC6-979857E203F0}">
      <dgm:prSet/>
      <dgm:spPr/>
      <dgm:t>
        <a:bodyPr/>
        <a:lstStyle/>
        <a:p>
          <a:endParaRPr lang="en-US"/>
        </a:p>
      </dgm:t>
    </dgm:pt>
    <dgm:pt modelId="{7CA5F12C-861A-48C4-AA9A-3DF16133507F}">
      <dgm:prSet custT="1"/>
      <dgm:spPr>
        <a:ln>
          <a:solidFill>
            <a:srgbClr val="A9CBCE"/>
          </a:solidFill>
        </a:ln>
      </dgm:spPr>
      <dgm:t>
        <a:bodyPr/>
        <a:lstStyle/>
        <a:p>
          <a:r>
            <a:rPr lang="en-US" sz="1200" b="1" dirty="0" smtClean="0">
              <a:latin typeface="+mj-lt"/>
            </a:rPr>
            <a:t>Support Services</a:t>
          </a:r>
        </a:p>
      </dgm:t>
    </dgm:pt>
    <dgm:pt modelId="{35552A9D-3457-487F-B51B-1D3E1A90CA04}" type="parTrans" cxnId="{C01403AE-0F98-4231-B355-E3B02F3DC5FA}">
      <dgm:prSet/>
      <dgm:spPr/>
      <dgm:t>
        <a:bodyPr/>
        <a:lstStyle/>
        <a:p>
          <a:endParaRPr lang="en-US"/>
        </a:p>
      </dgm:t>
    </dgm:pt>
    <dgm:pt modelId="{0F974B1C-DA44-4D53-9E5D-C30BA9A4C313}" type="sibTrans" cxnId="{C01403AE-0F98-4231-B355-E3B02F3DC5FA}">
      <dgm:prSet/>
      <dgm:spPr/>
      <dgm:t>
        <a:bodyPr/>
        <a:lstStyle/>
        <a:p>
          <a:endParaRPr lang="en-US"/>
        </a:p>
      </dgm:t>
    </dgm:pt>
    <dgm:pt modelId="{E89431A9-8643-4187-88C0-FE0ED6F478FA}">
      <dgm:prSet custT="1"/>
      <dgm:spPr>
        <a:ln>
          <a:solidFill>
            <a:srgbClr val="A9CBCE"/>
          </a:solidFill>
        </a:ln>
      </dgm:spPr>
      <dgm:t>
        <a:bodyPr/>
        <a:lstStyle/>
        <a:p>
          <a:r>
            <a:rPr lang="en-US" sz="1200" b="1" dirty="0" smtClean="0">
              <a:latin typeface="+mj-lt"/>
            </a:rPr>
            <a:t>Administration</a:t>
          </a:r>
        </a:p>
      </dgm:t>
    </dgm:pt>
    <dgm:pt modelId="{CBBFB635-D829-41B3-A8CA-5BBAC36D6869}" type="parTrans" cxnId="{0630B81E-9920-4C71-BF05-BC66891DE531}">
      <dgm:prSet/>
      <dgm:spPr/>
      <dgm:t>
        <a:bodyPr/>
        <a:lstStyle/>
        <a:p>
          <a:endParaRPr lang="en-US"/>
        </a:p>
      </dgm:t>
    </dgm:pt>
    <dgm:pt modelId="{F55C25FC-933C-4139-9790-4E9D6C27927C}" type="sibTrans" cxnId="{0630B81E-9920-4C71-BF05-BC66891DE531}">
      <dgm:prSet/>
      <dgm:spPr/>
      <dgm:t>
        <a:bodyPr/>
        <a:lstStyle/>
        <a:p>
          <a:endParaRPr lang="en-US"/>
        </a:p>
      </dgm:t>
    </dgm:pt>
    <dgm:pt modelId="{99931D5F-D5CC-45BE-8E7C-3547C814BD67}" type="pres">
      <dgm:prSet presAssocID="{969176C4-2907-4D1E-89F0-E495F0F8CF52}" presName="linear" presStyleCnt="0">
        <dgm:presLayoutVars>
          <dgm:animLvl val="lvl"/>
          <dgm:resizeHandles val="exact"/>
        </dgm:presLayoutVars>
      </dgm:prSet>
      <dgm:spPr/>
      <dgm:t>
        <a:bodyPr/>
        <a:lstStyle/>
        <a:p>
          <a:endParaRPr lang="en-US"/>
        </a:p>
      </dgm:t>
    </dgm:pt>
    <dgm:pt modelId="{9D6F2D3D-6D83-4ED5-9132-900BA5C3E2FC}" type="pres">
      <dgm:prSet presAssocID="{F4A16491-CCDE-4530-9C27-59793924E96C}" presName="parentText" presStyleLbl="node1" presStyleIdx="0" presStyleCnt="7" custLinFactNeighborY="-71">
        <dgm:presLayoutVars>
          <dgm:chMax val="0"/>
          <dgm:bulletEnabled val="1"/>
        </dgm:presLayoutVars>
      </dgm:prSet>
      <dgm:spPr/>
      <dgm:t>
        <a:bodyPr/>
        <a:lstStyle/>
        <a:p>
          <a:endParaRPr lang="en-US"/>
        </a:p>
      </dgm:t>
    </dgm:pt>
    <dgm:pt modelId="{5C953128-E1FF-46B4-842B-B2367757B9D1}" type="pres">
      <dgm:prSet presAssocID="{F4A16491-CCDE-4530-9C27-59793924E96C}" presName="childText" presStyleLbl="revTx" presStyleIdx="0" presStyleCnt="1" custScaleY="107824">
        <dgm:presLayoutVars>
          <dgm:bulletEnabled val="1"/>
        </dgm:presLayoutVars>
      </dgm:prSet>
      <dgm:spPr/>
      <dgm:t>
        <a:bodyPr/>
        <a:lstStyle/>
        <a:p>
          <a:endParaRPr lang="en-US"/>
        </a:p>
      </dgm:t>
    </dgm:pt>
    <dgm:pt modelId="{18513829-9BAA-40E8-BD2E-11A3EAB79330}" type="pres">
      <dgm:prSet presAssocID="{A3ADE53E-5681-4A3C-AF13-60FA96051D66}" presName="parentText" presStyleLbl="node1" presStyleIdx="1" presStyleCnt="7" custLinFactY="18122" custLinFactNeighborY="100000">
        <dgm:presLayoutVars>
          <dgm:chMax val="0"/>
          <dgm:bulletEnabled val="1"/>
        </dgm:presLayoutVars>
      </dgm:prSet>
      <dgm:spPr/>
      <dgm:t>
        <a:bodyPr/>
        <a:lstStyle/>
        <a:p>
          <a:endParaRPr lang="en-US"/>
        </a:p>
      </dgm:t>
    </dgm:pt>
    <dgm:pt modelId="{A8F34FC6-E86B-48A3-85E9-FBD5D168E2FF}" type="pres">
      <dgm:prSet presAssocID="{76EEF755-B2EB-4A6D-85B1-61A94151B155}" presName="spacer" presStyleCnt="0"/>
      <dgm:spPr/>
      <dgm:t>
        <a:bodyPr/>
        <a:lstStyle/>
        <a:p>
          <a:endParaRPr lang="en-US"/>
        </a:p>
      </dgm:t>
    </dgm:pt>
    <dgm:pt modelId="{8C3F0BA3-2F76-40BC-B107-B30809196220}" type="pres">
      <dgm:prSet presAssocID="{2E9C6E5D-D1E6-4E59-AE54-A1E4DE1B3E81}" presName="parentText" presStyleLbl="node1" presStyleIdx="2" presStyleCnt="7" custLinFactY="18122" custLinFactNeighborY="100000">
        <dgm:presLayoutVars>
          <dgm:chMax val="0"/>
          <dgm:bulletEnabled val="1"/>
        </dgm:presLayoutVars>
      </dgm:prSet>
      <dgm:spPr/>
      <dgm:t>
        <a:bodyPr/>
        <a:lstStyle/>
        <a:p>
          <a:endParaRPr lang="en-US"/>
        </a:p>
      </dgm:t>
    </dgm:pt>
    <dgm:pt modelId="{7AD93179-885F-41E0-B5A0-FC0F215541EB}" type="pres">
      <dgm:prSet presAssocID="{5089187B-9D13-4AD8-8810-3A24AED5BDAF}" presName="spacer" presStyleCnt="0"/>
      <dgm:spPr/>
      <dgm:t>
        <a:bodyPr/>
        <a:lstStyle/>
        <a:p>
          <a:endParaRPr lang="en-US"/>
        </a:p>
      </dgm:t>
    </dgm:pt>
    <dgm:pt modelId="{6F19BA30-E5F9-41D5-AD96-BF78EEB1B5D4}" type="pres">
      <dgm:prSet presAssocID="{F07FC5B2-512A-463B-B1BD-36258F2C4499}" presName="parentText" presStyleLbl="node1" presStyleIdx="3" presStyleCnt="7" custLinFactY="18122" custLinFactNeighborY="100000">
        <dgm:presLayoutVars>
          <dgm:chMax val="0"/>
          <dgm:bulletEnabled val="1"/>
        </dgm:presLayoutVars>
      </dgm:prSet>
      <dgm:spPr/>
      <dgm:t>
        <a:bodyPr/>
        <a:lstStyle/>
        <a:p>
          <a:endParaRPr lang="en-US"/>
        </a:p>
      </dgm:t>
    </dgm:pt>
    <dgm:pt modelId="{E8B19DC4-E2B9-468C-AF80-F07D05D7181A}" type="pres">
      <dgm:prSet presAssocID="{93C4F378-F420-4F03-8D5B-FC893C39D8E1}" presName="spacer" presStyleCnt="0"/>
      <dgm:spPr/>
      <dgm:t>
        <a:bodyPr/>
        <a:lstStyle/>
        <a:p>
          <a:endParaRPr lang="en-US"/>
        </a:p>
      </dgm:t>
    </dgm:pt>
    <dgm:pt modelId="{65FC48CC-9B82-4EB6-B6CF-453D19230C20}" type="pres">
      <dgm:prSet presAssocID="{44484070-4D17-46B5-9086-BC8D5739F590}" presName="parentText" presStyleLbl="node1" presStyleIdx="4" presStyleCnt="7" custLinFactY="5633" custLinFactNeighborY="100000">
        <dgm:presLayoutVars>
          <dgm:chMax val="0"/>
          <dgm:bulletEnabled val="1"/>
        </dgm:presLayoutVars>
      </dgm:prSet>
      <dgm:spPr/>
      <dgm:t>
        <a:bodyPr/>
        <a:lstStyle/>
        <a:p>
          <a:endParaRPr lang="en-US"/>
        </a:p>
      </dgm:t>
    </dgm:pt>
    <dgm:pt modelId="{B2E4F05E-593A-43B2-881A-60ADC575D010}" type="pres">
      <dgm:prSet presAssocID="{14A0E81A-DC80-4156-B2CC-C5F8CAE87F6E}" presName="spacer" presStyleCnt="0"/>
      <dgm:spPr/>
      <dgm:t>
        <a:bodyPr/>
        <a:lstStyle/>
        <a:p>
          <a:endParaRPr lang="en-US"/>
        </a:p>
      </dgm:t>
    </dgm:pt>
    <dgm:pt modelId="{77A762FC-CB10-4E27-995B-FB718E70F4B3}" type="pres">
      <dgm:prSet presAssocID="{41126A5A-C226-4B7A-9511-35643937AA3D}" presName="parentText" presStyleLbl="node1" presStyleIdx="5" presStyleCnt="7">
        <dgm:presLayoutVars>
          <dgm:chMax val="0"/>
          <dgm:bulletEnabled val="1"/>
        </dgm:presLayoutVars>
      </dgm:prSet>
      <dgm:spPr/>
      <dgm:t>
        <a:bodyPr/>
        <a:lstStyle/>
        <a:p>
          <a:endParaRPr lang="en-US"/>
        </a:p>
      </dgm:t>
    </dgm:pt>
    <dgm:pt modelId="{C5042759-0DF4-47D7-842D-127171CD0651}" type="pres">
      <dgm:prSet presAssocID="{EEB428CF-D550-4309-B9DF-3CA663A88C14}" presName="spacer" presStyleCnt="0"/>
      <dgm:spPr/>
      <dgm:t>
        <a:bodyPr/>
        <a:lstStyle/>
        <a:p>
          <a:endParaRPr lang="en-US"/>
        </a:p>
      </dgm:t>
    </dgm:pt>
    <dgm:pt modelId="{636ADFB0-E282-4814-87AB-CDC7EFC7DA96}" type="pres">
      <dgm:prSet presAssocID="{EC269866-4ECA-4BBB-9C97-678EBFB94811}" presName="parentText" presStyleLbl="node1" presStyleIdx="6" presStyleCnt="7">
        <dgm:presLayoutVars>
          <dgm:chMax val="0"/>
          <dgm:bulletEnabled val="1"/>
        </dgm:presLayoutVars>
      </dgm:prSet>
      <dgm:spPr/>
      <dgm:t>
        <a:bodyPr/>
        <a:lstStyle/>
        <a:p>
          <a:endParaRPr lang="en-US"/>
        </a:p>
      </dgm:t>
    </dgm:pt>
  </dgm:ptLst>
  <dgm:cxnLst>
    <dgm:cxn modelId="{5B8C763C-F72C-4ED1-9139-63679041F11C}" type="presOf" srcId="{EC269866-4ECA-4BBB-9C97-678EBFB94811}" destId="{636ADFB0-E282-4814-87AB-CDC7EFC7DA96}" srcOrd="0" destOrd="0" presId="urn:microsoft.com/office/officeart/2005/8/layout/vList2"/>
    <dgm:cxn modelId="{1DD2D21B-C3A4-42CA-92FA-7D41AD9F60BC}" type="presOf" srcId="{0DF1F87C-8D7A-4523-AFC3-E9396DC09379}" destId="{5C953128-E1FF-46B4-842B-B2367757B9D1}" srcOrd="0" destOrd="1" presId="urn:microsoft.com/office/officeart/2005/8/layout/vList2"/>
    <dgm:cxn modelId="{C01403AE-0F98-4231-B355-E3B02F3DC5FA}" srcId="{F4A16491-CCDE-4530-9C27-59793924E96C}" destId="{7CA5F12C-861A-48C4-AA9A-3DF16133507F}" srcOrd="3" destOrd="0" parTransId="{35552A9D-3457-487F-B51B-1D3E1A90CA04}" sibTransId="{0F974B1C-DA44-4D53-9E5D-C30BA9A4C313}"/>
    <dgm:cxn modelId="{2CCEC43A-5456-4DA3-99FF-4CBD4449F7A5}" type="presOf" srcId="{E89431A9-8643-4187-88C0-FE0ED6F478FA}" destId="{5C953128-E1FF-46B4-842B-B2367757B9D1}" srcOrd="0" destOrd="4" presId="urn:microsoft.com/office/officeart/2005/8/layout/vList2"/>
    <dgm:cxn modelId="{B8DA07ED-DE2F-4F67-8239-8695290886B2}" type="presOf" srcId="{CF2FAF74-D580-4BB1-878C-95DB9C939305}" destId="{5C953128-E1FF-46B4-842B-B2367757B9D1}" srcOrd="0" destOrd="2" presId="urn:microsoft.com/office/officeart/2005/8/layout/vList2"/>
    <dgm:cxn modelId="{036493E5-22B7-4650-ADB5-E7A6A8A4E001}" srcId="{969176C4-2907-4D1E-89F0-E495F0F8CF52}" destId="{A3ADE53E-5681-4A3C-AF13-60FA96051D66}" srcOrd="1" destOrd="0" parTransId="{794B77AB-02BE-41C8-B8D7-3E5F19F5B2B2}" sibTransId="{76EEF755-B2EB-4A6D-85B1-61A94151B155}"/>
    <dgm:cxn modelId="{5F55B949-F010-4142-BF90-20A45994195E}" srcId="{969176C4-2907-4D1E-89F0-E495F0F8CF52}" destId="{44484070-4D17-46B5-9086-BC8D5739F590}" srcOrd="4" destOrd="0" parTransId="{064C9944-CCA0-41AD-9F8F-5967050152E0}" sibTransId="{14A0E81A-DC80-4156-B2CC-C5F8CAE87F6E}"/>
    <dgm:cxn modelId="{2848EA55-87F0-49F7-A273-B5FAFE6C9419}" type="presOf" srcId="{F4A16491-CCDE-4530-9C27-59793924E96C}" destId="{9D6F2D3D-6D83-4ED5-9132-900BA5C3E2FC}" srcOrd="0" destOrd="0" presId="urn:microsoft.com/office/officeart/2005/8/layout/vList2"/>
    <dgm:cxn modelId="{D417E0B0-452D-4F05-8F56-236A62868ECC}" srcId="{969176C4-2907-4D1E-89F0-E495F0F8CF52}" destId="{2E9C6E5D-D1E6-4E59-AE54-A1E4DE1B3E81}" srcOrd="2" destOrd="0" parTransId="{054C47B5-E64C-4220-9CE4-68CA5EE6FA5A}" sibTransId="{5089187B-9D13-4AD8-8810-3A24AED5BDAF}"/>
    <dgm:cxn modelId="{C7ECB857-1F3C-4FF7-AD3A-F9E485587183}" srcId="{969176C4-2907-4D1E-89F0-E495F0F8CF52}" destId="{41126A5A-C226-4B7A-9511-35643937AA3D}" srcOrd="5" destOrd="0" parTransId="{1A6C618F-E1F7-4E98-A2CA-87DE95C65BB2}" sibTransId="{EEB428CF-D550-4309-B9DF-3CA663A88C14}"/>
    <dgm:cxn modelId="{57524967-AADF-4075-AA10-2381034CE35F}" srcId="{F4A16491-CCDE-4530-9C27-59793924E96C}" destId="{403793E9-F3FB-41C1-966A-56A1C0C79709}" srcOrd="0" destOrd="0" parTransId="{E5D6E7AA-438D-460C-9F07-83E32899001E}" sibTransId="{8D4AB1F0-0B74-4E22-95F7-15B1D2AD60D9}"/>
    <dgm:cxn modelId="{999D9C44-8FC5-4F5F-A551-3BA2CF3B7B19}" type="presOf" srcId="{403793E9-F3FB-41C1-966A-56A1C0C79709}" destId="{5C953128-E1FF-46B4-842B-B2367757B9D1}" srcOrd="0" destOrd="0" presId="urn:microsoft.com/office/officeart/2005/8/layout/vList2"/>
    <dgm:cxn modelId="{0630B81E-9920-4C71-BF05-BC66891DE531}" srcId="{F4A16491-CCDE-4530-9C27-59793924E96C}" destId="{E89431A9-8643-4187-88C0-FE0ED6F478FA}" srcOrd="4" destOrd="0" parTransId="{CBBFB635-D829-41B3-A8CA-5BBAC36D6869}" sibTransId="{F55C25FC-933C-4139-9790-4E9D6C27927C}"/>
    <dgm:cxn modelId="{8FFD5191-E4EE-455E-9147-7E130734B513}" type="presOf" srcId="{2E9C6E5D-D1E6-4E59-AE54-A1E4DE1B3E81}" destId="{8C3F0BA3-2F76-40BC-B107-B30809196220}" srcOrd="0" destOrd="0" presId="urn:microsoft.com/office/officeart/2005/8/layout/vList2"/>
    <dgm:cxn modelId="{CDA856B0-BC36-4210-BCEB-F3B793E88F22}" srcId="{969176C4-2907-4D1E-89F0-E495F0F8CF52}" destId="{EC269866-4ECA-4BBB-9C97-678EBFB94811}" srcOrd="6" destOrd="0" parTransId="{1EDC0346-E880-45D5-93BD-C59D7530B41A}" sibTransId="{AC27A999-E28F-4886-8B4B-C24657E058BB}"/>
    <dgm:cxn modelId="{BAD4FC5F-A253-454A-8102-E661A2672119}" type="presOf" srcId="{44484070-4D17-46B5-9086-BC8D5739F590}" destId="{65FC48CC-9B82-4EB6-B6CF-453D19230C20}" srcOrd="0" destOrd="0" presId="urn:microsoft.com/office/officeart/2005/8/layout/vList2"/>
    <dgm:cxn modelId="{A64BAA68-7B55-427A-9E4C-72918AF79371}" type="presOf" srcId="{969176C4-2907-4D1E-89F0-E495F0F8CF52}" destId="{99931D5F-D5CC-45BE-8E7C-3547C814BD67}" srcOrd="0" destOrd="0" presId="urn:microsoft.com/office/officeart/2005/8/layout/vList2"/>
    <dgm:cxn modelId="{F9A3D6FC-ADDA-441E-AB75-E5ED9D220497}" srcId="{F4A16491-CCDE-4530-9C27-59793924E96C}" destId="{0DF1F87C-8D7A-4523-AFC3-E9396DC09379}" srcOrd="1" destOrd="0" parTransId="{71AC88C5-16B6-4F62-97A4-0E177185D138}" sibTransId="{0CB4FA92-5CED-4B2E-95F6-EB4964BDD008}"/>
    <dgm:cxn modelId="{4A5A94AF-DEB0-451B-B69E-F89A55205BB1}" type="presOf" srcId="{41126A5A-C226-4B7A-9511-35643937AA3D}" destId="{77A762FC-CB10-4E27-995B-FB718E70F4B3}" srcOrd="0" destOrd="0" presId="urn:microsoft.com/office/officeart/2005/8/layout/vList2"/>
    <dgm:cxn modelId="{F726886E-4B95-4A7C-861C-4F59C236D3C4}" srcId="{969176C4-2907-4D1E-89F0-E495F0F8CF52}" destId="{F07FC5B2-512A-463B-B1BD-36258F2C4499}" srcOrd="3" destOrd="0" parTransId="{BB2F2A94-A3E0-4EAA-8C96-65B67BC19E03}" sibTransId="{93C4F378-F420-4F03-8D5B-FC893C39D8E1}"/>
    <dgm:cxn modelId="{5BBAA358-143F-46DB-BE53-F63460440042}" type="presOf" srcId="{F07FC5B2-512A-463B-B1BD-36258F2C4499}" destId="{6F19BA30-E5F9-41D5-AD96-BF78EEB1B5D4}" srcOrd="0" destOrd="0" presId="urn:microsoft.com/office/officeart/2005/8/layout/vList2"/>
    <dgm:cxn modelId="{307003EC-AAA3-4CB0-A6F2-05D85C98E8E2}" type="presOf" srcId="{7CA5F12C-861A-48C4-AA9A-3DF16133507F}" destId="{5C953128-E1FF-46B4-842B-B2367757B9D1}" srcOrd="0" destOrd="3" presId="urn:microsoft.com/office/officeart/2005/8/layout/vList2"/>
    <dgm:cxn modelId="{89819CC5-C917-48E0-8430-CBAFE43CA415}" type="presOf" srcId="{A3ADE53E-5681-4A3C-AF13-60FA96051D66}" destId="{18513829-9BAA-40E8-BD2E-11A3EAB79330}" srcOrd="0" destOrd="0" presId="urn:microsoft.com/office/officeart/2005/8/layout/vList2"/>
    <dgm:cxn modelId="{A34BEF3A-A3C3-4E02-ABC6-979857E203F0}" srcId="{F4A16491-CCDE-4530-9C27-59793924E96C}" destId="{CF2FAF74-D580-4BB1-878C-95DB9C939305}" srcOrd="2" destOrd="0" parTransId="{13316E02-553D-4DB3-B7EC-8E6E56D5ADFD}" sibTransId="{B511F88A-4453-4E4D-9B53-AA0B7D63C656}"/>
    <dgm:cxn modelId="{EAC0BD3C-BDF9-461F-BD50-6720840149AB}" srcId="{969176C4-2907-4D1E-89F0-E495F0F8CF52}" destId="{F4A16491-CCDE-4530-9C27-59793924E96C}" srcOrd="0" destOrd="0" parTransId="{4EF4D7DC-8129-4A2A-A518-058DCF6FCADA}" sibTransId="{1D298BCD-D041-485E-8B20-A7950410142E}"/>
    <dgm:cxn modelId="{C0515C84-463C-4755-88B7-7AB34195ED94}" type="presParOf" srcId="{99931D5F-D5CC-45BE-8E7C-3547C814BD67}" destId="{9D6F2D3D-6D83-4ED5-9132-900BA5C3E2FC}" srcOrd="0" destOrd="0" presId="urn:microsoft.com/office/officeart/2005/8/layout/vList2"/>
    <dgm:cxn modelId="{E0289294-B9AE-41BF-ABCD-A399100A9498}" type="presParOf" srcId="{99931D5F-D5CC-45BE-8E7C-3547C814BD67}" destId="{5C953128-E1FF-46B4-842B-B2367757B9D1}" srcOrd="1" destOrd="0" presId="urn:microsoft.com/office/officeart/2005/8/layout/vList2"/>
    <dgm:cxn modelId="{35D0D5F8-13DA-439D-9160-3F5AE7D83B0A}" type="presParOf" srcId="{99931D5F-D5CC-45BE-8E7C-3547C814BD67}" destId="{18513829-9BAA-40E8-BD2E-11A3EAB79330}" srcOrd="2" destOrd="0" presId="urn:microsoft.com/office/officeart/2005/8/layout/vList2"/>
    <dgm:cxn modelId="{EDA36663-F4E0-45EB-974C-D9F65CBC4FCC}" type="presParOf" srcId="{99931D5F-D5CC-45BE-8E7C-3547C814BD67}" destId="{A8F34FC6-E86B-48A3-85E9-FBD5D168E2FF}" srcOrd="3" destOrd="0" presId="urn:microsoft.com/office/officeart/2005/8/layout/vList2"/>
    <dgm:cxn modelId="{E0EB8911-C42A-4422-9542-CDC35C88C6E4}" type="presParOf" srcId="{99931D5F-D5CC-45BE-8E7C-3547C814BD67}" destId="{8C3F0BA3-2F76-40BC-B107-B30809196220}" srcOrd="4" destOrd="0" presId="urn:microsoft.com/office/officeart/2005/8/layout/vList2"/>
    <dgm:cxn modelId="{7645FA1D-0286-4974-B6CE-D54E227E2791}" type="presParOf" srcId="{99931D5F-D5CC-45BE-8E7C-3547C814BD67}" destId="{7AD93179-885F-41E0-B5A0-FC0F215541EB}" srcOrd="5" destOrd="0" presId="urn:microsoft.com/office/officeart/2005/8/layout/vList2"/>
    <dgm:cxn modelId="{EEC01989-5E5E-464F-84E4-FC2D78C4DB81}" type="presParOf" srcId="{99931D5F-D5CC-45BE-8E7C-3547C814BD67}" destId="{6F19BA30-E5F9-41D5-AD96-BF78EEB1B5D4}" srcOrd="6" destOrd="0" presId="urn:microsoft.com/office/officeart/2005/8/layout/vList2"/>
    <dgm:cxn modelId="{E1990FEE-4842-4368-9437-5951D943334C}" type="presParOf" srcId="{99931D5F-D5CC-45BE-8E7C-3547C814BD67}" destId="{E8B19DC4-E2B9-468C-AF80-F07D05D7181A}" srcOrd="7" destOrd="0" presId="urn:microsoft.com/office/officeart/2005/8/layout/vList2"/>
    <dgm:cxn modelId="{5D8307EB-CE2C-48DC-ACCD-F774F16B3A18}" type="presParOf" srcId="{99931D5F-D5CC-45BE-8E7C-3547C814BD67}" destId="{65FC48CC-9B82-4EB6-B6CF-453D19230C20}" srcOrd="8" destOrd="0" presId="urn:microsoft.com/office/officeart/2005/8/layout/vList2"/>
    <dgm:cxn modelId="{D41EE018-ADCE-41F2-95F9-1B7CB8F8CCD5}" type="presParOf" srcId="{99931D5F-D5CC-45BE-8E7C-3547C814BD67}" destId="{B2E4F05E-593A-43B2-881A-60ADC575D010}" srcOrd="9" destOrd="0" presId="urn:microsoft.com/office/officeart/2005/8/layout/vList2"/>
    <dgm:cxn modelId="{8650BDE0-AACB-43C8-9A96-E57D8A2D60B0}" type="presParOf" srcId="{99931D5F-D5CC-45BE-8E7C-3547C814BD67}" destId="{77A762FC-CB10-4E27-995B-FB718E70F4B3}" srcOrd="10" destOrd="0" presId="urn:microsoft.com/office/officeart/2005/8/layout/vList2"/>
    <dgm:cxn modelId="{24E76FEF-7A78-4486-A801-35976174C08B}" type="presParOf" srcId="{99931D5F-D5CC-45BE-8E7C-3547C814BD67}" destId="{C5042759-0DF4-47D7-842D-127171CD0651}" srcOrd="11" destOrd="0" presId="urn:microsoft.com/office/officeart/2005/8/layout/vList2"/>
    <dgm:cxn modelId="{03A87F57-F126-49B3-8508-6765297C7D8E}" type="presParOf" srcId="{99931D5F-D5CC-45BE-8E7C-3547C814BD67}" destId="{636ADFB0-E282-4814-87AB-CDC7EFC7DA96}" srcOrd="12" destOrd="0" presId="urn:microsoft.com/office/officeart/2005/8/layout/vList2"/>
  </dgm:cxnLst>
  <dgm:bg/>
  <dgm:whole>
    <a:ln>
      <a:solidFill>
        <a:srgbClr val="A9CBCE"/>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FFB2B18-73DA-46A5-84B9-6E0840A2511B}" type="doc">
      <dgm:prSet loTypeId="urn:microsoft.com/office/officeart/2005/8/layout/hierarchy4" loCatId="list" qsTypeId="urn:microsoft.com/office/officeart/2005/8/quickstyle/simple1" qsCatId="simple" csTypeId="urn:microsoft.com/office/officeart/2005/8/colors/accent6_1" csCatId="accent6" phldr="1"/>
      <dgm:spPr/>
      <dgm:t>
        <a:bodyPr/>
        <a:lstStyle/>
        <a:p>
          <a:endParaRPr lang="en-US"/>
        </a:p>
      </dgm:t>
    </dgm:pt>
    <dgm:pt modelId="{59DA8BC4-D9DA-4414-9CAF-E3C710C3FB43}">
      <dgm:prSet custT="1"/>
      <dgm:spPr>
        <a:ln>
          <a:solidFill>
            <a:srgbClr val="1078A5"/>
          </a:solidFill>
        </a:ln>
      </dgm:spPr>
      <dgm:t>
        <a:bodyPr/>
        <a:lstStyle/>
        <a:p>
          <a:pPr rtl="0"/>
          <a:r>
            <a:rPr lang="en-US" sz="1800" b="1" dirty="0" smtClean="0"/>
            <a:t>Salaries charged to HHS grants are capped at $179,700 annually for FY2012</a:t>
          </a:r>
          <a:endParaRPr lang="en-US" sz="1800" b="1" dirty="0"/>
        </a:p>
      </dgm:t>
    </dgm:pt>
    <dgm:pt modelId="{59B23532-DE6F-467A-8D39-316145035709}" type="parTrans" cxnId="{254E751E-F681-4B45-8447-AF0A3EA7C092}">
      <dgm:prSet/>
      <dgm:spPr/>
      <dgm:t>
        <a:bodyPr/>
        <a:lstStyle/>
        <a:p>
          <a:endParaRPr lang="en-US" sz="1800"/>
        </a:p>
      </dgm:t>
    </dgm:pt>
    <dgm:pt modelId="{97D0B534-02AF-44B5-99F7-034BE43A6B8E}" type="sibTrans" cxnId="{254E751E-F681-4B45-8447-AF0A3EA7C092}">
      <dgm:prSet/>
      <dgm:spPr/>
      <dgm:t>
        <a:bodyPr/>
        <a:lstStyle/>
        <a:p>
          <a:endParaRPr lang="en-US" sz="1800"/>
        </a:p>
      </dgm:t>
    </dgm:pt>
    <dgm:pt modelId="{98B37119-1D4A-4C81-AA89-39581C271CC5}">
      <dgm:prSet custT="1"/>
      <dgm:spPr>
        <a:ln>
          <a:solidFill>
            <a:srgbClr val="1078A5"/>
          </a:solidFill>
        </a:ln>
      </dgm:spPr>
      <dgm:t>
        <a:bodyPr/>
        <a:lstStyle/>
        <a:p>
          <a:pPr rtl="0"/>
          <a:r>
            <a:rPr lang="en-US" sz="1800" b="1" dirty="0" smtClean="0"/>
            <a:t>Applies to subcontracts</a:t>
          </a:r>
          <a:endParaRPr lang="en-US" sz="1800" dirty="0"/>
        </a:p>
      </dgm:t>
    </dgm:pt>
    <dgm:pt modelId="{10343C47-5F21-4D29-BA19-AABE88D32CA9}" type="parTrans" cxnId="{406667A0-D22F-4084-BE76-32686F15E947}">
      <dgm:prSet/>
      <dgm:spPr/>
      <dgm:t>
        <a:bodyPr/>
        <a:lstStyle/>
        <a:p>
          <a:endParaRPr lang="en-US" sz="1800"/>
        </a:p>
      </dgm:t>
    </dgm:pt>
    <dgm:pt modelId="{28890DC6-CBF8-4C06-8285-41A01DCC173A}" type="sibTrans" cxnId="{406667A0-D22F-4084-BE76-32686F15E947}">
      <dgm:prSet/>
      <dgm:spPr/>
      <dgm:t>
        <a:bodyPr/>
        <a:lstStyle/>
        <a:p>
          <a:endParaRPr lang="en-US" sz="1800"/>
        </a:p>
      </dgm:t>
    </dgm:pt>
    <dgm:pt modelId="{71DBAC10-1551-41E5-B9DA-ED08D4C48200}">
      <dgm:prSet custT="1"/>
      <dgm:spPr>
        <a:ln>
          <a:solidFill>
            <a:srgbClr val="1078A5"/>
          </a:solidFill>
        </a:ln>
      </dgm:spPr>
      <dgm:t>
        <a:bodyPr/>
        <a:lstStyle/>
        <a:p>
          <a:pPr rtl="0"/>
          <a:r>
            <a:rPr lang="en-US" sz="1800" b="1" dirty="0" smtClean="0"/>
            <a:t>Individual’s base salary, exclusive of fringe benefits and outside income earned</a:t>
          </a:r>
          <a:endParaRPr lang="en-US" sz="1800" dirty="0"/>
        </a:p>
      </dgm:t>
    </dgm:pt>
    <dgm:pt modelId="{64E9A72E-8E96-417C-A70A-89B24AD41963}" type="sibTrans" cxnId="{5629A689-9AC8-4AE0-8DCA-D4F2646C652B}">
      <dgm:prSet/>
      <dgm:spPr/>
      <dgm:t>
        <a:bodyPr/>
        <a:lstStyle/>
        <a:p>
          <a:endParaRPr lang="en-US" sz="1800"/>
        </a:p>
      </dgm:t>
    </dgm:pt>
    <dgm:pt modelId="{3B285828-548E-4DC2-9D1B-D54F839C258D}" type="parTrans" cxnId="{5629A689-9AC8-4AE0-8DCA-D4F2646C652B}">
      <dgm:prSet/>
      <dgm:spPr/>
      <dgm:t>
        <a:bodyPr/>
        <a:lstStyle/>
        <a:p>
          <a:endParaRPr lang="en-US" sz="1800"/>
        </a:p>
      </dgm:t>
    </dgm:pt>
    <dgm:pt modelId="{21FDE3AF-D570-4DD6-B5D2-D90A5CD2F488}">
      <dgm:prSet custT="1"/>
      <dgm:spPr>
        <a:ln>
          <a:noFill/>
        </a:ln>
      </dgm:spPr>
      <dgm:t>
        <a:bodyPr/>
        <a:lstStyle/>
        <a:p>
          <a:pPr rtl="0">
            <a:lnSpc>
              <a:spcPct val="100000"/>
            </a:lnSpc>
            <a:spcAft>
              <a:spcPts val="0"/>
            </a:spcAft>
          </a:pPr>
          <a:endParaRPr lang="en-US" sz="1400" dirty="0">
            <a:solidFill>
              <a:srgbClr val="1078A5"/>
            </a:solidFill>
          </a:endParaRPr>
        </a:p>
      </dgm:t>
    </dgm:pt>
    <dgm:pt modelId="{83FE10DA-8D6C-47C7-B359-5E7C770348FB}" type="sibTrans" cxnId="{72D8AB03-17EF-4F8B-AD29-D1520571B1E2}">
      <dgm:prSet/>
      <dgm:spPr/>
      <dgm:t>
        <a:bodyPr/>
        <a:lstStyle/>
        <a:p>
          <a:endParaRPr lang="en-US" sz="1800"/>
        </a:p>
      </dgm:t>
    </dgm:pt>
    <dgm:pt modelId="{5FB2D340-92A2-4D72-B606-841AA6F3DDDB}" type="parTrans" cxnId="{72D8AB03-17EF-4F8B-AD29-D1520571B1E2}">
      <dgm:prSet/>
      <dgm:spPr/>
      <dgm:t>
        <a:bodyPr/>
        <a:lstStyle/>
        <a:p>
          <a:endParaRPr lang="en-US" sz="1800"/>
        </a:p>
      </dgm:t>
    </dgm:pt>
    <dgm:pt modelId="{4E79C04C-3C16-47CE-BC40-FE601307E174}" type="pres">
      <dgm:prSet presAssocID="{EFFB2B18-73DA-46A5-84B9-6E0840A2511B}" presName="Name0" presStyleCnt="0">
        <dgm:presLayoutVars>
          <dgm:chPref val="1"/>
          <dgm:dir/>
          <dgm:animOne val="branch"/>
          <dgm:animLvl val="lvl"/>
          <dgm:resizeHandles/>
        </dgm:presLayoutVars>
      </dgm:prSet>
      <dgm:spPr/>
      <dgm:t>
        <a:bodyPr/>
        <a:lstStyle/>
        <a:p>
          <a:endParaRPr lang="en-US"/>
        </a:p>
      </dgm:t>
    </dgm:pt>
    <dgm:pt modelId="{47EDCB9C-9D68-4680-9BBF-1783B984CC1C}" type="pres">
      <dgm:prSet presAssocID="{21FDE3AF-D570-4DD6-B5D2-D90A5CD2F488}" presName="vertOne" presStyleCnt="0"/>
      <dgm:spPr/>
      <dgm:t>
        <a:bodyPr/>
        <a:lstStyle/>
        <a:p>
          <a:endParaRPr lang="en-US"/>
        </a:p>
      </dgm:t>
    </dgm:pt>
    <dgm:pt modelId="{3D531EA9-2354-4748-BB46-E977B1463CB6}" type="pres">
      <dgm:prSet presAssocID="{21FDE3AF-D570-4DD6-B5D2-D90A5CD2F488}" presName="txOne" presStyleLbl="node0" presStyleIdx="0" presStyleCnt="1" custFlipVert="0" custScaleX="74527" custScaleY="3714" custLinFactY="4503" custLinFactNeighborX="-36" custLinFactNeighborY="100000">
        <dgm:presLayoutVars>
          <dgm:chPref val="3"/>
        </dgm:presLayoutVars>
      </dgm:prSet>
      <dgm:spPr/>
      <dgm:t>
        <a:bodyPr/>
        <a:lstStyle/>
        <a:p>
          <a:endParaRPr lang="en-US"/>
        </a:p>
      </dgm:t>
    </dgm:pt>
    <dgm:pt modelId="{294BABBE-0867-475E-982B-2239C72E842A}" type="pres">
      <dgm:prSet presAssocID="{21FDE3AF-D570-4DD6-B5D2-D90A5CD2F488}" presName="parTransOne" presStyleCnt="0"/>
      <dgm:spPr/>
      <dgm:t>
        <a:bodyPr/>
        <a:lstStyle/>
        <a:p>
          <a:endParaRPr lang="en-US"/>
        </a:p>
      </dgm:t>
    </dgm:pt>
    <dgm:pt modelId="{88BC4754-5924-4C28-BFEB-96963912B51B}" type="pres">
      <dgm:prSet presAssocID="{21FDE3AF-D570-4DD6-B5D2-D90A5CD2F488}" presName="horzOne" presStyleCnt="0"/>
      <dgm:spPr/>
      <dgm:t>
        <a:bodyPr/>
        <a:lstStyle/>
        <a:p>
          <a:endParaRPr lang="en-US"/>
        </a:p>
      </dgm:t>
    </dgm:pt>
    <dgm:pt modelId="{62559DBC-F941-4B01-B044-B019A12201F1}" type="pres">
      <dgm:prSet presAssocID="{59DA8BC4-D9DA-4414-9CAF-E3C710C3FB43}" presName="vertTwo" presStyleCnt="0"/>
      <dgm:spPr/>
      <dgm:t>
        <a:bodyPr/>
        <a:lstStyle/>
        <a:p>
          <a:endParaRPr lang="en-US"/>
        </a:p>
      </dgm:t>
    </dgm:pt>
    <dgm:pt modelId="{28D1CC8C-7A8D-4D4D-A55E-8FBE228E3A9E}" type="pres">
      <dgm:prSet presAssocID="{59DA8BC4-D9DA-4414-9CAF-E3C710C3FB43}" presName="txTwo" presStyleLbl="node2" presStyleIdx="0" presStyleCnt="3">
        <dgm:presLayoutVars>
          <dgm:chPref val="3"/>
        </dgm:presLayoutVars>
      </dgm:prSet>
      <dgm:spPr/>
      <dgm:t>
        <a:bodyPr/>
        <a:lstStyle/>
        <a:p>
          <a:endParaRPr lang="en-US"/>
        </a:p>
      </dgm:t>
    </dgm:pt>
    <dgm:pt modelId="{A2AD0D6D-2AF8-418C-AC02-4450BFC34400}" type="pres">
      <dgm:prSet presAssocID="{59DA8BC4-D9DA-4414-9CAF-E3C710C3FB43}" presName="horzTwo" presStyleCnt="0"/>
      <dgm:spPr/>
      <dgm:t>
        <a:bodyPr/>
        <a:lstStyle/>
        <a:p>
          <a:endParaRPr lang="en-US"/>
        </a:p>
      </dgm:t>
    </dgm:pt>
    <dgm:pt modelId="{A2C739A2-6941-4160-831E-0884C6562824}" type="pres">
      <dgm:prSet presAssocID="{97D0B534-02AF-44B5-99F7-034BE43A6B8E}" presName="sibSpaceTwo" presStyleCnt="0"/>
      <dgm:spPr/>
      <dgm:t>
        <a:bodyPr/>
        <a:lstStyle/>
        <a:p>
          <a:endParaRPr lang="en-US"/>
        </a:p>
      </dgm:t>
    </dgm:pt>
    <dgm:pt modelId="{B75738F4-7AA8-44A4-9F8C-192D76E5ED53}" type="pres">
      <dgm:prSet presAssocID="{71DBAC10-1551-41E5-B9DA-ED08D4C48200}" presName="vertTwo" presStyleCnt="0"/>
      <dgm:spPr/>
      <dgm:t>
        <a:bodyPr/>
        <a:lstStyle/>
        <a:p>
          <a:endParaRPr lang="en-US"/>
        </a:p>
      </dgm:t>
    </dgm:pt>
    <dgm:pt modelId="{5327A332-DC6A-4813-893B-68E728436E66}" type="pres">
      <dgm:prSet presAssocID="{71DBAC10-1551-41E5-B9DA-ED08D4C48200}" presName="txTwo" presStyleLbl="node2" presStyleIdx="1" presStyleCnt="3">
        <dgm:presLayoutVars>
          <dgm:chPref val="3"/>
        </dgm:presLayoutVars>
      </dgm:prSet>
      <dgm:spPr/>
      <dgm:t>
        <a:bodyPr/>
        <a:lstStyle/>
        <a:p>
          <a:endParaRPr lang="en-US"/>
        </a:p>
      </dgm:t>
    </dgm:pt>
    <dgm:pt modelId="{E9458EC5-D2C2-49C2-A2A3-99042F449F5A}" type="pres">
      <dgm:prSet presAssocID="{71DBAC10-1551-41E5-B9DA-ED08D4C48200}" presName="horzTwo" presStyleCnt="0"/>
      <dgm:spPr/>
      <dgm:t>
        <a:bodyPr/>
        <a:lstStyle/>
        <a:p>
          <a:endParaRPr lang="en-US"/>
        </a:p>
      </dgm:t>
    </dgm:pt>
    <dgm:pt modelId="{DE4AC961-E630-4678-9DAB-611B18456AE7}" type="pres">
      <dgm:prSet presAssocID="{64E9A72E-8E96-417C-A70A-89B24AD41963}" presName="sibSpaceTwo" presStyleCnt="0"/>
      <dgm:spPr/>
      <dgm:t>
        <a:bodyPr/>
        <a:lstStyle/>
        <a:p>
          <a:endParaRPr lang="en-US"/>
        </a:p>
      </dgm:t>
    </dgm:pt>
    <dgm:pt modelId="{034D6EE6-5D24-48D2-A636-2AE550A5EA76}" type="pres">
      <dgm:prSet presAssocID="{98B37119-1D4A-4C81-AA89-39581C271CC5}" presName="vertTwo" presStyleCnt="0"/>
      <dgm:spPr/>
      <dgm:t>
        <a:bodyPr/>
        <a:lstStyle/>
        <a:p>
          <a:endParaRPr lang="en-US"/>
        </a:p>
      </dgm:t>
    </dgm:pt>
    <dgm:pt modelId="{EB22C200-4FAB-420C-82EB-98C4F4290E07}" type="pres">
      <dgm:prSet presAssocID="{98B37119-1D4A-4C81-AA89-39581C271CC5}" presName="txTwo" presStyleLbl="node2" presStyleIdx="2" presStyleCnt="3">
        <dgm:presLayoutVars>
          <dgm:chPref val="3"/>
        </dgm:presLayoutVars>
      </dgm:prSet>
      <dgm:spPr/>
      <dgm:t>
        <a:bodyPr/>
        <a:lstStyle/>
        <a:p>
          <a:endParaRPr lang="en-US"/>
        </a:p>
      </dgm:t>
    </dgm:pt>
    <dgm:pt modelId="{714CD7DC-1392-4221-8445-C9C521A40BD6}" type="pres">
      <dgm:prSet presAssocID="{98B37119-1D4A-4C81-AA89-39581C271CC5}" presName="horzTwo" presStyleCnt="0"/>
      <dgm:spPr/>
      <dgm:t>
        <a:bodyPr/>
        <a:lstStyle/>
        <a:p>
          <a:endParaRPr lang="en-US"/>
        </a:p>
      </dgm:t>
    </dgm:pt>
  </dgm:ptLst>
  <dgm:cxnLst>
    <dgm:cxn modelId="{72D8AB03-17EF-4F8B-AD29-D1520571B1E2}" srcId="{EFFB2B18-73DA-46A5-84B9-6E0840A2511B}" destId="{21FDE3AF-D570-4DD6-B5D2-D90A5CD2F488}" srcOrd="0" destOrd="0" parTransId="{5FB2D340-92A2-4D72-B606-841AA6F3DDDB}" sibTransId="{83FE10DA-8D6C-47C7-B359-5E7C770348FB}"/>
    <dgm:cxn modelId="{0CC2B6CC-957D-4D47-B0F5-6B0ABEE3715E}" type="presOf" srcId="{EFFB2B18-73DA-46A5-84B9-6E0840A2511B}" destId="{4E79C04C-3C16-47CE-BC40-FE601307E174}" srcOrd="0" destOrd="0" presId="urn:microsoft.com/office/officeart/2005/8/layout/hierarchy4"/>
    <dgm:cxn modelId="{F30146EC-600C-4FF2-AA31-6F31288E8ED5}" type="presOf" srcId="{98B37119-1D4A-4C81-AA89-39581C271CC5}" destId="{EB22C200-4FAB-420C-82EB-98C4F4290E07}" srcOrd="0" destOrd="0" presId="urn:microsoft.com/office/officeart/2005/8/layout/hierarchy4"/>
    <dgm:cxn modelId="{55976CD8-C37D-4A74-9DA1-AE784B560063}" type="presOf" srcId="{59DA8BC4-D9DA-4414-9CAF-E3C710C3FB43}" destId="{28D1CC8C-7A8D-4D4D-A55E-8FBE228E3A9E}" srcOrd="0" destOrd="0" presId="urn:microsoft.com/office/officeart/2005/8/layout/hierarchy4"/>
    <dgm:cxn modelId="{9F95B945-77F9-4257-878B-DE4F5F16E015}" type="presOf" srcId="{71DBAC10-1551-41E5-B9DA-ED08D4C48200}" destId="{5327A332-DC6A-4813-893B-68E728436E66}" srcOrd="0" destOrd="0" presId="urn:microsoft.com/office/officeart/2005/8/layout/hierarchy4"/>
    <dgm:cxn modelId="{5629A689-9AC8-4AE0-8DCA-D4F2646C652B}" srcId="{21FDE3AF-D570-4DD6-B5D2-D90A5CD2F488}" destId="{71DBAC10-1551-41E5-B9DA-ED08D4C48200}" srcOrd="1" destOrd="0" parTransId="{3B285828-548E-4DC2-9D1B-D54F839C258D}" sibTransId="{64E9A72E-8E96-417C-A70A-89B24AD41963}"/>
    <dgm:cxn modelId="{406667A0-D22F-4084-BE76-32686F15E947}" srcId="{21FDE3AF-D570-4DD6-B5D2-D90A5CD2F488}" destId="{98B37119-1D4A-4C81-AA89-39581C271CC5}" srcOrd="2" destOrd="0" parTransId="{10343C47-5F21-4D29-BA19-AABE88D32CA9}" sibTransId="{28890DC6-CBF8-4C06-8285-41A01DCC173A}"/>
    <dgm:cxn modelId="{254E751E-F681-4B45-8447-AF0A3EA7C092}" srcId="{21FDE3AF-D570-4DD6-B5D2-D90A5CD2F488}" destId="{59DA8BC4-D9DA-4414-9CAF-E3C710C3FB43}" srcOrd="0" destOrd="0" parTransId="{59B23532-DE6F-467A-8D39-316145035709}" sibTransId="{97D0B534-02AF-44B5-99F7-034BE43A6B8E}"/>
    <dgm:cxn modelId="{A490EB2B-0713-40B7-BB01-F8753A86B255}" type="presOf" srcId="{21FDE3AF-D570-4DD6-B5D2-D90A5CD2F488}" destId="{3D531EA9-2354-4748-BB46-E977B1463CB6}" srcOrd="0" destOrd="0" presId="urn:microsoft.com/office/officeart/2005/8/layout/hierarchy4"/>
    <dgm:cxn modelId="{12E9FE56-A6FD-4649-9407-6A9CC8ACF682}" type="presParOf" srcId="{4E79C04C-3C16-47CE-BC40-FE601307E174}" destId="{47EDCB9C-9D68-4680-9BBF-1783B984CC1C}" srcOrd="0" destOrd="0" presId="urn:microsoft.com/office/officeart/2005/8/layout/hierarchy4"/>
    <dgm:cxn modelId="{01BA6F0B-C27A-400A-9C55-AF7B6C9C31AD}" type="presParOf" srcId="{47EDCB9C-9D68-4680-9BBF-1783B984CC1C}" destId="{3D531EA9-2354-4748-BB46-E977B1463CB6}" srcOrd="0" destOrd="0" presId="urn:microsoft.com/office/officeart/2005/8/layout/hierarchy4"/>
    <dgm:cxn modelId="{4DF13620-101C-44F2-A07B-009EE9ACB368}" type="presParOf" srcId="{47EDCB9C-9D68-4680-9BBF-1783B984CC1C}" destId="{294BABBE-0867-475E-982B-2239C72E842A}" srcOrd="1" destOrd="0" presId="urn:microsoft.com/office/officeart/2005/8/layout/hierarchy4"/>
    <dgm:cxn modelId="{F1DB4BC5-1755-45D8-A6A4-915E051E00D7}" type="presParOf" srcId="{47EDCB9C-9D68-4680-9BBF-1783B984CC1C}" destId="{88BC4754-5924-4C28-BFEB-96963912B51B}" srcOrd="2" destOrd="0" presId="urn:microsoft.com/office/officeart/2005/8/layout/hierarchy4"/>
    <dgm:cxn modelId="{43E23623-1B31-460E-BF8C-86A70B6E1A7C}" type="presParOf" srcId="{88BC4754-5924-4C28-BFEB-96963912B51B}" destId="{62559DBC-F941-4B01-B044-B019A12201F1}" srcOrd="0" destOrd="0" presId="urn:microsoft.com/office/officeart/2005/8/layout/hierarchy4"/>
    <dgm:cxn modelId="{13DEB868-B66E-42A8-861A-848C091F1C4A}" type="presParOf" srcId="{62559DBC-F941-4B01-B044-B019A12201F1}" destId="{28D1CC8C-7A8D-4D4D-A55E-8FBE228E3A9E}" srcOrd="0" destOrd="0" presId="urn:microsoft.com/office/officeart/2005/8/layout/hierarchy4"/>
    <dgm:cxn modelId="{C284854D-7D2A-4CF1-B394-0E2A6CD77B2E}" type="presParOf" srcId="{62559DBC-F941-4B01-B044-B019A12201F1}" destId="{A2AD0D6D-2AF8-418C-AC02-4450BFC34400}" srcOrd="1" destOrd="0" presId="urn:microsoft.com/office/officeart/2005/8/layout/hierarchy4"/>
    <dgm:cxn modelId="{B63DB358-B55B-4679-AC7F-6305466A6EB1}" type="presParOf" srcId="{88BC4754-5924-4C28-BFEB-96963912B51B}" destId="{A2C739A2-6941-4160-831E-0884C6562824}" srcOrd="1" destOrd="0" presId="urn:microsoft.com/office/officeart/2005/8/layout/hierarchy4"/>
    <dgm:cxn modelId="{5D72A140-BD5F-4393-9C90-4C755EBACFD1}" type="presParOf" srcId="{88BC4754-5924-4C28-BFEB-96963912B51B}" destId="{B75738F4-7AA8-44A4-9F8C-192D76E5ED53}" srcOrd="2" destOrd="0" presId="urn:microsoft.com/office/officeart/2005/8/layout/hierarchy4"/>
    <dgm:cxn modelId="{3C16BC04-C68A-4E0F-AD83-893615220C3C}" type="presParOf" srcId="{B75738F4-7AA8-44A4-9F8C-192D76E5ED53}" destId="{5327A332-DC6A-4813-893B-68E728436E66}" srcOrd="0" destOrd="0" presId="urn:microsoft.com/office/officeart/2005/8/layout/hierarchy4"/>
    <dgm:cxn modelId="{5BDEF031-C1B8-47E3-BE80-1924F821CC5A}" type="presParOf" srcId="{B75738F4-7AA8-44A4-9F8C-192D76E5ED53}" destId="{E9458EC5-D2C2-49C2-A2A3-99042F449F5A}" srcOrd="1" destOrd="0" presId="urn:microsoft.com/office/officeart/2005/8/layout/hierarchy4"/>
    <dgm:cxn modelId="{DB0C6E04-F3C8-46A8-9EC6-2A66D5096C59}" type="presParOf" srcId="{88BC4754-5924-4C28-BFEB-96963912B51B}" destId="{DE4AC961-E630-4678-9DAB-611B18456AE7}" srcOrd="3" destOrd="0" presId="urn:microsoft.com/office/officeart/2005/8/layout/hierarchy4"/>
    <dgm:cxn modelId="{E1DC4B68-4E0C-4407-9701-D7A80816D06C}" type="presParOf" srcId="{88BC4754-5924-4C28-BFEB-96963912B51B}" destId="{034D6EE6-5D24-48D2-A636-2AE550A5EA76}" srcOrd="4" destOrd="0" presId="urn:microsoft.com/office/officeart/2005/8/layout/hierarchy4"/>
    <dgm:cxn modelId="{B6425C22-942F-4282-B7DF-8D1885CF7C01}" type="presParOf" srcId="{034D6EE6-5D24-48D2-A636-2AE550A5EA76}" destId="{EB22C200-4FAB-420C-82EB-98C4F4290E07}" srcOrd="0" destOrd="0" presId="urn:microsoft.com/office/officeart/2005/8/layout/hierarchy4"/>
    <dgm:cxn modelId="{83F173A9-D2BD-4B32-A9D0-D41EA17F7DC2}" type="presParOf" srcId="{034D6EE6-5D24-48D2-A636-2AE550A5EA76}" destId="{714CD7DC-1392-4221-8445-C9C521A40BD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AAE4DE4-87FE-4603-A4EF-9B2BC1E00A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221648-F0D9-4376-A309-EAFCDCC5D272}">
      <dgm:prSet custT="1"/>
      <dgm:spPr>
        <a:solidFill>
          <a:srgbClr val="056594"/>
        </a:solidFill>
      </dgm:spPr>
      <dgm:t>
        <a:bodyPr/>
        <a:lstStyle/>
        <a:p>
          <a:pPr rtl="0"/>
          <a:r>
            <a:rPr lang="en-US" sz="1600" b="1" dirty="0" smtClean="0"/>
            <a:t>Include the following information for all staff for your HIV program including key staff not funded by the grant:</a:t>
          </a:r>
          <a:endParaRPr lang="en-US" sz="1600" b="1" dirty="0"/>
        </a:p>
      </dgm:t>
    </dgm:pt>
    <dgm:pt modelId="{F78052F5-220E-4DFE-921B-F3CFEDD0B27A}" type="parTrans" cxnId="{4F16AF17-72B5-4C76-8377-25AAC8C789F6}">
      <dgm:prSet/>
      <dgm:spPr/>
      <dgm:t>
        <a:bodyPr/>
        <a:lstStyle/>
        <a:p>
          <a:endParaRPr lang="en-US"/>
        </a:p>
      </dgm:t>
    </dgm:pt>
    <dgm:pt modelId="{1C2C7CDE-5436-48F4-9765-6B1BA4D94211}" type="sibTrans" cxnId="{4F16AF17-72B5-4C76-8377-25AAC8C789F6}">
      <dgm:prSet/>
      <dgm:spPr/>
      <dgm:t>
        <a:bodyPr/>
        <a:lstStyle/>
        <a:p>
          <a:endParaRPr lang="en-US"/>
        </a:p>
      </dgm:t>
    </dgm:pt>
    <dgm:pt modelId="{4C1564B5-E81C-42AF-8B22-262F59CBD198}">
      <dgm:prSet custT="1"/>
      <dgm:spPr/>
      <dgm:t>
        <a:bodyPr/>
        <a:lstStyle/>
        <a:p>
          <a:pPr rtl="0"/>
          <a:r>
            <a:rPr lang="en-US" sz="1400" b="1" dirty="0" smtClean="0"/>
            <a:t>Education, training, HIV experience and expertise</a:t>
          </a:r>
          <a:endParaRPr lang="en-US" sz="1400" b="1" dirty="0"/>
        </a:p>
      </dgm:t>
    </dgm:pt>
    <dgm:pt modelId="{56E79910-71E4-40B7-AAC0-3CF226089FBE}" type="parTrans" cxnId="{93134FED-79BD-4666-857A-C0CD1E1529C9}">
      <dgm:prSet/>
      <dgm:spPr/>
      <dgm:t>
        <a:bodyPr/>
        <a:lstStyle/>
        <a:p>
          <a:endParaRPr lang="en-US"/>
        </a:p>
      </dgm:t>
    </dgm:pt>
    <dgm:pt modelId="{97153EA5-1F33-433B-A763-FC4335299F80}" type="sibTrans" cxnId="{93134FED-79BD-4666-857A-C0CD1E1529C9}">
      <dgm:prSet/>
      <dgm:spPr/>
      <dgm:t>
        <a:bodyPr/>
        <a:lstStyle/>
        <a:p>
          <a:endParaRPr lang="en-US"/>
        </a:p>
      </dgm:t>
    </dgm:pt>
    <dgm:pt modelId="{6F47BD62-81E9-48D9-921C-31FE798CA5D3}">
      <dgm:prSet custT="1"/>
      <dgm:spPr/>
      <dgm:t>
        <a:bodyPr/>
        <a:lstStyle/>
        <a:p>
          <a:pPr rtl="0"/>
          <a:r>
            <a:rPr lang="en-US" sz="1400" b="1" dirty="0" smtClean="0"/>
            <a:t>Language fluency and cultural competence</a:t>
          </a:r>
          <a:endParaRPr lang="en-US" sz="1400" b="1" dirty="0"/>
        </a:p>
      </dgm:t>
    </dgm:pt>
    <dgm:pt modelId="{DFF61696-FBF4-4788-B640-0B8560FAE685}" type="parTrans" cxnId="{8D415AFD-6A8A-43C8-8F3A-3514F7108F4C}">
      <dgm:prSet/>
      <dgm:spPr/>
      <dgm:t>
        <a:bodyPr/>
        <a:lstStyle/>
        <a:p>
          <a:endParaRPr lang="en-US"/>
        </a:p>
      </dgm:t>
    </dgm:pt>
    <dgm:pt modelId="{4549988A-74E7-42D5-B6DA-A457EFFBEB76}" type="sibTrans" cxnId="{8D415AFD-6A8A-43C8-8F3A-3514F7108F4C}">
      <dgm:prSet/>
      <dgm:spPr/>
      <dgm:t>
        <a:bodyPr/>
        <a:lstStyle/>
        <a:p>
          <a:endParaRPr lang="en-US"/>
        </a:p>
      </dgm:t>
    </dgm:pt>
    <dgm:pt modelId="{988B3C75-EF5A-4C02-846A-F52F33D20FFA}">
      <dgm:prSet custT="1"/>
      <dgm:spPr/>
      <dgm:t>
        <a:bodyPr/>
        <a:lstStyle/>
        <a:p>
          <a:pPr rtl="0"/>
          <a:r>
            <a:rPr lang="en-US" sz="1400" b="1" dirty="0" smtClean="0"/>
            <a:t>Provide FTE and all funding sources for each staff member</a:t>
          </a:r>
          <a:endParaRPr lang="en-US" sz="1400" b="1" dirty="0"/>
        </a:p>
      </dgm:t>
    </dgm:pt>
    <dgm:pt modelId="{67713E50-7DB3-4AB6-85D8-FD8A7486D75C}" type="parTrans" cxnId="{69E28C75-66CB-4069-A766-5383145ED076}">
      <dgm:prSet/>
      <dgm:spPr/>
      <dgm:t>
        <a:bodyPr/>
        <a:lstStyle/>
        <a:p>
          <a:endParaRPr lang="en-US"/>
        </a:p>
      </dgm:t>
    </dgm:pt>
    <dgm:pt modelId="{67BB113D-18BA-4EAF-9252-5D471EF12459}" type="sibTrans" cxnId="{69E28C75-66CB-4069-A766-5383145ED076}">
      <dgm:prSet/>
      <dgm:spPr/>
      <dgm:t>
        <a:bodyPr/>
        <a:lstStyle/>
        <a:p>
          <a:endParaRPr lang="en-US"/>
        </a:p>
      </dgm:t>
    </dgm:pt>
    <dgm:pt modelId="{332D4202-0026-4183-B1A1-16DF0D5253E0}">
      <dgm:prSet custT="1"/>
      <dgm:spPr>
        <a:solidFill>
          <a:srgbClr val="056594"/>
        </a:solidFill>
      </dgm:spPr>
      <dgm:t>
        <a:bodyPr/>
        <a:lstStyle/>
        <a:p>
          <a:pPr rtl="0"/>
          <a:r>
            <a:rPr lang="en-US" sz="1600" b="1" dirty="0" smtClean="0"/>
            <a:t>Specifically identify: </a:t>
          </a:r>
          <a:endParaRPr lang="en-US" sz="1600" b="1" dirty="0"/>
        </a:p>
      </dgm:t>
    </dgm:pt>
    <dgm:pt modelId="{8423AE8E-37C1-49D2-911A-814303E8993A}" type="parTrans" cxnId="{C80BA86E-7B2C-4196-8A19-E1BA235C3B72}">
      <dgm:prSet/>
      <dgm:spPr/>
      <dgm:t>
        <a:bodyPr/>
        <a:lstStyle/>
        <a:p>
          <a:endParaRPr lang="en-US"/>
        </a:p>
      </dgm:t>
    </dgm:pt>
    <dgm:pt modelId="{13DD292A-CF99-4AA5-A1F7-E983843E6581}" type="sibTrans" cxnId="{C80BA86E-7B2C-4196-8A19-E1BA235C3B72}">
      <dgm:prSet/>
      <dgm:spPr/>
      <dgm:t>
        <a:bodyPr/>
        <a:lstStyle/>
        <a:p>
          <a:endParaRPr lang="en-US"/>
        </a:p>
      </dgm:t>
    </dgm:pt>
    <dgm:pt modelId="{4EEFAEFA-8DEC-461D-B5B5-F74DD36441DE}">
      <dgm:prSet custT="1"/>
      <dgm:spPr/>
      <dgm:t>
        <a:bodyPr/>
        <a:lstStyle/>
        <a:p>
          <a:pPr rtl="0"/>
          <a:r>
            <a:rPr lang="en-US" sz="1400" b="1" dirty="0" smtClean="0"/>
            <a:t>Program Coordinator</a:t>
          </a:r>
          <a:endParaRPr lang="en-US" sz="1400" b="1" dirty="0"/>
        </a:p>
      </dgm:t>
    </dgm:pt>
    <dgm:pt modelId="{B29C1B52-ADFA-47DB-82CF-77DF49CC05F2}" type="parTrans" cxnId="{95DB3632-98FB-4186-B95C-807E2BA2AE95}">
      <dgm:prSet/>
      <dgm:spPr/>
      <dgm:t>
        <a:bodyPr/>
        <a:lstStyle/>
        <a:p>
          <a:endParaRPr lang="en-US"/>
        </a:p>
      </dgm:t>
    </dgm:pt>
    <dgm:pt modelId="{F725583E-B90E-4CE6-9AD5-E021EB015A5B}" type="sibTrans" cxnId="{95DB3632-98FB-4186-B95C-807E2BA2AE95}">
      <dgm:prSet/>
      <dgm:spPr/>
      <dgm:t>
        <a:bodyPr/>
        <a:lstStyle/>
        <a:p>
          <a:endParaRPr lang="en-US"/>
        </a:p>
      </dgm:t>
    </dgm:pt>
    <dgm:pt modelId="{F455ED54-A293-405F-9AF7-ED3A2ABD47AC}">
      <dgm:prSet custT="1"/>
      <dgm:spPr/>
      <dgm:t>
        <a:bodyPr/>
        <a:lstStyle/>
        <a:p>
          <a:pPr rtl="0"/>
          <a:r>
            <a:rPr lang="en-US" sz="1400" b="1" dirty="0" smtClean="0"/>
            <a:t>Staff managing and overseeing grant activities </a:t>
          </a:r>
          <a:endParaRPr lang="en-US" sz="1400" b="1" dirty="0"/>
        </a:p>
      </dgm:t>
    </dgm:pt>
    <dgm:pt modelId="{F6213361-5C5D-4D8C-A8C1-671A034C59D8}" type="parTrans" cxnId="{C35C8550-BAAE-415A-8AF0-79082F11ABC3}">
      <dgm:prSet/>
      <dgm:spPr/>
      <dgm:t>
        <a:bodyPr/>
        <a:lstStyle/>
        <a:p>
          <a:endParaRPr lang="en-US"/>
        </a:p>
      </dgm:t>
    </dgm:pt>
    <dgm:pt modelId="{9C8A4292-10C4-4C0E-BF26-B35B06FB0533}" type="sibTrans" cxnId="{C35C8550-BAAE-415A-8AF0-79082F11ABC3}">
      <dgm:prSet/>
      <dgm:spPr/>
      <dgm:t>
        <a:bodyPr/>
        <a:lstStyle/>
        <a:p>
          <a:endParaRPr lang="en-US"/>
        </a:p>
      </dgm:t>
    </dgm:pt>
    <dgm:pt modelId="{9C2931F0-8E9C-4301-B43C-B936FD072ADE}">
      <dgm:prSet custT="1"/>
      <dgm:spPr/>
      <dgm:t>
        <a:bodyPr/>
        <a:lstStyle/>
        <a:p>
          <a:pPr rtl="0"/>
          <a:r>
            <a:rPr lang="en-US" sz="1400" b="1" dirty="0" smtClean="0"/>
            <a:t>Staff monitoring activities of contractors</a:t>
          </a:r>
          <a:endParaRPr lang="en-US" sz="1400" b="1" dirty="0"/>
        </a:p>
      </dgm:t>
    </dgm:pt>
    <dgm:pt modelId="{A23B5C68-87E7-4561-9B9C-CEF9FB55E4C2}" type="parTrans" cxnId="{5C9C3CAA-40F7-4033-98E8-0E758CDB2B08}">
      <dgm:prSet/>
      <dgm:spPr/>
      <dgm:t>
        <a:bodyPr/>
        <a:lstStyle/>
        <a:p>
          <a:endParaRPr lang="en-US"/>
        </a:p>
      </dgm:t>
    </dgm:pt>
    <dgm:pt modelId="{E8BB7D12-CE51-4405-B709-32E4040AE578}" type="sibTrans" cxnId="{5C9C3CAA-40F7-4033-98E8-0E758CDB2B08}">
      <dgm:prSet/>
      <dgm:spPr/>
      <dgm:t>
        <a:bodyPr/>
        <a:lstStyle/>
        <a:p>
          <a:endParaRPr lang="en-US"/>
        </a:p>
      </dgm:t>
    </dgm:pt>
    <dgm:pt modelId="{AD930DC4-D6EE-42C9-971C-7F8F2021BC53}">
      <dgm:prSet custT="1"/>
      <dgm:spPr/>
      <dgm:t>
        <a:bodyPr/>
        <a:lstStyle/>
        <a:p>
          <a:pPr rtl="0"/>
          <a:r>
            <a:rPr lang="en-US" sz="1400" b="1" dirty="0" smtClean="0"/>
            <a:t>Medical Director and all medical providers</a:t>
          </a:r>
          <a:endParaRPr lang="en-US" sz="1400" b="1" dirty="0"/>
        </a:p>
      </dgm:t>
    </dgm:pt>
    <dgm:pt modelId="{80A968A1-7AFC-4C0E-81C7-E4E7EF31338B}" type="parTrans" cxnId="{0FF553C1-CA5B-482C-9C27-C9BCE8FBCA90}">
      <dgm:prSet/>
      <dgm:spPr/>
      <dgm:t>
        <a:bodyPr/>
        <a:lstStyle/>
        <a:p>
          <a:endParaRPr lang="en-US"/>
        </a:p>
      </dgm:t>
    </dgm:pt>
    <dgm:pt modelId="{AC5414E3-48B3-418E-B603-D32AD46A3FC4}" type="sibTrans" cxnId="{0FF553C1-CA5B-482C-9C27-C9BCE8FBCA90}">
      <dgm:prSet/>
      <dgm:spPr/>
      <dgm:t>
        <a:bodyPr/>
        <a:lstStyle/>
        <a:p>
          <a:endParaRPr lang="en-US"/>
        </a:p>
      </dgm:t>
    </dgm:pt>
    <dgm:pt modelId="{3B833886-6023-46A9-A11A-D34AB60CF990}">
      <dgm:prSet custT="1"/>
      <dgm:spPr/>
      <dgm:t>
        <a:bodyPr/>
        <a:lstStyle/>
        <a:p>
          <a:pPr rtl="0"/>
          <a:r>
            <a:rPr lang="en-US" sz="1400" b="1" dirty="0" smtClean="0"/>
            <a:t>Lead for quality management activities </a:t>
          </a:r>
          <a:endParaRPr lang="en-US" sz="1400" b="1" dirty="0"/>
        </a:p>
      </dgm:t>
    </dgm:pt>
    <dgm:pt modelId="{8BCB7309-931B-4D3E-AD37-CCBFFCF9DF16}" type="parTrans" cxnId="{539FFD8D-E597-468F-B4F9-03FE9503B2C4}">
      <dgm:prSet/>
      <dgm:spPr/>
      <dgm:t>
        <a:bodyPr/>
        <a:lstStyle/>
        <a:p>
          <a:endParaRPr lang="en-US"/>
        </a:p>
      </dgm:t>
    </dgm:pt>
    <dgm:pt modelId="{ABACEC33-CEB2-4FCA-AEDA-AE5425749D3F}" type="sibTrans" cxnId="{539FFD8D-E597-468F-B4F9-03FE9503B2C4}">
      <dgm:prSet/>
      <dgm:spPr/>
      <dgm:t>
        <a:bodyPr/>
        <a:lstStyle/>
        <a:p>
          <a:endParaRPr lang="en-US"/>
        </a:p>
      </dgm:t>
    </dgm:pt>
    <dgm:pt modelId="{66992997-3ABB-43EB-A8EB-3AA629607319}">
      <dgm:prSet custT="1"/>
      <dgm:spPr>
        <a:solidFill>
          <a:srgbClr val="FFFFCC"/>
        </a:solidFill>
        <a:ln>
          <a:solidFill>
            <a:srgbClr val="056594"/>
          </a:solidFill>
        </a:ln>
      </dgm:spPr>
      <dgm:t>
        <a:bodyPr/>
        <a:lstStyle/>
        <a:p>
          <a:pPr algn="ctr" rtl="0"/>
          <a:r>
            <a:rPr lang="en-US" sz="2800" b="1" u="sng" dirty="0" smtClean="0">
              <a:solidFill>
                <a:srgbClr val="056594"/>
              </a:solidFill>
            </a:rPr>
            <a:t>Table</a:t>
          </a:r>
          <a:r>
            <a:rPr lang="en-US" sz="2800" u="sng" dirty="0" smtClean="0">
              <a:solidFill>
                <a:srgbClr val="056594"/>
              </a:solidFill>
            </a:rPr>
            <a:t> format </a:t>
          </a:r>
          <a:r>
            <a:rPr lang="en-US" sz="2800" dirty="0" smtClean="0">
              <a:solidFill>
                <a:srgbClr val="056594"/>
              </a:solidFill>
            </a:rPr>
            <a:t>is recommended</a:t>
          </a:r>
          <a:endParaRPr lang="en-US" sz="2800" dirty="0">
            <a:solidFill>
              <a:srgbClr val="056594"/>
            </a:solidFill>
          </a:endParaRPr>
        </a:p>
      </dgm:t>
    </dgm:pt>
    <dgm:pt modelId="{5423B9A8-3A6B-467A-BBC5-AFFEC57FC384}" type="parTrans" cxnId="{7981396F-AEB9-4764-AD6D-8E0AAA2DBBC7}">
      <dgm:prSet/>
      <dgm:spPr/>
      <dgm:t>
        <a:bodyPr/>
        <a:lstStyle/>
        <a:p>
          <a:endParaRPr lang="en-US"/>
        </a:p>
      </dgm:t>
    </dgm:pt>
    <dgm:pt modelId="{1CC9C787-7D22-456F-AC77-7413E542776E}" type="sibTrans" cxnId="{7981396F-AEB9-4764-AD6D-8E0AAA2DBBC7}">
      <dgm:prSet/>
      <dgm:spPr/>
      <dgm:t>
        <a:bodyPr/>
        <a:lstStyle/>
        <a:p>
          <a:endParaRPr lang="en-US"/>
        </a:p>
      </dgm:t>
    </dgm:pt>
    <dgm:pt modelId="{64024DB3-65A6-44BB-81AF-EDE75B15C5C9}" type="pres">
      <dgm:prSet presAssocID="{2AAE4DE4-87FE-4603-A4EF-9B2BC1E00AB0}" presName="linear" presStyleCnt="0">
        <dgm:presLayoutVars>
          <dgm:animLvl val="lvl"/>
          <dgm:resizeHandles val="exact"/>
        </dgm:presLayoutVars>
      </dgm:prSet>
      <dgm:spPr/>
      <dgm:t>
        <a:bodyPr/>
        <a:lstStyle/>
        <a:p>
          <a:endParaRPr lang="en-US"/>
        </a:p>
      </dgm:t>
    </dgm:pt>
    <dgm:pt modelId="{916659FB-F416-4E49-B073-390F156C52C8}" type="pres">
      <dgm:prSet presAssocID="{11221648-F0D9-4376-A309-EAFCDCC5D272}" presName="parentText" presStyleLbl="node1" presStyleIdx="0" presStyleCnt="3">
        <dgm:presLayoutVars>
          <dgm:chMax val="0"/>
          <dgm:bulletEnabled val="1"/>
        </dgm:presLayoutVars>
      </dgm:prSet>
      <dgm:spPr/>
      <dgm:t>
        <a:bodyPr/>
        <a:lstStyle/>
        <a:p>
          <a:endParaRPr lang="en-US"/>
        </a:p>
      </dgm:t>
    </dgm:pt>
    <dgm:pt modelId="{D703D64E-50EC-483B-A392-5C69ED9DEC6A}" type="pres">
      <dgm:prSet presAssocID="{11221648-F0D9-4376-A309-EAFCDCC5D272}" presName="childText" presStyleLbl="revTx" presStyleIdx="0" presStyleCnt="2">
        <dgm:presLayoutVars>
          <dgm:bulletEnabled val="1"/>
        </dgm:presLayoutVars>
      </dgm:prSet>
      <dgm:spPr/>
      <dgm:t>
        <a:bodyPr/>
        <a:lstStyle/>
        <a:p>
          <a:endParaRPr lang="en-US"/>
        </a:p>
      </dgm:t>
    </dgm:pt>
    <dgm:pt modelId="{F6CC18C0-74EB-4BDB-8143-247DA97582CA}" type="pres">
      <dgm:prSet presAssocID="{332D4202-0026-4183-B1A1-16DF0D5253E0}" presName="parentText" presStyleLbl="node1" presStyleIdx="1" presStyleCnt="3">
        <dgm:presLayoutVars>
          <dgm:chMax val="0"/>
          <dgm:bulletEnabled val="1"/>
        </dgm:presLayoutVars>
      </dgm:prSet>
      <dgm:spPr/>
      <dgm:t>
        <a:bodyPr/>
        <a:lstStyle/>
        <a:p>
          <a:endParaRPr lang="en-US"/>
        </a:p>
      </dgm:t>
    </dgm:pt>
    <dgm:pt modelId="{7ECE3779-87C5-4F00-9755-7D1F2F6F76D3}" type="pres">
      <dgm:prSet presAssocID="{332D4202-0026-4183-B1A1-16DF0D5253E0}" presName="childText" presStyleLbl="revTx" presStyleIdx="1" presStyleCnt="2">
        <dgm:presLayoutVars>
          <dgm:bulletEnabled val="1"/>
        </dgm:presLayoutVars>
      </dgm:prSet>
      <dgm:spPr/>
      <dgm:t>
        <a:bodyPr/>
        <a:lstStyle/>
        <a:p>
          <a:endParaRPr lang="en-US"/>
        </a:p>
      </dgm:t>
    </dgm:pt>
    <dgm:pt modelId="{7E0AB0C3-77C5-4F48-AD15-F757FDB2D3FE}" type="pres">
      <dgm:prSet presAssocID="{66992997-3ABB-43EB-A8EB-3AA629607319}" presName="parentText" presStyleLbl="node1" presStyleIdx="2" presStyleCnt="3">
        <dgm:presLayoutVars>
          <dgm:chMax val="0"/>
          <dgm:bulletEnabled val="1"/>
        </dgm:presLayoutVars>
      </dgm:prSet>
      <dgm:spPr/>
      <dgm:t>
        <a:bodyPr/>
        <a:lstStyle/>
        <a:p>
          <a:endParaRPr lang="en-US"/>
        </a:p>
      </dgm:t>
    </dgm:pt>
  </dgm:ptLst>
  <dgm:cxnLst>
    <dgm:cxn modelId="{5C9C3CAA-40F7-4033-98E8-0E758CDB2B08}" srcId="{332D4202-0026-4183-B1A1-16DF0D5253E0}" destId="{9C2931F0-8E9C-4301-B43C-B936FD072ADE}" srcOrd="2" destOrd="0" parTransId="{A23B5C68-87E7-4561-9B9C-CEF9FB55E4C2}" sibTransId="{E8BB7D12-CE51-4405-B709-32E4040AE578}"/>
    <dgm:cxn modelId="{408EBB03-660E-4E7C-B0B9-88656E186298}" type="presOf" srcId="{66992997-3ABB-43EB-A8EB-3AA629607319}" destId="{7E0AB0C3-77C5-4F48-AD15-F757FDB2D3FE}" srcOrd="0" destOrd="0" presId="urn:microsoft.com/office/officeart/2005/8/layout/vList2"/>
    <dgm:cxn modelId="{95DB3632-98FB-4186-B95C-807E2BA2AE95}" srcId="{332D4202-0026-4183-B1A1-16DF0D5253E0}" destId="{4EEFAEFA-8DEC-461D-B5B5-F74DD36441DE}" srcOrd="0" destOrd="0" parTransId="{B29C1B52-ADFA-47DB-82CF-77DF49CC05F2}" sibTransId="{F725583E-B90E-4CE6-9AD5-E021EB015A5B}"/>
    <dgm:cxn modelId="{BF0A5D8F-EAFD-4F74-BF46-0099FCC30830}" type="presOf" srcId="{3B833886-6023-46A9-A11A-D34AB60CF990}" destId="{7ECE3779-87C5-4F00-9755-7D1F2F6F76D3}" srcOrd="0" destOrd="4" presId="urn:microsoft.com/office/officeart/2005/8/layout/vList2"/>
    <dgm:cxn modelId="{539FFD8D-E597-468F-B4F9-03FE9503B2C4}" srcId="{332D4202-0026-4183-B1A1-16DF0D5253E0}" destId="{3B833886-6023-46A9-A11A-D34AB60CF990}" srcOrd="4" destOrd="0" parTransId="{8BCB7309-931B-4D3E-AD37-CCBFFCF9DF16}" sibTransId="{ABACEC33-CEB2-4FCA-AEDA-AE5425749D3F}"/>
    <dgm:cxn modelId="{93134FED-79BD-4666-857A-C0CD1E1529C9}" srcId="{11221648-F0D9-4376-A309-EAFCDCC5D272}" destId="{4C1564B5-E81C-42AF-8B22-262F59CBD198}" srcOrd="0" destOrd="0" parTransId="{56E79910-71E4-40B7-AAC0-3CF226089FBE}" sibTransId="{97153EA5-1F33-433B-A763-FC4335299F80}"/>
    <dgm:cxn modelId="{7981396F-AEB9-4764-AD6D-8E0AAA2DBBC7}" srcId="{2AAE4DE4-87FE-4603-A4EF-9B2BC1E00AB0}" destId="{66992997-3ABB-43EB-A8EB-3AA629607319}" srcOrd="2" destOrd="0" parTransId="{5423B9A8-3A6B-467A-BBC5-AFFEC57FC384}" sibTransId="{1CC9C787-7D22-456F-AC77-7413E542776E}"/>
    <dgm:cxn modelId="{9291A173-8851-40FE-9882-CC70E1F29E2F}" type="presOf" srcId="{4EEFAEFA-8DEC-461D-B5B5-F74DD36441DE}" destId="{7ECE3779-87C5-4F00-9755-7D1F2F6F76D3}" srcOrd="0" destOrd="0" presId="urn:microsoft.com/office/officeart/2005/8/layout/vList2"/>
    <dgm:cxn modelId="{A4166341-BA64-4DD8-8767-46EAA08A4C74}" type="presOf" srcId="{4C1564B5-E81C-42AF-8B22-262F59CBD198}" destId="{D703D64E-50EC-483B-A392-5C69ED9DEC6A}" srcOrd="0" destOrd="0" presId="urn:microsoft.com/office/officeart/2005/8/layout/vList2"/>
    <dgm:cxn modelId="{F4F4CFF9-0FE1-4700-A1B3-811FB13D501E}" type="presOf" srcId="{988B3C75-EF5A-4C02-846A-F52F33D20FFA}" destId="{D703D64E-50EC-483B-A392-5C69ED9DEC6A}" srcOrd="0" destOrd="2" presId="urn:microsoft.com/office/officeart/2005/8/layout/vList2"/>
    <dgm:cxn modelId="{62172CC0-88B2-4844-A6D8-28F859A0AEDC}" type="presOf" srcId="{F455ED54-A293-405F-9AF7-ED3A2ABD47AC}" destId="{7ECE3779-87C5-4F00-9755-7D1F2F6F76D3}" srcOrd="0" destOrd="1" presId="urn:microsoft.com/office/officeart/2005/8/layout/vList2"/>
    <dgm:cxn modelId="{C35C8550-BAAE-415A-8AF0-79082F11ABC3}" srcId="{332D4202-0026-4183-B1A1-16DF0D5253E0}" destId="{F455ED54-A293-405F-9AF7-ED3A2ABD47AC}" srcOrd="1" destOrd="0" parTransId="{F6213361-5C5D-4D8C-A8C1-671A034C59D8}" sibTransId="{9C8A4292-10C4-4C0E-BF26-B35B06FB0533}"/>
    <dgm:cxn modelId="{C80BA86E-7B2C-4196-8A19-E1BA235C3B72}" srcId="{2AAE4DE4-87FE-4603-A4EF-9B2BC1E00AB0}" destId="{332D4202-0026-4183-B1A1-16DF0D5253E0}" srcOrd="1" destOrd="0" parTransId="{8423AE8E-37C1-49D2-911A-814303E8993A}" sibTransId="{13DD292A-CF99-4AA5-A1F7-E983843E6581}"/>
    <dgm:cxn modelId="{8D415AFD-6A8A-43C8-8F3A-3514F7108F4C}" srcId="{11221648-F0D9-4376-A309-EAFCDCC5D272}" destId="{6F47BD62-81E9-48D9-921C-31FE798CA5D3}" srcOrd="1" destOrd="0" parTransId="{DFF61696-FBF4-4788-B640-0B8560FAE685}" sibTransId="{4549988A-74E7-42D5-B6DA-A457EFFBEB76}"/>
    <dgm:cxn modelId="{7221B772-7CDB-42AF-8E0B-DF01EE657B98}" type="presOf" srcId="{AD930DC4-D6EE-42C9-971C-7F8F2021BC53}" destId="{7ECE3779-87C5-4F00-9755-7D1F2F6F76D3}" srcOrd="0" destOrd="3" presId="urn:microsoft.com/office/officeart/2005/8/layout/vList2"/>
    <dgm:cxn modelId="{DAA09A8B-054C-4D43-8873-8061D92F84F3}" type="presOf" srcId="{6F47BD62-81E9-48D9-921C-31FE798CA5D3}" destId="{D703D64E-50EC-483B-A392-5C69ED9DEC6A}" srcOrd="0" destOrd="1" presId="urn:microsoft.com/office/officeart/2005/8/layout/vList2"/>
    <dgm:cxn modelId="{69E28C75-66CB-4069-A766-5383145ED076}" srcId="{11221648-F0D9-4376-A309-EAFCDCC5D272}" destId="{988B3C75-EF5A-4C02-846A-F52F33D20FFA}" srcOrd="2" destOrd="0" parTransId="{67713E50-7DB3-4AB6-85D8-FD8A7486D75C}" sibTransId="{67BB113D-18BA-4EAF-9252-5D471EF12459}"/>
    <dgm:cxn modelId="{0FF553C1-CA5B-482C-9C27-C9BCE8FBCA90}" srcId="{332D4202-0026-4183-B1A1-16DF0D5253E0}" destId="{AD930DC4-D6EE-42C9-971C-7F8F2021BC53}" srcOrd="3" destOrd="0" parTransId="{80A968A1-7AFC-4C0E-81C7-E4E7EF31338B}" sibTransId="{AC5414E3-48B3-418E-B603-D32AD46A3FC4}"/>
    <dgm:cxn modelId="{DBDA8899-3A40-4C0C-9EDC-2386AEE0C0B1}" type="presOf" srcId="{2AAE4DE4-87FE-4603-A4EF-9B2BC1E00AB0}" destId="{64024DB3-65A6-44BB-81AF-EDE75B15C5C9}" srcOrd="0" destOrd="0" presId="urn:microsoft.com/office/officeart/2005/8/layout/vList2"/>
    <dgm:cxn modelId="{4F16AF17-72B5-4C76-8377-25AAC8C789F6}" srcId="{2AAE4DE4-87FE-4603-A4EF-9B2BC1E00AB0}" destId="{11221648-F0D9-4376-A309-EAFCDCC5D272}" srcOrd="0" destOrd="0" parTransId="{F78052F5-220E-4DFE-921B-F3CFEDD0B27A}" sibTransId="{1C2C7CDE-5436-48F4-9765-6B1BA4D94211}"/>
    <dgm:cxn modelId="{01C2CD65-373A-456F-AFEC-C561393F6AE9}" type="presOf" srcId="{9C2931F0-8E9C-4301-B43C-B936FD072ADE}" destId="{7ECE3779-87C5-4F00-9755-7D1F2F6F76D3}" srcOrd="0" destOrd="2" presId="urn:microsoft.com/office/officeart/2005/8/layout/vList2"/>
    <dgm:cxn modelId="{984469B7-712F-4500-AAFD-570334DC027C}" type="presOf" srcId="{11221648-F0D9-4376-A309-EAFCDCC5D272}" destId="{916659FB-F416-4E49-B073-390F156C52C8}" srcOrd="0" destOrd="0" presId="urn:microsoft.com/office/officeart/2005/8/layout/vList2"/>
    <dgm:cxn modelId="{8FDD4EB3-6E0B-47AE-973C-6AE15347A7B0}" type="presOf" srcId="{332D4202-0026-4183-B1A1-16DF0D5253E0}" destId="{F6CC18C0-74EB-4BDB-8143-247DA97582CA}" srcOrd="0" destOrd="0" presId="urn:microsoft.com/office/officeart/2005/8/layout/vList2"/>
    <dgm:cxn modelId="{BFE87F59-16F5-4E62-A901-80CD922290F7}" type="presParOf" srcId="{64024DB3-65A6-44BB-81AF-EDE75B15C5C9}" destId="{916659FB-F416-4E49-B073-390F156C52C8}" srcOrd="0" destOrd="0" presId="urn:microsoft.com/office/officeart/2005/8/layout/vList2"/>
    <dgm:cxn modelId="{FF9F5ED6-8E3D-42A4-AF6F-05520B5DB2FF}" type="presParOf" srcId="{64024DB3-65A6-44BB-81AF-EDE75B15C5C9}" destId="{D703D64E-50EC-483B-A392-5C69ED9DEC6A}" srcOrd="1" destOrd="0" presId="urn:microsoft.com/office/officeart/2005/8/layout/vList2"/>
    <dgm:cxn modelId="{EB7AF332-9A28-49AD-A66F-DAD835D715CB}" type="presParOf" srcId="{64024DB3-65A6-44BB-81AF-EDE75B15C5C9}" destId="{F6CC18C0-74EB-4BDB-8143-247DA97582CA}" srcOrd="2" destOrd="0" presId="urn:microsoft.com/office/officeart/2005/8/layout/vList2"/>
    <dgm:cxn modelId="{E0AC9564-3242-4C7C-AE31-15EB1474159A}" type="presParOf" srcId="{64024DB3-65A6-44BB-81AF-EDE75B15C5C9}" destId="{7ECE3779-87C5-4F00-9755-7D1F2F6F76D3}" srcOrd="3" destOrd="0" presId="urn:microsoft.com/office/officeart/2005/8/layout/vList2"/>
    <dgm:cxn modelId="{24151E25-ECDD-4D0D-9A13-8416EAF88760}" type="presParOf" srcId="{64024DB3-65A6-44BB-81AF-EDE75B15C5C9}" destId="{7E0AB0C3-77C5-4F48-AD15-F757FDB2D3F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D593B5-C0D9-4C3F-97A0-4E64E668A01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8156A6E-1BEF-410E-A04B-D282A4A18AAC}">
      <dgm:prSet/>
      <dgm:spPr/>
      <dgm:t>
        <a:bodyPr/>
        <a:lstStyle/>
        <a:p>
          <a:pPr rtl="0"/>
          <a:r>
            <a:rPr lang="en-US" dirty="0" smtClean="0"/>
            <a:t>Avoid repetitive submissions</a:t>
          </a:r>
          <a:endParaRPr lang="en-US" dirty="0"/>
        </a:p>
      </dgm:t>
    </dgm:pt>
    <dgm:pt modelId="{C5F866DA-CCC1-410D-937E-947DA5B0D56E}" type="parTrans" cxnId="{2F238FD1-C3F0-4932-8183-6D5A7AF4A7C0}">
      <dgm:prSet/>
      <dgm:spPr/>
      <dgm:t>
        <a:bodyPr/>
        <a:lstStyle/>
        <a:p>
          <a:endParaRPr lang="en-US"/>
        </a:p>
      </dgm:t>
    </dgm:pt>
    <dgm:pt modelId="{06A2695C-CAB7-4460-A538-ACA7300CC0F5}" type="sibTrans" cxnId="{2F238FD1-C3F0-4932-8183-6D5A7AF4A7C0}">
      <dgm:prSet/>
      <dgm:spPr/>
      <dgm:t>
        <a:bodyPr/>
        <a:lstStyle/>
        <a:p>
          <a:endParaRPr lang="en-US"/>
        </a:p>
      </dgm:t>
    </dgm:pt>
    <dgm:pt modelId="{B94F5A5F-B220-48D6-8484-35431ECDF138}">
      <dgm:prSet/>
      <dgm:spPr/>
      <dgm:t>
        <a:bodyPr/>
        <a:lstStyle/>
        <a:p>
          <a:pPr rtl="0"/>
          <a:r>
            <a:rPr lang="en-US" dirty="0" smtClean="0"/>
            <a:t>Eliminate need for budget documents to have Conditions of Award</a:t>
          </a:r>
          <a:endParaRPr lang="en-US" dirty="0"/>
        </a:p>
      </dgm:t>
    </dgm:pt>
    <dgm:pt modelId="{8A3BCE37-1C74-4022-81D8-E36980E0C13F}" type="parTrans" cxnId="{66F40CFF-DFA9-4F35-BBD2-377601C89AB7}">
      <dgm:prSet/>
      <dgm:spPr/>
      <dgm:t>
        <a:bodyPr/>
        <a:lstStyle/>
        <a:p>
          <a:endParaRPr lang="en-US"/>
        </a:p>
      </dgm:t>
    </dgm:pt>
    <dgm:pt modelId="{2162A6CD-6E63-4403-9114-0DF3DBD087F0}" type="sibTrans" cxnId="{66F40CFF-DFA9-4F35-BBD2-377601C89AB7}">
      <dgm:prSet/>
      <dgm:spPr/>
      <dgm:t>
        <a:bodyPr/>
        <a:lstStyle/>
        <a:p>
          <a:endParaRPr lang="en-US"/>
        </a:p>
      </dgm:t>
    </dgm:pt>
    <dgm:pt modelId="{1B37258D-4C2A-4906-BD37-4CD20647F229}">
      <dgm:prSet/>
      <dgm:spPr/>
      <dgm:t>
        <a:bodyPr/>
        <a:lstStyle/>
        <a:p>
          <a:pPr rtl="0"/>
          <a:r>
            <a:rPr lang="en-US" dirty="0" smtClean="0"/>
            <a:t>Avoid drawdown restrictions</a:t>
          </a:r>
          <a:endParaRPr lang="en-US" dirty="0"/>
        </a:p>
      </dgm:t>
    </dgm:pt>
    <dgm:pt modelId="{E37F0D86-11A4-4BB6-A838-4A7D00806F45}" type="parTrans" cxnId="{11C66163-D253-4183-AA3E-C15CE0F35EAC}">
      <dgm:prSet/>
      <dgm:spPr/>
      <dgm:t>
        <a:bodyPr/>
        <a:lstStyle/>
        <a:p>
          <a:endParaRPr lang="en-US"/>
        </a:p>
      </dgm:t>
    </dgm:pt>
    <dgm:pt modelId="{5D792608-0FB7-46E5-B77E-4ABE0A3BD83F}" type="sibTrans" cxnId="{11C66163-D253-4183-AA3E-C15CE0F35EAC}">
      <dgm:prSet/>
      <dgm:spPr/>
      <dgm:t>
        <a:bodyPr/>
        <a:lstStyle/>
        <a:p>
          <a:endParaRPr lang="en-US"/>
        </a:p>
      </dgm:t>
    </dgm:pt>
    <dgm:pt modelId="{A42EB52A-D624-42E7-8BB7-F1C40C7A1E79}">
      <dgm:prSet/>
      <dgm:spPr/>
      <dgm:t>
        <a:bodyPr/>
        <a:lstStyle/>
        <a:p>
          <a:pPr rtl="0"/>
          <a:r>
            <a:rPr lang="en-US" dirty="0" smtClean="0"/>
            <a:t>Avoid delay in approval of Payment Management System requests</a:t>
          </a:r>
          <a:endParaRPr lang="en-US" dirty="0"/>
        </a:p>
      </dgm:t>
    </dgm:pt>
    <dgm:pt modelId="{DF279F39-7447-488B-A8B5-355F16A0121B}" type="parTrans" cxnId="{0D0B757F-25AB-4481-BA8C-AD525DC9CB11}">
      <dgm:prSet/>
      <dgm:spPr/>
      <dgm:t>
        <a:bodyPr/>
        <a:lstStyle/>
        <a:p>
          <a:endParaRPr lang="en-US"/>
        </a:p>
      </dgm:t>
    </dgm:pt>
    <dgm:pt modelId="{29FB5699-D4FB-4591-9249-0E6ADC2E38E2}" type="sibTrans" cxnId="{0D0B757F-25AB-4481-BA8C-AD525DC9CB11}">
      <dgm:prSet/>
      <dgm:spPr/>
      <dgm:t>
        <a:bodyPr/>
        <a:lstStyle/>
        <a:p>
          <a:endParaRPr lang="en-US"/>
        </a:p>
      </dgm:t>
    </dgm:pt>
    <dgm:pt modelId="{7BB35F78-A2C6-4542-A78E-F45C9EE3C449}">
      <dgm:prSet/>
      <dgm:spPr/>
      <dgm:t>
        <a:bodyPr/>
        <a:lstStyle/>
        <a:p>
          <a:pPr rtl="0"/>
          <a:r>
            <a:rPr lang="en-US" dirty="0" smtClean="0"/>
            <a:t>Avoid delay in approval of Allocation Report</a:t>
          </a:r>
          <a:endParaRPr lang="en-US" dirty="0"/>
        </a:p>
      </dgm:t>
    </dgm:pt>
    <dgm:pt modelId="{C2B076BC-9675-46F5-AD64-8423A057EC08}" type="parTrans" cxnId="{78D9F7B3-A084-44A0-86C1-72070CE5A2C9}">
      <dgm:prSet/>
      <dgm:spPr/>
      <dgm:t>
        <a:bodyPr/>
        <a:lstStyle/>
        <a:p>
          <a:endParaRPr lang="en-US"/>
        </a:p>
      </dgm:t>
    </dgm:pt>
    <dgm:pt modelId="{E5B9102C-1706-4399-A6AF-891933DD2A0B}" type="sibTrans" cxnId="{78D9F7B3-A084-44A0-86C1-72070CE5A2C9}">
      <dgm:prSet/>
      <dgm:spPr/>
      <dgm:t>
        <a:bodyPr/>
        <a:lstStyle/>
        <a:p>
          <a:endParaRPr lang="en-US"/>
        </a:p>
      </dgm:t>
    </dgm:pt>
    <dgm:pt modelId="{33F37F82-21BE-47A6-B463-0AF258BEA164}">
      <dgm:prSet/>
      <dgm:spPr>
        <a:solidFill>
          <a:srgbClr val="056594"/>
        </a:solidFill>
      </dgm:spPr>
      <dgm:t>
        <a:bodyPr/>
        <a:lstStyle/>
        <a:p>
          <a:pPr rtl="0"/>
          <a:endParaRPr lang="en-US" dirty="0"/>
        </a:p>
      </dgm:t>
    </dgm:pt>
    <dgm:pt modelId="{22157E81-8901-42F8-BC73-2A6514C68140}" type="parTrans" cxnId="{B0F10F4F-FFE3-4792-A03E-5DA6F242D163}">
      <dgm:prSet/>
      <dgm:spPr/>
      <dgm:t>
        <a:bodyPr/>
        <a:lstStyle/>
        <a:p>
          <a:endParaRPr lang="en-US"/>
        </a:p>
      </dgm:t>
    </dgm:pt>
    <dgm:pt modelId="{BED4C082-5F73-467F-B391-CD53F86205AA}" type="sibTrans" cxnId="{B0F10F4F-FFE3-4792-A03E-5DA6F242D163}">
      <dgm:prSet/>
      <dgm:spPr/>
      <dgm:t>
        <a:bodyPr/>
        <a:lstStyle/>
        <a:p>
          <a:endParaRPr lang="en-US"/>
        </a:p>
      </dgm:t>
    </dgm:pt>
    <dgm:pt modelId="{4C76F5F2-FB17-4429-A2BE-54162287553D}">
      <dgm:prSet/>
      <dgm:spPr>
        <a:solidFill>
          <a:srgbClr val="056594"/>
        </a:solidFill>
      </dgm:spPr>
      <dgm:t>
        <a:bodyPr/>
        <a:lstStyle/>
        <a:p>
          <a:pPr rtl="0"/>
          <a:endParaRPr lang="en-US" dirty="0"/>
        </a:p>
      </dgm:t>
    </dgm:pt>
    <dgm:pt modelId="{7CB5D96A-D926-4A95-97F4-EF771E31031C}" type="parTrans" cxnId="{DCDE03C6-19C2-453C-BA82-95FD51CCBF75}">
      <dgm:prSet/>
      <dgm:spPr/>
      <dgm:t>
        <a:bodyPr/>
        <a:lstStyle/>
        <a:p>
          <a:endParaRPr lang="en-US"/>
        </a:p>
      </dgm:t>
    </dgm:pt>
    <dgm:pt modelId="{D4F1A5BC-0C87-454B-B2CA-D190BBE6D875}" type="sibTrans" cxnId="{DCDE03C6-19C2-453C-BA82-95FD51CCBF75}">
      <dgm:prSet/>
      <dgm:spPr/>
      <dgm:t>
        <a:bodyPr/>
        <a:lstStyle/>
        <a:p>
          <a:endParaRPr lang="en-US"/>
        </a:p>
      </dgm:t>
    </dgm:pt>
    <dgm:pt modelId="{81009A31-CCF6-4EEC-9A23-8B8DEE7EFE0E}">
      <dgm:prSet/>
      <dgm:spPr>
        <a:solidFill>
          <a:srgbClr val="056594"/>
        </a:solidFill>
      </dgm:spPr>
      <dgm:t>
        <a:bodyPr/>
        <a:lstStyle/>
        <a:p>
          <a:pPr rtl="0"/>
          <a:endParaRPr lang="en-US" dirty="0"/>
        </a:p>
      </dgm:t>
    </dgm:pt>
    <dgm:pt modelId="{846F1128-1D59-4835-8122-0953468D82D4}" type="parTrans" cxnId="{C37E26F7-479F-4FA8-AC50-8349108AA269}">
      <dgm:prSet/>
      <dgm:spPr/>
      <dgm:t>
        <a:bodyPr/>
        <a:lstStyle/>
        <a:p>
          <a:endParaRPr lang="en-US"/>
        </a:p>
      </dgm:t>
    </dgm:pt>
    <dgm:pt modelId="{15B42C3C-D457-4F72-998A-0A8F87DDCE71}" type="sibTrans" cxnId="{C37E26F7-479F-4FA8-AC50-8349108AA269}">
      <dgm:prSet/>
      <dgm:spPr/>
      <dgm:t>
        <a:bodyPr/>
        <a:lstStyle/>
        <a:p>
          <a:endParaRPr lang="en-US"/>
        </a:p>
      </dgm:t>
    </dgm:pt>
    <dgm:pt modelId="{FD219CF6-8709-4409-ADC8-F0E8137A27FE}">
      <dgm:prSet/>
      <dgm:spPr>
        <a:solidFill>
          <a:srgbClr val="056594"/>
        </a:solidFill>
      </dgm:spPr>
      <dgm:t>
        <a:bodyPr/>
        <a:lstStyle/>
        <a:p>
          <a:pPr rtl="0"/>
          <a:endParaRPr lang="en-US" dirty="0"/>
        </a:p>
      </dgm:t>
    </dgm:pt>
    <dgm:pt modelId="{16F0210B-BDF3-41D5-AC16-5A54F8DA7F5D}" type="parTrans" cxnId="{7571791C-CF78-445F-9CA0-74BD57230D18}">
      <dgm:prSet/>
      <dgm:spPr/>
      <dgm:t>
        <a:bodyPr/>
        <a:lstStyle/>
        <a:p>
          <a:endParaRPr lang="en-US"/>
        </a:p>
      </dgm:t>
    </dgm:pt>
    <dgm:pt modelId="{A8499DC7-3750-4CCC-BAB7-27F0D20DFDCE}" type="sibTrans" cxnId="{7571791C-CF78-445F-9CA0-74BD57230D18}">
      <dgm:prSet/>
      <dgm:spPr/>
      <dgm:t>
        <a:bodyPr/>
        <a:lstStyle/>
        <a:p>
          <a:endParaRPr lang="en-US"/>
        </a:p>
      </dgm:t>
    </dgm:pt>
    <dgm:pt modelId="{825F7305-2DA9-4FAA-85F2-E086A8152634}">
      <dgm:prSet/>
      <dgm:spPr>
        <a:solidFill>
          <a:srgbClr val="056594"/>
        </a:solidFill>
      </dgm:spPr>
      <dgm:t>
        <a:bodyPr/>
        <a:lstStyle/>
        <a:p>
          <a:pPr rtl="0"/>
          <a:endParaRPr lang="en-US" dirty="0"/>
        </a:p>
      </dgm:t>
    </dgm:pt>
    <dgm:pt modelId="{721BEA48-03B3-4991-9BC6-3DF46972F3D1}" type="parTrans" cxnId="{D45D65B4-CA2B-4D55-9BC5-6585BF3F9464}">
      <dgm:prSet/>
      <dgm:spPr/>
      <dgm:t>
        <a:bodyPr/>
        <a:lstStyle/>
        <a:p>
          <a:endParaRPr lang="en-US"/>
        </a:p>
      </dgm:t>
    </dgm:pt>
    <dgm:pt modelId="{71EB5B49-0DB9-43E7-8CFF-622728D8DC46}" type="sibTrans" cxnId="{D45D65B4-CA2B-4D55-9BC5-6585BF3F9464}">
      <dgm:prSet/>
      <dgm:spPr/>
      <dgm:t>
        <a:bodyPr/>
        <a:lstStyle/>
        <a:p>
          <a:endParaRPr lang="en-US"/>
        </a:p>
      </dgm:t>
    </dgm:pt>
    <dgm:pt modelId="{BB6E0852-44CC-4036-AE5F-13212B79872C}" type="pres">
      <dgm:prSet presAssocID="{D5D593B5-C0D9-4C3F-97A0-4E64E668A014}" presName="linearFlow" presStyleCnt="0">
        <dgm:presLayoutVars>
          <dgm:dir/>
          <dgm:animLvl val="lvl"/>
          <dgm:resizeHandles val="exact"/>
        </dgm:presLayoutVars>
      </dgm:prSet>
      <dgm:spPr/>
      <dgm:t>
        <a:bodyPr/>
        <a:lstStyle/>
        <a:p>
          <a:endParaRPr lang="en-US"/>
        </a:p>
      </dgm:t>
    </dgm:pt>
    <dgm:pt modelId="{90A73E70-8425-4B88-B45D-49AD28F284E8}" type="pres">
      <dgm:prSet presAssocID="{33F37F82-21BE-47A6-B463-0AF258BEA164}" presName="composite" presStyleCnt="0"/>
      <dgm:spPr/>
    </dgm:pt>
    <dgm:pt modelId="{4CF67431-71FB-4C57-A98A-933CB63AF915}" type="pres">
      <dgm:prSet presAssocID="{33F37F82-21BE-47A6-B463-0AF258BEA164}" presName="parentText" presStyleLbl="alignNode1" presStyleIdx="0" presStyleCnt="5">
        <dgm:presLayoutVars>
          <dgm:chMax val="1"/>
          <dgm:bulletEnabled val="1"/>
        </dgm:presLayoutVars>
      </dgm:prSet>
      <dgm:spPr/>
      <dgm:t>
        <a:bodyPr/>
        <a:lstStyle/>
        <a:p>
          <a:endParaRPr lang="en-US"/>
        </a:p>
      </dgm:t>
    </dgm:pt>
    <dgm:pt modelId="{2A3746C9-F18A-4D67-A9CB-E0D8D226A95A}" type="pres">
      <dgm:prSet presAssocID="{33F37F82-21BE-47A6-B463-0AF258BEA164}" presName="descendantText" presStyleLbl="alignAcc1" presStyleIdx="0" presStyleCnt="5">
        <dgm:presLayoutVars>
          <dgm:bulletEnabled val="1"/>
        </dgm:presLayoutVars>
      </dgm:prSet>
      <dgm:spPr/>
      <dgm:t>
        <a:bodyPr/>
        <a:lstStyle/>
        <a:p>
          <a:endParaRPr lang="en-US"/>
        </a:p>
      </dgm:t>
    </dgm:pt>
    <dgm:pt modelId="{E7612A42-0A2D-49AB-A77C-68761E1C5201}" type="pres">
      <dgm:prSet presAssocID="{BED4C082-5F73-467F-B391-CD53F86205AA}" presName="sp" presStyleCnt="0"/>
      <dgm:spPr/>
    </dgm:pt>
    <dgm:pt modelId="{AF119C77-C696-4645-878B-9B5FB4284041}" type="pres">
      <dgm:prSet presAssocID="{4C76F5F2-FB17-4429-A2BE-54162287553D}" presName="composite" presStyleCnt="0"/>
      <dgm:spPr/>
    </dgm:pt>
    <dgm:pt modelId="{01F896BC-7023-4670-AB1A-C0D28ED0E0DF}" type="pres">
      <dgm:prSet presAssocID="{4C76F5F2-FB17-4429-A2BE-54162287553D}" presName="parentText" presStyleLbl="alignNode1" presStyleIdx="1" presStyleCnt="5">
        <dgm:presLayoutVars>
          <dgm:chMax val="1"/>
          <dgm:bulletEnabled val="1"/>
        </dgm:presLayoutVars>
      </dgm:prSet>
      <dgm:spPr/>
      <dgm:t>
        <a:bodyPr/>
        <a:lstStyle/>
        <a:p>
          <a:endParaRPr lang="en-US"/>
        </a:p>
      </dgm:t>
    </dgm:pt>
    <dgm:pt modelId="{CAD2CCC8-1EBD-45DE-BCFF-52B520DFDD28}" type="pres">
      <dgm:prSet presAssocID="{4C76F5F2-FB17-4429-A2BE-54162287553D}" presName="descendantText" presStyleLbl="alignAcc1" presStyleIdx="1" presStyleCnt="5">
        <dgm:presLayoutVars>
          <dgm:bulletEnabled val="1"/>
        </dgm:presLayoutVars>
      </dgm:prSet>
      <dgm:spPr/>
      <dgm:t>
        <a:bodyPr/>
        <a:lstStyle/>
        <a:p>
          <a:endParaRPr lang="en-US"/>
        </a:p>
      </dgm:t>
    </dgm:pt>
    <dgm:pt modelId="{9B732852-7CDF-4F3D-95D6-9F0F66F3ED11}" type="pres">
      <dgm:prSet presAssocID="{D4F1A5BC-0C87-454B-B2CA-D190BBE6D875}" presName="sp" presStyleCnt="0"/>
      <dgm:spPr/>
    </dgm:pt>
    <dgm:pt modelId="{DC6EEAEB-A090-42BB-B387-D35C6A6286D3}" type="pres">
      <dgm:prSet presAssocID="{81009A31-CCF6-4EEC-9A23-8B8DEE7EFE0E}" presName="composite" presStyleCnt="0"/>
      <dgm:spPr/>
    </dgm:pt>
    <dgm:pt modelId="{DAF18249-B523-4211-925B-FE2126731008}" type="pres">
      <dgm:prSet presAssocID="{81009A31-CCF6-4EEC-9A23-8B8DEE7EFE0E}" presName="parentText" presStyleLbl="alignNode1" presStyleIdx="2" presStyleCnt="5">
        <dgm:presLayoutVars>
          <dgm:chMax val="1"/>
          <dgm:bulletEnabled val="1"/>
        </dgm:presLayoutVars>
      </dgm:prSet>
      <dgm:spPr/>
      <dgm:t>
        <a:bodyPr/>
        <a:lstStyle/>
        <a:p>
          <a:endParaRPr lang="en-US"/>
        </a:p>
      </dgm:t>
    </dgm:pt>
    <dgm:pt modelId="{084A6D5C-D96E-4E78-9FD0-7654B83A0447}" type="pres">
      <dgm:prSet presAssocID="{81009A31-CCF6-4EEC-9A23-8B8DEE7EFE0E}" presName="descendantText" presStyleLbl="alignAcc1" presStyleIdx="2" presStyleCnt="5">
        <dgm:presLayoutVars>
          <dgm:bulletEnabled val="1"/>
        </dgm:presLayoutVars>
      </dgm:prSet>
      <dgm:spPr/>
      <dgm:t>
        <a:bodyPr/>
        <a:lstStyle/>
        <a:p>
          <a:endParaRPr lang="en-US"/>
        </a:p>
      </dgm:t>
    </dgm:pt>
    <dgm:pt modelId="{7F6F6529-E655-4393-B208-0206DEED222D}" type="pres">
      <dgm:prSet presAssocID="{15B42C3C-D457-4F72-998A-0A8F87DDCE71}" presName="sp" presStyleCnt="0"/>
      <dgm:spPr/>
    </dgm:pt>
    <dgm:pt modelId="{488F96AB-EE33-4F16-BCE2-DAA18BF04E90}" type="pres">
      <dgm:prSet presAssocID="{FD219CF6-8709-4409-ADC8-F0E8137A27FE}" presName="composite" presStyleCnt="0"/>
      <dgm:spPr/>
    </dgm:pt>
    <dgm:pt modelId="{05BB5E0B-1B04-4B93-AB4E-71A68AA19017}" type="pres">
      <dgm:prSet presAssocID="{FD219CF6-8709-4409-ADC8-F0E8137A27FE}" presName="parentText" presStyleLbl="alignNode1" presStyleIdx="3" presStyleCnt="5">
        <dgm:presLayoutVars>
          <dgm:chMax val="1"/>
          <dgm:bulletEnabled val="1"/>
        </dgm:presLayoutVars>
      </dgm:prSet>
      <dgm:spPr/>
      <dgm:t>
        <a:bodyPr/>
        <a:lstStyle/>
        <a:p>
          <a:endParaRPr lang="en-US"/>
        </a:p>
      </dgm:t>
    </dgm:pt>
    <dgm:pt modelId="{DFB72258-F31A-4727-8BC0-07440506A8B1}" type="pres">
      <dgm:prSet presAssocID="{FD219CF6-8709-4409-ADC8-F0E8137A27FE}" presName="descendantText" presStyleLbl="alignAcc1" presStyleIdx="3" presStyleCnt="5">
        <dgm:presLayoutVars>
          <dgm:bulletEnabled val="1"/>
        </dgm:presLayoutVars>
      </dgm:prSet>
      <dgm:spPr/>
      <dgm:t>
        <a:bodyPr/>
        <a:lstStyle/>
        <a:p>
          <a:endParaRPr lang="en-US"/>
        </a:p>
      </dgm:t>
    </dgm:pt>
    <dgm:pt modelId="{E5ABF3B1-89E1-47A2-A9BD-3DB9BE0298A5}" type="pres">
      <dgm:prSet presAssocID="{A8499DC7-3750-4CCC-BAB7-27F0D20DFDCE}" presName="sp" presStyleCnt="0"/>
      <dgm:spPr/>
    </dgm:pt>
    <dgm:pt modelId="{8FE3B439-D0F8-4ADF-9052-767D7CFA528A}" type="pres">
      <dgm:prSet presAssocID="{825F7305-2DA9-4FAA-85F2-E086A8152634}" presName="composite" presStyleCnt="0"/>
      <dgm:spPr/>
    </dgm:pt>
    <dgm:pt modelId="{670D1C7B-EAC5-485D-8591-E09634737E5A}" type="pres">
      <dgm:prSet presAssocID="{825F7305-2DA9-4FAA-85F2-E086A8152634}" presName="parentText" presStyleLbl="alignNode1" presStyleIdx="4" presStyleCnt="5">
        <dgm:presLayoutVars>
          <dgm:chMax val="1"/>
          <dgm:bulletEnabled val="1"/>
        </dgm:presLayoutVars>
      </dgm:prSet>
      <dgm:spPr/>
      <dgm:t>
        <a:bodyPr/>
        <a:lstStyle/>
        <a:p>
          <a:endParaRPr lang="en-US"/>
        </a:p>
      </dgm:t>
    </dgm:pt>
    <dgm:pt modelId="{EEF4AFD0-C3B6-4D6D-8F98-65A4A933F558}" type="pres">
      <dgm:prSet presAssocID="{825F7305-2DA9-4FAA-85F2-E086A8152634}" presName="descendantText" presStyleLbl="alignAcc1" presStyleIdx="4" presStyleCnt="5">
        <dgm:presLayoutVars>
          <dgm:bulletEnabled val="1"/>
        </dgm:presLayoutVars>
      </dgm:prSet>
      <dgm:spPr/>
      <dgm:t>
        <a:bodyPr/>
        <a:lstStyle/>
        <a:p>
          <a:endParaRPr lang="en-US"/>
        </a:p>
      </dgm:t>
    </dgm:pt>
  </dgm:ptLst>
  <dgm:cxnLst>
    <dgm:cxn modelId="{78D9F7B3-A084-44A0-86C1-72070CE5A2C9}" srcId="{825F7305-2DA9-4FAA-85F2-E086A8152634}" destId="{7BB35F78-A2C6-4542-A78E-F45C9EE3C449}" srcOrd="0" destOrd="0" parTransId="{C2B076BC-9675-46F5-AD64-8423A057EC08}" sibTransId="{E5B9102C-1706-4399-A6AF-891933DD2A0B}"/>
    <dgm:cxn modelId="{66F40CFF-DFA9-4F35-BBD2-377601C89AB7}" srcId="{4C76F5F2-FB17-4429-A2BE-54162287553D}" destId="{B94F5A5F-B220-48D6-8484-35431ECDF138}" srcOrd="0" destOrd="0" parTransId="{8A3BCE37-1C74-4022-81D8-E36980E0C13F}" sibTransId="{2162A6CD-6E63-4403-9114-0DF3DBD087F0}"/>
    <dgm:cxn modelId="{7571791C-CF78-445F-9CA0-74BD57230D18}" srcId="{D5D593B5-C0D9-4C3F-97A0-4E64E668A014}" destId="{FD219CF6-8709-4409-ADC8-F0E8137A27FE}" srcOrd="3" destOrd="0" parTransId="{16F0210B-BDF3-41D5-AC16-5A54F8DA7F5D}" sibTransId="{A8499DC7-3750-4CCC-BAB7-27F0D20DFDCE}"/>
    <dgm:cxn modelId="{977CB44E-1CBC-4634-AECA-DE939F0501ED}" type="presOf" srcId="{68156A6E-1BEF-410E-A04B-D282A4A18AAC}" destId="{2A3746C9-F18A-4D67-A9CB-E0D8D226A95A}" srcOrd="0" destOrd="0" presId="urn:microsoft.com/office/officeart/2005/8/layout/chevron2"/>
    <dgm:cxn modelId="{99E12B8B-3247-4DC4-8B66-99854C3F2B89}" type="presOf" srcId="{B94F5A5F-B220-48D6-8484-35431ECDF138}" destId="{CAD2CCC8-1EBD-45DE-BCFF-52B520DFDD28}" srcOrd="0" destOrd="0" presId="urn:microsoft.com/office/officeart/2005/8/layout/chevron2"/>
    <dgm:cxn modelId="{5CFC5704-338F-438A-9AC6-6A56FC021B8A}" type="presOf" srcId="{825F7305-2DA9-4FAA-85F2-E086A8152634}" destId="{670D1C7B-EAC5-485D-8591-E09634737E5A}" srcOrd="0" destOrd="0" presId="urn:microsoft.com/office/officeart/2005/8/layout/chevron2"/>
    <dgm:cxn modelId="{8A5401D7-EE7E-4A76-8DBC-62EE9EC1E248}" type="presOf" srcId="{81009A31-CCF6-4EEC-9A23-8B8DEE7EFE0E}" destId="{DAF18249-B523-4211-925B-FE2126731008}" srcOrd="0" destOrd="0" presId="urn:microsoft.com/office/officeart/2005/8/layout/chevron2"/>
    <dgm:cxn modelId="{11C66163-D253-4183-AA3E-C15CE0F35EAC}" srcId="{81009A31-CCF6-4EEC-9A23-8B8DEE7EFE0E}" destId="{1B37258D-4C2A-4906-BD37-4CD20647F229}" srcOrd="0" destOrd="0" parTransId="{E37F0D86-11A4-4BB6-A838-4A7D00806F45}" sibTransId="{5D792608-0FB7-46E5-B77E-4ABE0A3BD83F}"/>
    <dgm:cxn modelId="{C37E26F7-479F-4FA8-AC50-8349108AA269}" srcId="{D5D593B5-C0D9-4C3F-97A0-4E64E668A014}" destId="{81009A31-CCF6-4EEC-9A23-8B8DEE7EFE0E}" srcOrd="2" destOrd="0" parTransId="{846F1128-1D59-4835-8122-0953468D82D4}" sibTransId="{15B42C3C-D457-4F72-998A-0A8F87DDCE71}"/>
    <dgm:cxn modelId="{D3D3E75F-A746-416D-911D-40E3C7FADAAF}" type="presOf" srcId="{33F37F82-21BE-47A6-B463-0AF258BEA164}" destId="{4CF67431-71FB-4C57-A98A-933CB63AF915}" srcOrd="0" destOrd="0" presId="urn:microsoft.com/office/officeart/2005/8/layout/chevron2"/>
    <dgm:cxn modelId="{2F238FD1-C3F0-4932-8183-6D5A7AF4A7C0}" srcId="{33F37F82-21BE-47A6-B463-0AF258BEA164}" destId="{68156A6E-1BEF-410E-A04B-D282A4A18AAC}" srcOrd="0" destOrd="0" parTransId="{C5F866DA-CCC1-410D-937E-947DA5B0D56E}" sibTransId="{06A2695C-CAB7-4460-A538-ACA7300CC0F5}"/>
    <dgm:cxn modelId="{86E3EAE1-B6C7-46AE-89E1-2397A3C5F8E1}" type="presOf" srcId="{D5D593B5-C0D9-4C3F-97A0-4E64E668A014}" destId="{BB6E0852-44CC-4036-AE5F-13212B79872C}" srcOrd="0" destOrd="0" presId="urn:microsoft.com/office/officeart/2005/8/layout/chevron2"/>
    <dgm:cxn modelId="{37812D59-7AA5-4E82-80D1-CE29A03C006D}" type="presOf" srcId="{7BB35F78-A2C6-4542-A78E-F45C9EE3C449}" destId="{EEF4AFD0-C3B6-4D6D-8F98-65A4A933F558}" srcOrd="0" destOrd="0" presId="urn:microsoft.com/office/officeart/2005/8/layout/chevron2"/>
    <dgm:cxn modelId="{DCDE03C6-19C2-453C-BA82-95FD51CCBF75}" srcId="{D5D593B5-C0D9-4C3F-97A0-4E64E668A014}" destId="{4C76F5F2-FB17-4429-A2BE-54162287553D}" srcOrd="1" destOrd="0" parTransId="{7CB5D96A-D926-4A95-97F4-EF771E31031C}" sibTransId="{D4F1A5BC-0C87-454B-B2CA-D190BBE6D875}"/>
    <dgm:cxn modelId="{B0F10F4F-FFE3-4792-A03E-5DA6F242D163}" srcId="{D5D593B5-C0D9-4C3F-97A0-4E64E668A014}" destId="{33F37F82-21BE-47A6-B463-0AF258BEA164}" srcOrd="0" destOrd="0" parTransId="{22157E81-8901-42F8-BC73-2A6514C68140}" sibTransId="{BED4C082-5F73-467F-B391-CD53F86205AA}"/>
    <dgm:cxn modelId="{0D0B757F-25AB-4481-BA8C-AD525DC9CB11}" srcId="{FD219CF6-8709-4409-ADC8-F0E8137A27FE}" destId="{A42EB52A-D624-42E7-8BB7-F1C40C7A1E79}" srcOrd="0" destOrd="0" parTransId="{DF279F39-7447-488B-A8B5-355F16A0121B}" sibTransId="{29FB5699-D4FB-4591-9249-0E6ADC2E38E2}"/>
    <dgm:cxn modelId="{A2E62302-4172-46D7-85F9-9753397B303B}" type="presOf" srcId="{4C76F5F2-FB17-4429-A2BE-54162287553D}" destId="{01F896BC-7023-4670-AB1A-C0D28ED0E0DF}" srcOrd="0" destOrd="0" presId="urn:microsoft.com/office/officeart/2005/8/layout/chevron2"/>
    <dgm:cxn modelId="{7BDE5A25-6DDC-4554-BCB1-73F6938BB7BA}" type="presOf" srcId="{FD219CF6-8709-4409-ADC8-F0E8137A27FE}" destId="{05BB5E0B-1B04-4B93-AB4E-71A68AA19017}" srcOrd="0" destOrd="0" presId="urn:microsoft.com/office/officeart/2005/8/layout/chevron2"/>
    <dgm:cxn modelId="{BAB35EB1-A2BB-4943-9541-044C6C8EAA72}" type="presOf" srcId="{A42EB52A-D624-42E7-8BB7-F1C40C7A1E79}" destId="{DFB72258-F31A-4727-8BC0-07440506A8B1}" srcOrd="0" destOrd="0" presId="urn:microsoft.com/office/officeart/2005/8/layout/chevron2"/>
    <dgm:cxn modelId="{CE2C8920-1831-456D-9330-D1788FB9AD53}" type="presOf" srcId="{1B37258D-4C2A-4906-BD37-4CD20647F229}" destId="{084A6D5C-D96E-4E78-9FD0-7654B83A0447}" srcOrd="0" destOrd="0" presId="urn:microsoft.com/office/officeart/2005/8/layout/chevron2"/>
    <dgm:cxn modelId="{D45D65B4-CA2B-4D55-9BC5-6585BF3F9464}" srcId="{D5D593B5-C0D9-4C3F-97A0-4E64E668A014}" destId="{825F7305-2DA9-4FAA-85F2-E086A8152634}" srcOrd="4" destOrd="0" parTransId="{721BEA48-03B3-4991-9BC6-3DF46972F3D1}" sibTransId="{71EB5B49-0DB9-43E7-8CFF-622728D8DC46}"/>
    <dgm:cxn modelId="{161E3D0C-3F5B-412B-8DAD-196717A296E6}" type="presParOf" srcId="{BB6E0852-44CC-4036-AE5F-13212B79872C}" destId="{90A73E70-8425-4B88-B45D-49AD28F284E8}" srcOrd="0" destOrd="0" presId="urn:microsoft.com/office/officeart/2005/8/layout/chevron2"/>
    <dgm:cxn modelId="{8EDA8EBC-D688-414E-96DB-17BBD9060F8A}" type="presParOf" srcId="{90A73E70-8425-4B88-B45D-49AD28F284E8}" destId="{4CF67431-71FB-4C57-A98A-933CB63AF915}" srcOrd="0" destOrd="0" presId="urn:microsoft.com/office/officeart/2005/8/layout/chevron2"/>
    <dgm:cxn modelId="{6B3A9B1D-6E10-4F05-A6EF-ADA621C43336}" type="presParOf" srcId="{90A73E70-8425-4B88-B45D-49AD28F284E8}" destId="{2A3746C9-F18A-4D67-A9CB-E0D8D226A95A}" srcOrd="1" destOrd="0" presId="urn:microsoft.com/office/officeart/2005/8/layout/chevron2"/>
    <dgm:cxn modelId="{C03846CF-C0A9-4F83-AE77-3FC98526D63C}" type="presParOf" srcId="{BB6E0852-44CC-4036-AE5F-13212B79872C}" destId="{E7612A42-0A2D-49AB-A77C-68761E1C5201}" srcOrd="1" destOrd="0" presId="urn:microsoft.com/office/officeart/2005/8/layout/chevron2"/>
    <dgm:cxn modelId="{DC3CC26F-7BF3-46ED-A6FF-288C08CC1A92}" type="presParOf" srcId="{BB6E0852-44CC-4036-AE5F-13212B79872C}" destId="{AF119C77-C696-4645-878B-9B5FB4284041}" srcOrd="2" destOrd="0" presId="urn:microsoft.com/office/officeart/2005/8/layout/chevron2"/>
    <dgm:cxn modelId="{561DBFF6-9F60-4FC2-B6E5-0B4C14747783}" type="presParOf" srcId="{AF119C77-C696-4645-878B-9B5FB4284041}" destId="{01F896BC-7023-4670-AB1A-C0D28ED0E0DF}" srcOrd="0" destOrd="0" presId="urn:microsoft.com/office/officeart/2005/8/layout/chevron2"/>
    <dgm:cxn modelId="{57838FD3-711F-4EEA-B900-6A29A766A64F}" type="presParOf" srcId="{AF119C77-C696-4645-878B-9B5FB4284041}" destId="{CAD2CCC8-1EBD-45DE-BCFF-52B520DFDD28}" srcOrd="1" destOrd="0" presId="urn:microsoft.com/office/officeart/2005/8/layout/chevron2"/>
    <dgm:cxn modelId="{5B4E878D-E48C-477E-A528-A13C092EE30B}" type="presParOf" srcId="{BB6E0852-44CC-4036-AE5F-13212B79872C}" destId="{9B732852-7CDF-4F3D-95D6-9F0F66F3ED11}" srcOrd="3" destOrd="0" presId="urn:microsoft.com/office/officeart/2005/8/layout/chevron2"/>
    <dgm:cxn modelId="{EDF7503C-F60D-458F-B2B5-36A6CA8223D9}" type="presParOf" srcId="{BB6E0852-44CC-4036-AE5F-13212B79872C}" destId="{DC6EEAEB-A090-42BB-B387-D35C6A6286D3}" srcOrd="4" destOrd="0" presId="urn:microsoft.com/office/officeart/2005/8/layout/chevron2"/>
    <dgm:cxn modelId="{0F0CA50F-F7C0-492E-B385-8DAE57B6C812}" type="presParOf" srcId="{DC6EEAEB-A090-42BB-B387-D35C6A6286D3}" destId="{DAF18249-B523-4211-925B-FE2126731008}" srcOrd="0" destOrd="0" presId="urn:microsoft.com/office/officeart/2005/8/layout/chevron2"/>
    <dgm:cxn modelId="{7A3DBDE8-27C6-4414-BFEF-C6859F744734}" type="presParOf" srcId="{DC6EEAEB-A090-42BB-B387-D35C6A6286D3}" destId="{084A6D5C-D96E-4E78-9FD0-7654B83A0447}" srcOrd="1" destOrd="0" presId="urn:microsoft.com/office/officeart/2005/8/layout/chevron2"/>
    <dgm:cxn modelId="{985EAA09-B585-45CD-A1CB-E8646203842F}" type="presParOf" srcId="{BB6E0852-44CC-4036-AE5F-13212B79872C}" destId="{7F6F6529-E655-4393-B208-0206DEED222D}" srcOrd="5" destOrd="0" presId="urn:microsoft.com/office/officeart/2005/8/layout/chevron2"/>
    <dgm:cxn modelId="{76437148-2716-4B2C-B58A-EA8AA8F9C605}" type="presParOf" srcId="{BB6E0852-44CC-4036-AE5F-13212B79872C}" destId="{488F96AB-EE33-4F16-BCE2-DAA18BF04E90}" srcOrd="6" destOrd="0" presId="urn:microsoft.com/office/officeart/2005/8/layout/chevron2"/>
    <dgm:cxn modelId="{98DBD4B3-010B-47F1-BE0C-96063E7E480B}" type="presParOf" srcId="{488F96AB-EE33-4F16-BCE2-DAA18BF04E90}" destId="{05BB5E0B-1B04-4B93-AB4E-71A68AA19017}" srcOrd="0" destOrd="0" presId="urn:microsoft.com/office/officeart/2005/8/layout/chevron2"/>
    <dgm:cxn modelId="{39F2B339-D596-4FF5-B1D3-D3E7DFD67E0F}" type="presParOf" srcId="{488F96AB-EE33-4F16-BCE2-DAA18BF04E90}" destId="{DFB72258-F31A-4727-8BC0-07440506A8B1}" srcOrd="1" destOrd="0" presId="urn:microsoft.com/office/officeart/2005/8/layout/chevron2"/>
    <dgm:cxn modelId="{7B35849A-D330-4A79-BC54-BB42D60A0200}" type="presParOf" srcId="{BB6E0852-44CC-4036-AE5F-13212B79872C}" destId="{E5ABF3B1-89E1-47A2-A9BD-3DB9BE0298A5}" srcOrd="7" destOrd="0" presId="urn:microsoft.com/office/officeart/2005/8/layout/chevron2"/>
    <dgm:cxn modelId="{586F9872-32B7-4FA7-A90F-D002C4C48DAE}" type="presParOf" srcId="{BB6E0852-44CC-4036-AE5F-13212B79872C}" destId="{8FE3B439-D0F8-4ADF-9052-767D7CFA528A}" srcOrd="8" destOrd="0" presId="urn:microsoft.com/office/officeart/2005/8/layout/chevron2"/>
    <dgm:cxn modelId="{FC8995C7-3425-4995-8F5C-F1FCABEA098F}" type="presParOf" srcId="{8FE3B439-D0F8-4ADF-9052-767D7CFA528A}" destId="{670D1C7B-EAC5-485D-8591-E09634737E5A}" srcOrd="0" destOrd="0" presId="urn:microsoft.com/office/officeart/2005/8/layout/chevron2"/>
    <dgm:cxn modelId="{CDC56EDF-81F9-4C9F-9180-EDA35F1C42B1}" type="presParOf" srcId="{8FE3B439-D0F8-4ADF-9052-767D7CFA528A}" destId="{EEF4AFD0-C3B6-4D6D-8F98-65A4A933F55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C618FCD-7884-4554-BDE7-9E794935445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9B89982-9AE1-4E72-AFA3-AE4C087F712C}">
      <dgm:prSet/>
      <dgm:spPr>
        <a:solidFill>
          <a:srgbClr val="056594"/>
        </a:solidFill>
      </dgm:spPr>
      <dgm:t>
        <a:bodyPr/>
        <a:lstStyle/>
        <a:p>
          <a:pPr rtl="0"/>
          <a:r>
            <a:rPr lang="en-US" dirty="0" smtClean="0"/>
            <a:t>Submit Budget Modification if: </a:t>
          </a:r>
          <a:endParaRPr lang="en-US" dirty="0"/>
        </a:p>
      </dgm:t>
    </dgm:pt>
    <dgm:pt modelId="{99158EE0-25CC-4B3D-B9E0-680FA8690AE6}" type="parTrans" cxnId="{473BD73E-36DC-4FA0-B0DF-974A8E2780F2}">
      <dgm:prSet/>
      <dgm:spPr/>
      <dgm:t>
        <a:bodyPr/>
        <a:lstStyle/>
        <a:p>
          <a:endParaRPr lang="en-US"/>
        </a:p>
      </dgm:t>
    </dgm:pt>
    <dgm:pt modelId="{508A5BA6-9CD4-446F-95BA-46DADE86DA5D}" type="sibTrans" cxnId="{473BD73E-36DC-4FA0-B0DF-974A8E2780F2}">
      <dgm:prSet/>
      <dgm:spPr/>
      <dgm:t>
        <a:bodyPr/>
        <a:lstStyle/>
        <a:p>
          <a:endParaRPr lang="en-US"/>
        </a:p>
      </dgm:t>
    </dgm:pt>
    <dgm:pt modelId="{B6DE5B24-F7C4-4AD3-B141-A59CB00DAA8F}">
      <dgm:prSet custT="1"/>
      <dgm:spPr/>
      <dgm:t>
        <a:bodyPr/>
        <a:lstStyle/>
        <a:p>
          <a:pPr algn="l" rtl="0"/>
          <a:r>
            <a:rPr lang="en-US" sz="1600" b="1" dirty="0" smtClean="0"/>
            <a:t>Cumulative reallocation of expenses throughout budget period reach 25% or $250,000 (whichever is less) of total budget award</a:t>
          </a:r>
          <a:endParaRPr lang="en-US" sz="1600" dirty="0"/>
        </a:p>
      </dgm:t>
    </dgm:pt>
    <dgm:pt modelId="{5A6EB9AC-AB8F-43FC-B3E3-918A65398290}" type="parTrans" cxnId="{DECA5851-6592-42C5-8036-4EA5FC0F7745}">
      <dgm:prSet/>
      <dgm:spPr/>
      <dgm:t>
        <a:bodyPr/>
        <a:lstStyle/>
        <a:p>
          <a:endParaRPr lang="en-US"/>
        </a:p>
      </dgm:t>
    </dgm:pt>
    <dgm:pt modelId="{B9C3CCF5-DCB5-4D64-9014-8C13C98D2B4F}" type="sibTrans" cxnId="{DECA5851-6592-42C5-8036-4EA5FC0F7745}">
      <dgm:prSet/>
      <dgm:spPr/>
      <dgm:t>
        <a:bodyPr/>
        <a:lstStyle/>
        <a:p>
          <a:endParaRPr lang="en-US"/>
        </a:p>
      </dgm:t>
    </dgm:pt>
    <dgm:pt modelId="{746A49C7-619B-414A-AF4C-424E07767455}">
      <dgm:prSet custT="1"/>
      <dgm:spPr/>
      <dgm:t>
        <a:bodyPr/>
        <a:lstStyle/>
        <a:p>
          <a:pPr algn="l" rtl="0"/>
          <a:r>
            <a:rPr lang="en-US" sz="1600" b="1" dirty="0" smtClean="0"/>
            <a:t>Expenses are moved between </a:t>
          </a:r>
          <a:r>
            <a:rPr lang="en-US" sz="1600" b="1" dirty="0" smtClean="0">
              <a:solidFill>
                <a:srgbClr val="056594"/>
              </a:solidFill>
              <a:effectLst>
                <a:outerShdw blurRad="38100" dist="38100" dir="2700000" algn="tl">
                  <a:srgbClr val="000000">
                    <a:alpha val="43137"/>
                  </a:srgbClr>
                </a:outerShdw>
              </a:effectLst>
            </a:rPr>
            <a:t>cost categories </a:t>
          </a:r>
          <a:r>
            <a:rPr lang="en-US" sz="1600" b="1" dirty="0" smtClean="0"/>
            <a:t>(EIS/CMS, CQM, Support or Administration)</a:t>
          </a:r>
          <a:endParaRPr lang="en-US" sz="1600" dirty="0"/>
        </a:p>
      </dgm:t>
    </dgm:pt>
    <dgm:pt modelId="{33A1C9A9-7D49-4DB7-AEB4-23CE8577E4F0}" type="parTrans" cxnId="{B190CD96-E393-4346-B7DC-29F283F1B9E4}">
      <dgm:prSet/>
      <dgm:spPr/>
      <dgm:t>
        <a:bodyPr/>
        <a:lstStyle/>
        <a:p>
          <a:endParaRPr lang="en-US"/>
        </a:p>
      </dgm:t>
    </dgm:pt>
    <dgm:pt modelId="{3F35C6FB-D142-4189-9110-6C507CD28473}" type="sibTrans" cxnId="{B190CD96-E393-4346-B7DC-29F283F1B9E4}">
      <dgm:prSet/>
      <dgm:spPr/>
      <dgm:t>
        <a:bodyPr/>
        <a:lstStyle/>
        <a:p>
          <a:endParaRPr lang="en-US"/>
        </a:p>
      </dgm:t>
    </dgm:pt>
    <dgm:pt modelId="{93F066AA-14A9-4ED1-A17B-9DC7B16B4558}">
      <dgm:prSet custT="1"/>
      <dgm:spPr/>
      <dgm:t>
        <a:bodyPr/>
        <a:lstStyle/>
        <a:p>
          <a:pPr algn="l" rtl="0"/>
          <a:r>
            <a:rPr lang="en-US" sz="1600" b="1" dirty="0" smtClean="0"/>
            <a:t>Expenses are moved between </a:t>
          </a:r>
          <a:r>
            <a:rPr lang="en-US" sz="1600" b="1" dirty="0" smtClean="0">
              <a:solidFill>
                <a:srgbClr val="056594"/>
              </a:solidFill>
              <a:effectLst>
                <a:outerShdw blurRad="38100" dist="38100" dir="2700000" algn="tl">
                  <a:srgbClr val="000000">
                    <a:alpha val="43137"/>
                  </a:srgbClr>
                </a:outerShdw>
              </a:effectLst>
            </a:rPr>
            <a:t>budget class </a:t>
          </a:r>
          <a:r>
            <a:rPr lang="en-US" sz="1600" b="1" dirty="0" smtClean="0">
              <a:solidFill>
                <a:schemeClr val="tx1"/>
              </a:solidFill>
              <a:effectLst/>
            </a:rPr>
            <a:t>categories  (</a:t>
          </a:r>
          <a:r>
            <a:rPr lang="en-US" sz="1600" b="1" dirty="0" smtClean="0"/>
            <a:t>Personnel, Contractual) and reflect change of program scope New line items are being added to budget</a:t>
          </a:r>
          <a:endParaRPr lang="en-US" sz="1600" dirty="0"/>
        </a:p>
      </dgm:t>
    </dgm:pt>
    <dgm:pt modelId="{77228885-9BB2-44C5-AEC4-1AB62711874E}" type="parTrans" cxnId="{7536B344-4E43-47CA-85F5-9E85F7288DF5}">
      <dgm:prSet/>
      <dgm:spPr/>
      <dgm:t>
        <a:bodyPr/>
        <a:lstStyle/>
        <a:p>
          <a:endParaRPr lang="en-US"/>
        </a:p>
      </dgm:t>
    </dgm:pt>
    <dgm:pt modelId="{B43145A3-C934-4C6B-BB9F-3CF34E6ED457}" type="sibTrans" cxnId="{7536B344-4E43-47CA-85F5-9E85F7288DF5}">
      <dgm:prSet/>
      <dgm:spPr/>
      <dgm:t>
        <a:bodyPr/>
        <a:lstStyle/>
        <a:p>
          <a:endParaRPr lang="en-US"/>
        </a:p>
      </dgm:t>
    </dgm:pt>
    <dgm:pt modelId="{6DD5E877-24E6-483D-824E-334D73AAF07F}">
      <dgm:prSet custT="1"/>
      <dgm:spPr/>
      <dgm:t>
        <a:bodyPr/>
        <a:lstStyle/>
        <a:p>
          <a:pPr algn="l" rtl="0"/>
          <a:r>
            <a:rPr lang="en-US" sz="1600" b="1" dirty="0" smtClean="0"/>
            <a:t>DISCUSS ANY BUDGET CHANGES WITH YOUR PROJECT OFFICER!!!</a:t>
          </a:r>
          <a:endParaRPr lang="en-US" sz="1600" dirty="0"/>
        </a:p>
      </dgm:t>
    </dgm:pt>
    <dgm:pt modelId="{822DBD1D-5287-4D40-8530-325500CE70DF}" type="parTrans" cxnId="{6B0F6A0D-4D2B-41C2-B738-4D2B69DDF2FD}">
      <dgm:prSet/>
      <dgm:spPr/>
      <dgm:t>
        <a:bodyPr/>
        <a:lstStyle/>
        <a:p>
          <a:endParaRPr lang="en-US"/>
        </a:p>
      </dgm:t>
    </dgm:pt>
    <dgm:pt modelId="{406A3B87-7AB7-4B91-A9E5-6F2F422954F9}" type="sibTrans" cxnId="{6B0F6A0D-4D2B-41C2-B738-4D2B69DDF2FD}">
      <dgm:prSet/>
      <dgm:spPr/>
      <dgm:t>
        <a:bodyPr/>
        <a:lstStyle/>
        <a:p>
          <a:endParaRPr lang="en-US"/>
        </a:p>
      </dgm:t>
    </dgm:pt>
    <dgm:pt modelId="{24461D6E-12F8-4216-880E-50153A937A4B}" type="pres">
      <dgm:prSet presAssocID="{5C618FCD-7884-4554-BDE7-9E7949354454}" presName="Name0" presStyleCnt="0">
        <dgm:presLayoutVars>
          <dgm:dir/>
          <dgm:animLvl val="lvl"/>
          <dgm:resizeHandles val="exact"/>
        </dgm:presLayoutVars>
      </dgm:prSet>
      <dgm:spPr/>
      <dgm:t>
        <a:bodyPr/>
        <a:lstStyle/>
        <a:p>
          <a:endParaRPr lang="en-US"/>
        </a:p>
      </dgm:t>
    </dgm:pt>
    <dgm:pt modelId="{89DFDEC3-79A1-4F1A-99CB-191389F195EA}" type="pres">
      <dgm:prSet presAssocID="{39B89982-9AE1-4E72-AFA3-AE4C087F712C}" presName="linNode" presStyleCnt="0"/>
      <dgm:spPr/>
    </dgm:pt>
    <dgm:pt modelId="{4D930AEF-AE4D-4030-94D6-D0133BB5EC45}" type="pres">
      <dgm:prSet presAssocID="{39B89982-9AE1-4E72-AFA3-AE4C087F712C}" presName="parentText" presStyleLbl="node1" presStyleIdx="0" presStyleCnt="1" custScaleX="59516" custScaleY="91837">
        <dgm:presLayoutVars>
          <dgm:chMax val="1"/>
          <dgm:bulletEnabled val="1"/>
        </dgm:presLayoutVars>
      </dgm:prSet>
      <dgm:spPr/>
      <dgm:t>
        <a:bodyPr/>
        <a:lstStyle/>
        <a:p>
          <a:endParaRPr lang="en-US"/>
        </a:p>
      </dgm:t>
    </dgm:pt>
    <dgm:pt modelId="{86F5CD29-FB7B-4012-937C-950E95A7E41A}" type="pres">
      <dgm:prSet presAssocID="{39B89982-9AE1-4E72-AFA3-AE4C087F712C}" presName="descendantText" presStyleLbl="alignAccFollowNode1" presStyleIdx="0" presStyleCnt="1" custScaleX="122772" custScaleY="125000">
        <dgm:presLayoutVars>
          <dgm:bulletEnabled val="1"/>
        </dgm:presLayoutVars>
      </dgm:prSet>
      <dgm:spPr/>
      <dgm:t>
        <a:bodyPr/>
        <a:lstStyle/>
        <a:p>
          <a:endParaRPr lang="en-US"/>
        </a:p>
      </dgm:t>
    </dgm:pt>
  </dgm:ptLst>
  <dgm:cxnLst>
    <dgm:cxn modelId="{B190CD96-E393-4346-B7DC-29F283F1B9E4}" srcId="{39B89982-9AE1-4E72-AFA3-AE4C087F712C}" destId="{746A49C7-619B-414A-AF4C-424E07767455}" srcOrd="1" destOrd="0" parTransId="{33A1C9A9-7D49-4DB7-AEB4-23CE8577E4F0}" sibTransId="{3F35C6FB-D142-4189-9110-6C507CD28473}"/>
    <dgm:cxn modelId="{29EEC8EA-A978-48D8-BBC8-C78D3CD98B64}" type="presOf" srcId="{39B89982-9AE1-4E72-AFA3-AE4C087F712C}" destId="{4D930AEF-AE4D-4030-94D6-D0133BB5EC45}" srcOrd="0" destOrd="0" presId="urn:microsoft.com/office/officeart/2005/8/layout/vList5"/>
    <dgm:cxn modelId="{D4AAB8B3-E97A-4E38-9853-3B2F79A02832}" type="presOf" srcId="{5C618FCD-7884-4554-BDE7-9E7949354454}" destId="{24461D6E-12F8-4216-880E-50153A937A4B}" srcOrd="0" destOrd="0" presId="urn:microsoft.com/office/officeart/2005/8/layout/vList5"/>
    <dgm:cxn modelId="{DB6F8D18-F2C3-43B5-9D29-BC080E9D43C5}" type="presOf" srcId="{B6DE5B24-F7C4-4AD3-B141-A59CB00DAA8F}" destId="{86F5CD29-FB7B-4012-937C-950E95A7E41A}" srcOrd="0" destOrd="0" presId="urn:microsoft.com/office/officeart/2005/8/layout/vList5"/>
    <dgm:cxn modelId="{4F2ACA9C-3EF5-40A4-975E-812E36F4C964}" type="presOf" srcId="{6DD5E877-24E6-483D-824E-334D73AAF07F}" destId="{86F5CD29-FB7B-4012-937C-950E95A7E41A}" srcOrd="0" destOrd="3" presId="urn:microsoft.com/office/officeart/2005/8/layout/vList5"/>
    <dgm:cxn modelId="{5B06D5D5-D838-401F-B10F-0E591E7435DB}" type="presOf" srcId="{746A49C7-619B-414A-AF4C-424E07767455}" destId="{86F5CD29-FB7B-4012-937C-950E95A7E41A}" srcOrd="0" destOrd="1" presId="urn:microsoft.com/office/officeart/2005/8/layout/vList5"/>
    <dgm:cxn modelId="{7536B344-4E43-47CA-85F5-9E85F7288DF5}" srcId="{39B89982-9AE1-4E72-AFA3-AE4C087F712C}" destId="{93F066AA-14A9-4ED1-A17B-9DC7B16B4558}" srcOrd="2" destOrd="0" parTransId="{77228885-9BB2-44C5-AEC4-1AB62711874E}" sibTransId="{B43145A3-C934-4C6B-BB9F-3CF34E6ED457}"/>
    <dgm:cxn modelId="{DECA5851-6592-42C5-8036-4EA5FC0F7745}" srcId="{39B89982-9AE1-4E72-AFA3-AE4C087F712C}" destId="{B6DE5B24-F7C4-4AD3-B141-A59CB00DAA8F}" srcOrd="0" destOrd="0" parTransId="{5A6EB9AC-AB8F-43FC-B3E3-918A65398290}" sibTransId="{B9C3CCF5-DCB5-4D64-9014-8C13C98D2B4F}"/>
    <dgm:cxn modelId="{6B0F6A0D-4D2B-41C2-B738-4D2B69DDF2FD}" srcId="{39B89982-9AE1-4E72-AFA3-AE4C087F712C}" destId="{6DD5E877-24E6-483D-824E-334D73AAF07F}" srcOrd="3" destOrd="0" parTransId="{822DBD1D-5287-4D40-8530-325500CE70DF}" sibTransId="{406A3B87-7AB7-4B91-A9E5-6F2F422954F9}"/>
    <dgm:cxn modelId="{473BD73E-36DC-4FA0-B0DF-974A8E2780F2}" srcId="{5C618FCD-7884-4554-BDE7-9E7949354454}" destId="{39B89982-9AE1-4E72-AFA3-AE4C087F712C}" srcOrd="0" destOrd="0" parTransId="{99158EE0-25CC-4B3D-B9E0-680FA8690AE6}" sibTransId="{508A5BA6-9CD4-446F-95BA-46DADE86DA5D}"/>
    <dgm:cxn modelId="{380C9295-7601-4C23-B0A9-5D494CEC58B1}" type="presOf" srcId="{93F066AA-14A9-4ED1-A17B-9DC7B16B4558}" destId="{86F5CD29-FB7B-4012-937C-950E95A7E41A}" srcOrd="0" destOrd="2" presId="urn:microsoft.com/office/officeart/2005/8/layout/vList5"/>
    <dgm:cxn modelId="{E6A5438B-BD7D-4EEF-A196-29C0EA85E5B6}" type="presParOf" srcId="{24461D6E-12F8-4216-880E-50153A937A4B}" destId="{89DFDEC3-79A1-4F1A-99CB-191389F195EA}" srcOrd="0" destOrd="0" presId="urn:microsoft.com/office/officeart/2005/8/layout/vList5"/>
    <dgm:cxn modelId="{B1BC540D-BE00-449B-86D8-C742D192DDE6}" type="presParOf" srcId="{89DFDEC3-79A1-4F1A-99CB-191389F195EA}" destId="{4D930AEF-AE4D-4030-94D6-D0133BB5EC45}" srcOrd="0" destOrd="0" presId="urn:microsoft.com/office/officeart/2005/8/layout/vList5"/>
    <dgm:cxn modelId="{58B5239C-E907-4CA6-8BFD-A718708A2EAF}" type="presParOf" srcId="{89DFDEC3-79A1-4F1A-99CB-191389F195EA}" destId="{86F5CD29-FB7B-4012-937C-950E95A7E41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01F214E-94D6-4476-AF1E-20E83186E21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56646F0-462B-44DF-AD15-903F36A461F2}">
      <dgm:prSet custT="1"/>
      <dgm:spPr>
        <a:solidFill>
          <a:srgbClr val="056594"/>
        </a:solidFill>
      </dgm:spPr>
      <dgm:t>
        <a:bodyPr/>
        <a:lstStyle/>
        <a:p>
          <a:pPr rtl="0"/>
          <a:r>
            <a:rPr lang="en-US" sz="2000" b="1" dirty="0" smtClean="0"/>
            <a:t>SF424A</a:t>
          </a:r>
          <a:endParaRPr lang="en-US" sz="2000" dirty="0"/>
        </a:p>
      </dgm:t>
    </dgm:pt>
    <dgm:pt modelId="{CF860EB3-5FC2-467B-9201-0B4CA6FC6685}" type="parTrans" cxnId="{9DDA1CD4-BF21-4294-87B2-C3CA3326903A}">
      <dgm:prSet/>
      <dgm:spPr/>
      <dgm:t>
        <a:bodyPr/>
        <a:lstStyle/>
        <a:p>
          <a:endParaRPr lang="en-US"/>
        </a:p>
      </dgm:t>
    </dgm:pt>
    <dgm:pt modelId="{F1A7903A-EBEB-428E-AA67-35C2B196DCE6}" type="sibTrans" cxnId="{9DDA1CD4-BF21-4294-87B2-C3CA3326903A}">
      <dgm:prSet/>
      <dgm:spPr/>
      <dgm:t>
        <a:bodyPr/>
        <a:lstStyle/>
        <a:p>
          <a:endParaRPr lang="en-US"/>
        </a:p>
      </dgm:t>
    </dgm:pt>
    <dgm:pt modelId="{DB31E39A-3E7D-4DFF-AA8B-6C771FB52020}">
      <dgm:prSet custT="1"/>
      <dgm:spPr>
        <a:solidFill>
          <a:srgbClr val="056594"/>
        </a:solidFill>
      </dgm:spPr>
      <dgm:t>
        <a:bodyPr/>
        <a:lstStyle/>
        <a:p>
          <a:pPr rtl="0"/>
          <a:r>
            <a:rPr lang="en-US" sz="2000" b="1" dirty="0" smtClean="0"/>
            <a:t>Line item budget modification template </a:t>
          </a:r>
          <a:endParaRPr lang="en-US" sz="2000" b="1" dirty="0"/>
        </a:p>
      </dgm:t>
    </dgm:pt>
    <dgm:pt modelId="{D69FBAA6-306B-4C80-971D-995082FB3D86}" type="parTrans" cxnId="{8F901D99-2601-4778-AEAB-5C05F9694AE4}">
      <dgm:prSet/>
      <dgm:spPr/>
      <dgm:t>
        <a:bodyPr/>
        <a:lstStyle/>
        <a:p>
          <a:endParaRPr lang="en-US"/>
        </a:p>
      </dgm:t>
    </dgm:pt>
    <dgm:pt modelId="{C9348618-B2F8-4B28-9387-86C756D74571}" type="sibTrans" cxnId="{8F901D99-2601-4778-AEAB-5C05F9694AE4}">
      <dgm:prSet/>
      <dgm:spPr/>
      <dgm:t>
        <a:bodyPr/>
        <a:lstStyle/>
        <a:p>
          <a:endParaRPr lang="en-US"/>
        </a:p>
      </dgm:t>
    </dgm:pt>
    <dgm:pt modelId="{4994D347-DA57-4537-A3E1-EA7E46F78852}">
      <dgm:prSet custT="1"/>
      <dgm:spPr/>
      <dgm:t>
        <a:bodyPr/>
        <a:lstStyle/>
        <a:p>
          <a:pPr rtl="0"/>
          <a:r>
            <a:rPr lang="en-US" sz="1400" b="1" dirty="0" smtClean="0"/>
            <a:t>Reflecting your entire budget</a:t>
          </a:r>
          <a:endParaRPr lang="en-US" sz="1400" dirty="0"/>
        </a:p>
      </dgm:t>
    </dgm:pt>
    <dgm:pt modelId="{B5B66427-8880-47AD-B18F-F2C75D9DE3D5}" type="parTrans" cxnId="{0B96BF1F-9046-49B7-B001-3CF94F8BCEED}">
      <dgm:prSet/>
      <dgm:spPr/>
      <dgm:t>
        <a:bodyPr/>
        <a:lstStyle/>
        <a:p>
          <a:endParaRPr lang="en-US"/>
        </a:p>
      </dgm:t>
    </dgm:pt>
    <dgm:pt modelId="{62275CD8-2BEC-4E99-AC08-A745F16B3451}" type="sibTrans" cxnId="{0B96BF1F-9046-49B7-B001-3CF94F8BCEED}">
      <dgm:prSet/>
      <dgm:spPr/>
      <dgm:t>
        <a:bodyPr/>
        <a:lstStyle/>
        <a:p>
          <a:endParaRPr lang="en-US"/>
        </a:p>
      </dgm:t>
    </dgm:pt>
    <dgm:pt modelId="{0FB26241-CE3B-4D95-ADD9-D9D6A6C61BFE}">
      <dgm:prSet custT="1"/>
      <dgm:spPr>
        <a:solidFill>
          <a:srgbClr val="056594"/>
        </a:solidFill>
      </dgm:spPr>
      <dgm:t>
        <a:bodyPr/>
        <a:lstStyle/>
        <a:p>
          <a:pPr rtl="0"/>
          <a:r>
            <a:rPr lang="en-US" sz="2000" b="1" dirty="0" smtClean="0"/>
            <a:t>Budget justification narrative</a:t>
          </a:r>
          <a:endParaRPr lang="en-US" sz="2000" dirty="0"/>
        </a:p>
      </dgm:t>
    </dgm:pt>
    <dgm:pt modelId="{1CB6855D-B4CC-4378-9E00-EC22653BC515}" type="parTrans" cxnId="{D6649C0C-5047-46CF-BA34-5C8A9406BEB1}">
      <dgm:prSet/>
      <dgm:spPr/>
      <dgm:t>
        <a:bodyPr/>
        <a:lstStyle/>
        <a:p>
          <a:endParaRPr lang="en-US"/>
        </a:p>
      </dgm:t>
    </dgm:pt>
    <dgm:pt modelId="{B4284260-1615-4150-A98B-E3703F4C83D3}" type="sibTrans" cxnId="{D6649C0C-5047-46CF-BA34-5C8A9406BEB1}">
      <dgm:prSet/>
      <dgm:spPr/>
      <dgm:t>
        <a:bodyPr/>
        <a:lstStyle/>
        <a:p>
          <a:endParaRPr lang="en-US"/>
        </a:p>
      </dgm:t>
    </dgm:pt>
    <dgm:pt modelId="{E4450531-5725-43C8-97FE-CB67BF4A76CE}">
      <dgm:prSet custT="1"/>
      <dgm:spPr>
        <a:solidFill>
          <a:srgbClr val="056594"/>
        </a:solidFill>
      </dgm:spPr>
      <dgm:t>
        <a:bodyPr/>
        <a:lstStyle/>
        <a:p>
          <a:pPr rtl="0"/>
          <a:r>
            <a:rPr lang="en-US" sz="2000" b="1" dirty="0" smtClean="0"/>
            <a:t>Cover letter </a:t>
          </a:r>
          <a:endParaRPr lang="en-US" sz="2000" b="1" dirty="0"/>
        </a:p>
      </dgm:t>
    </dgm:pt>
    <dgm:pt modelId="{3343EBCB-71CC-4799-8B7E-AA4B3650A9A3}" type="parTrans" cxnId="{B1930553-2CA0-48C3-A672-F752AAC34DE1}">
      <dgm:prSet/>
      <dgm:spPr/>
      <dgm:t>
        <a:bodyPr/>
        <a:lstStyle/>
        <a:p>
          <a:endParaRPr lang="en-US"/>
        </a:p>
      </dgm:t>
    </dgm:pt>
    <dgm:pt modelId="{DD98F582-DFF8-4491-92FC-B705341D96E2}" type="sibTrans" cxnId="{B1930553-2CA0-48C3-A672-F752AAC34DE1}">
      <dgm:prSet/>
      <dgm:spPr/>
      <dgm:t>
        <a:bodyPr/>
        <a:lstStyle/>
        <a:p>
          <a:endParaRPr lang="en-US"/>
        </a:p>
      </dgm:t>
    </dgm:pt>
    <dgm:pt modelId="{581EB365-35F2-4E33-A27C-01B6B5F4362A}">
      <dgm:prSet custT="1"/>
      <dgm:spPr/>
      <dgm:t>
        <a:bodyPr/>
        <a:lstStyle/>
        <a:p>
          <a:pPr rtl="0"/>
          <a:r>
            <a:rPr lang="en-US" sz="1400" b="1" dirty="0" smtClean="0"/>
            <a:t>Must include an explanation and justification for the requested budget modification (i.e. if the service is being reduced to make up the cost of a proposed activity, explain why or if it is now funded by another source)</a:t>
          </a:r>
          <a:endParaRPr lang="en-US" sz="1400" dirty="0"/>
        </a:p>
      </dgm:t>
    </dgm:pt>
    <dgm:pt modelId="{CF2E3023-B143-41D2-BE41-AB50C8FD5175}" type="parTrans" cxnId="{C433C490-148E-4E56-B170-40578B855C6E}">
      <dgm:prSet/>
      <dgm:spPr/>
      <dgm:t>
        <a:bodyPr/>
        <a:lstStyle/>
        <a:p>
          <a:endParaRPr lang="en-US"/>
        </a:p>
      </dgm:t>
    </dgm:pt>
    <dgm:pt modelId="{33B4AA73-48B1-4338-B3D8-793F49349564}" type="sibTrans" cxnId="{C433C490-148E-4E56-B170-40578B855C6E}">
      <dgm:prSet/>
      <dgm:spPr/>
      <dgm:t>
        <a:bodyPr/>
        <a:lstStyle/>
        <a:p>
          <a:endParaRPr lang="en-US"/>
        </a:p>
      </dgm:t>
    </dgm:pt>
    <dgm:pt modelId="{C268AB90-F875-4C2A-82D9-ED0071543F84}">
      <dgm:prSet custT="1"/>
      <dgm:spPr/>
      <dgm:t>
        <a:bodyPr/>
        <a:lstStyle/>
        <a:p>
          <a:pPr rtl="0"/>
          <a:r>
            <a:rPr lang="en-US" sz="1400" b="1" dirty="0" smtClean="0"/>
            <a:t>Include total amount being reallocated on template cover letter</a:t>
          </a:r>
          <a:endParaRPr lang="en-US" sz="1400" dirty="0"/>
        </a:p>
      </dgm:t>
    </dgm:pt>
    <dgm:pt modelId="{9760F6DE-3665-4400-A1F0-9F87BD4CF09F}" type="parTrans" cxnId="{6FC1D77A-4A69-42B9-B187-B853EF580053}">
      <dgm:prSet/>
      <dgm:spPr/>
      <dgm:t>
        <a:bodyPr/>
        <a:lstStyle/>
        <a:p>
          <a:endParaRPr lang="en-US"/>
        </a:p>
      </dgm:t>
    </dgm:pt>
    <dgm:pt modelId="{A798EC7D-5A2F-4234-B0A6-401D17EFF08D}" type="sibTrans" cxnId="{6FC1D77A-4A69-42B9-B187-B853EF580053}">
      <dgm:prSet/>
      <dgm:spPr/>
      <dgm:t>
        <a:bodyPr/>
        <a:lstStyle/>
        <a:p>
          <a:endParaRPr lang="en-US"/>
        </a:p>
      </dgm:t>
    </dgm:pt>
    <dgm:pt modelId="{D999AED5-FEE6-437C-AD23-C1BFB17ED052}">
      <dgm:prSet/>
      <dgm:spPr/>
      <dgm:t>
        <a:bodyPr/>
        <a:lstStyle/>
        <a:p>
          <a:pPr rtl="0"/>
          <a:endParaRPr lang="en-US" sz="900" dirty="0"/>
        </a:p>
      </dgm:t>
    </dgm:pt>
    <dgm:pt modelId="{6B32D164-5785-4814-ABA5-FB8AE2D13D68}" type="parTrans" cxnId="{05B85803-B554-4813-8C34-CF033FB4C962}">
      <dgm:prSet/>
      <dgm:spPr/>
      <dgm:t>
        <a:bodyPr/>
        <a:lstStyle/>
        <a:p>
          <a:endParaRPr lang="en-US"/>
        </a:p>
      </dgm:t>
    </dgm:pt>
    <dgm:pt modelId="{543AD5AF-FC97-4DB3-84B4-8FAF79024AA0}" type="sibTrans" cxnId="{05B85803-B554-4813-8C34-CF033FB4C962}">
      <dgm:prSet/>
      <dgm:spPr/>
      <dgm:t>
        <a:bodyPr/>
        <a:lstStyle/>
        <a:p>
          <a:endParaRPr lang="en-US"/>
        </a:p>
      </dgm:t>
    </dgm:pt>
    <dgm:pt modelId="{5FB30B6E-952B-4AAA-8A61-449ABE02C3A3}">
      <dgm:prSet custT="1"/>
      <dgm:spPr/>
      <dgm:t>
        <a:bodyPr/>
        <a:lstStyle/>
        <a:p>
          <a:pPr rtl="0"/>
          <a:r>
            <a:rPr lang="en-US" sz="1400" b="1" dirty="0" smtClean="0"/>
            <a:t>Including the entire budget</a:t>
          </a:r>
          <a:endParaRPr lang="en-US" sz="1400" dirty="0"/>
        </a:p>
      </dgm:t>
    </dgm:pt>
    <dgm:pt modelId="{D86A5C3E-0805-4696-8A73-E7A888F148AC}" type="parTrans" cxnId="{D9FDD4EE-F046-4309-8344-DBBD36ED8E3A}">
      <dgm:prSet/>
      <dgm:spPr/>
      <dgm:t>
        <a:bodyPr/>
        <a:lstStyle/>
        <a:p>
          <a:endParaRPr lang="en-US"/>
        </a:p>
      </dgm:t>
    </dgm:pt>
    <dgm:pt modelId="{4EF0AAB4-4FCC-44EB-8E43-68180A8D161B}" type="sibTrans" cxnId="{D9FDD4EE-F046-4309-8344-DBBD36ED8E3A}">
      <dgm:prSet/>
      <dgm:spPr/>
      <dgm:t>
        <a:bodyPr/>
        <a:lstStyle/>
        <a:p>
          <a:endParaRPr lang="en-US"/>
        </a:p>
      </dgm:t>
    </dgm:pt>
    <dgm:pt modelId="{9AA98C69-8DE2-4F58-AC86-392C6EE9DCA9}">
      <dgm:prSet custT="1"/>
      <dgm:spPr/>
      <dgm:t>
        <a:bodyPr/>
        <a:lstStyle/>
        <a:p>
          <a:pPr rtl="0"/>
          <a:r>
            <a:rPr lang="en-US" sz="1100" b="1" dirty="0" smtClean="0"/>
            <a:t> </a:t>
          </a:r>
          <a:r>
            <a:rPr lang="en-US" sz="1400" b="1" dirty="0" smtClean="0"/>
            <a:t>Reflecting expenses being reallocated</a:t>
          </a:r>
          <a:endParaRPr lang="en-US" sz="1400" dirty="0"/>
        </a:p>
      </dgm:t>
    </dgm:pt>
    <dgm:pt modelId="{A13F27D3-E461-4E75-92E7-2805F833D34E}" type="parTrans" cxnId="{39114DEE-4BAE-4222-90D2-22019A1FE0DE}">
      <dgm:prSet/>
      <dgm:spPr/>
      <dgm:t>
        <a:bodyPr/>
        <a:lstStyle/>
        <a:p>
          <a:endParaRPr lang="en-US"/>
        </a:p>
      </dgm:t>
    </dgm:pt>
    <dgm:pt modelId="{259A89C1-A0DA-4669-B59C-F66C33D23B9D}" type="sibTrans" cxnId="{39114DEE-4BAE-4222-90D2-22019A1FE0DE}">
      <dgm:prSet/>
      <dgm:spPr/>
      <dgm:t>
        <a:bodyPr/>
        <a:lstStyle/>
        <a:p>
          <a:endParaRPr lang="en-US"/>
        </a:p>
      </dgm:t>
    </dgm:pt>
    <dgm:pt modelId="{08CB4D81-532A-43F9-A069-129A5FC7E3C3}">
      <dgm:prSet custT="1"/>
      <dgm:spPr/>
      <dgm:t>
        <a:bodyPr/>
        <a:lstStyle/>
        <a:p>
          <a:pPr rtl="0"/>
          <a:r>
            <a:rPr lang="en-US" sz="1400" b="1" dirty="0" smtClean="0"/>
            <a:t>Including any approved carryover to be used during this budget period!</a:t>
          </a:r>
          <a:endParaRPr lang="en-US" sz="1400" dirty="0"/>
        </a:p>
      </dgm:t>
    </dgm:pt>
    <dgm:pt modelId="{7221380A-EF86-4DC4-9AF0-77258E9C4C32}" type="sibTrans" cxnId="{BFF64F17-993B-432B-B14D-3B242A984794}">
      <dgm:prSet/>
      <dgm:spPr/>
      <dgm:t>
        <a:bodyPr/>
        <a:lstStyle/>
        <a:p>
          <a:endParaRPr lang="en-US"/>
        </a:p>
      </dgm:t>
    </dgm:pt>
    <dgm:pt modelId="{7187A0D4-9A9A-40C1-AB9E-677102723641}" type="parTrans" cxnId="{BFF64F17-993B-432B-B14D-3B242A984794}">
      <dgm:prSet/>
      <dgm:spPr/>
      <dgm:t>
        <a:bodyPr/>
        <a:lstStyle/>
        <a:p>
          <a:endParaRPr lang="en-US"/>
        </a:p>
      </dgm:t>
    </dgm:pt>
    <dgm:pt modelId="{F027177E-5CF0-4C3F-8F08-E01D0D142EB1}" type="pres">
      <dgm:prSet presAssocID="{D01F214E-94D6-4476-AF1E-20E83186E212}" presName="linear" presStyleCnt="0">
        <dgm:presLayoutVars>
          <dgm:dir/>
          <dgm:animLvl val="lvl"/>
          <dgm:resizeHandles val="exact"/>
        </dgm:presLayoutVars>
      </dgm:prSet>
      <dgm:spPr/>
      <dgm:t>
        <a:bodyPr/>
        <a:lstStyle/>
        <a:p>
          <a:endParaRPr lang="en-US"/>
        </a:p>
      </dgm:t>
    </dgm:pt>
    <dgm:pt modelId="{23FCB5A1-F139-4CC6-A092-AF9B830440FB}" type="pres">
      <dgm:prSet presAssocID="{D56646F0-462B-44DF-AD15-903F36A461F2}" presName="parentLin" presStyleCnt="0"/>
      <dgm:spPr/>
    </dgm:pt>
    <dgm:pt modelId="{53714A87-7501-4BA3-871E-883E872F95EA}" type="pres">
      <dgm:prSet presAssocID="{D56646F0-462B-44DF-AD15-903F36A461F2}" presName="parentLeftMargin" presStyleLbl="node1" presStyleIdx="0" presStyleCnt="4"/>
      <dgm:spPr/>
      <dgm:t>
        <a:bodyPr/>
        <a:lstStyle/>
        <a:p>
          <a:endParaRPr lang="en-US"/>
        </a:p>
      </dgm:t>
    </dgm:pt>
    <dgm:pt modelId="{BC2B767B-9680-4113-B74D-5D196960AFAA}" type="pres">
      <dgm:prSet presAssocID="{D56646F0-462B-44DF-AD15-903F36A461F2}" presName="parentText" presStyleLbl="node1" presStyleIdx="0" presStyleCnt="4">
        <dgm:presLayoutVars>
          <dgm:chMax val="0"/>
          <dgm:bulletEnabled val="1"/>
        </dgm:presLayoutVars>
      </dgm:prSet>
      <dgm:spPr/>
      <dgm:t>
        <a:bodyPr/>
        <a:lstStyle/>
        <a:p>
          <a:endParaRPr lang="en-US"/>
        </a:p>
      </dgm:t>
    </dgm:pt>
    <dgm:pt modelId="{4398C536-260F-491B-B004-1368DA330AA8}" type="pres">
      <dgm:prSet presAssocID="{D56646F0-462B-44DF-AD15-903F36A461F2}" presName="negativeSpace" presStyleCnt="0"/>
      <dgm:spPr/>
    </dgm:pt>
    <dgm:pt modelId="{19A68400-0284-4ADF-A114-81DD8C354400}" type="pres">
      <dgm:prSet presAssocID="{D56646F0-462B-44DF-AD15-903F36A461F2}" presName="childText" presStyleLbl="conFgAcc1" presStyleIdx="0" presStyleCnt="4">
        <dgm:presLayoutVars>
          <dgm:bulletEnabled val="1"/>
        </dgm:presLayoutVars>
      </dgm:prSet>
      <dgm:spPr/>
      <dgm:t>
        <a:bodyPr/>
        <a:lstStyle/>
        <a:p>
          <a:endParaRPr lang="en-US"/>
        </a:p>
      </dgm:t>
    </dgm:pt>
    <dgm:pt modelId="{D037E9AB-AA88-4969-96C6-81112B1DEE0D}" type="pres">
      <dgm:prSet presAssocID="{F1A7903A-EBEB-428E-AA67-35C2B196DCE6}" presName="spaceBetweenRectangles" presStyleCnt="0"/>
      <dgm:spPr/>
    </dgm:pt>
    <dgm:pt modelId="{1CE7FED5-9DB9-4893-81AB-F614527637CE}" type="pres">
      <dgm:prSet presAssocID="{DB31E39A-3E7D-4DFF-AA8B-6C771FB52020}" presName="parentLin" presStyleCnt="0"/>
      <dgm:spPr/>
    </dgm:pt>
    <dgm:pt modelId="{7740DBBC-2C01-45DD-81B5-CE570649148E}" type="pres">
      <dgm:prSet presAssocID="{DB31E39A-3E7D-4DFF-AA8B-6C771FB52020}" presName="parentLeftMargin" presStyleLbl="node1" presStyleIdx="0" presStyleCnt="4"/>
      <dgm:spPr/>
      <dgm:t>
        <a:bodyPr/>
        <a:lstStyle/>
        <a:p>
          <a:endParaRPr lang="en-US"/>
        </a:p>
      </dgm:t>
    </dgm:pt>
    <dgm:pt modelId="{FA9FDD60-90F3-4C36-B8B0-58D77CA993DA}" type="pres">
      <dgm:prSet presAssocID="{DB31E39A-3E7D-4DFF-AA8B-6C771FB52020}" presName="parentText" presStyleLbl="node1" presStyleIdx="1" presStyleCnt="4">
        <dgm:presLayoutVars>
          <dgm:chMax val="0"/>
          <dgm:bulletEnabled val="1"/>
        </dgm:presLayoutVars>
      </dgm:prSet>
      <dgm:spPr/>
      <dgm:t>
        <a:bodyPr/>
        <a:lstStyle/>
        <a:p>
          <a:endParaRPr lang="en-US"/>
        </a:p>
      </dgm:t>
    </dgm:pt>
    <dgm:pt modelId="{D810FAD3-62F8-42E9-871F-A67D6EEB8029}" type="pres">
      <dgm:prSet presAssocID="{DB31E39A-3E7D-4DFF-AA8B-6C771FB52020}" presName="negativeSpace" presStyleCnt="0"/>
      <dgm:spPr/>
    </dgm:pt>
    <dgm:pt modelId="{D79439AE-F1DA-41D2-80E9-8317288E8A57}" type="pres">
      <dgm:prSet presAssocID="{DB31E39A-3E7D-4DFF-AA8B-6C771FB52020}" presName="childText" presStyleLbl="conFgAcc1" presStyleIdx="1" presStyleCnt="4">
        <dgm:presLayoutVars>
          <dgm:bulletEnabled val="1"/>
        </dgm:presLayoutVars>
      </dgm:prSet>
      <dgm:spPr/>
      <dgm:t>
        <a:bodyPr/>
        <a:lstStyle/>
        <a:p>
          <a:endParaRPr lang="en-US"/>
        </a:p>
      </dgm:t>
    </dgm:pt>
    <dgm:pt modelId="{342F232B-EA95-4130-88A6-0CBC83D5DF56}" type="pres">
      <dgm:prSet presAssocID="{C9348618-B2F8-4B28-9387-86C756D74571}" presName="spaceBetweenRectangles" presStyleCnt="0"/>
      <dgm:spPr/>
    </dgm:pt>
    <dgm:pt modelId="{295DABCA-B541-4B60-BE18-C8260FA5536F}" type="pres">
      <dgm:prSet presAssocID="{0FB26241-CE3B-4D95-ADD9-D9D6A6C61BFE}" presName="parentLin" presStyleCnt="0"/>
      <dgm:spPr/>
    </dgm:pt>
    <dgm:pt modelId="{6F1AA85A-CC4F-4711-95DC-5E50346CAF0B}" type="pres">
      <dgm:prSet presAssocID="{0FB26241-CE3B-4D95-ADD9-D9D6A6C61BFE}" presName="parentLeftMargin" presStyleLbl="node1" presStyleIdx="1" presStyleCnt="4"/>
      <dgm:spPr/>
      <dgm:t>
        <a:bodyPr/>
        <a:lstStyle/>
        <a:p>
          <a:endParaRPr lang="en-US"/>
        </a:p>
      </dgm:t>
    </dgm:pt>
    <dgm:pt modelId="{0B49C5B0-0751-488F-937D-30FC76F3D56D}" type="pres">
      <dgm:prSet presAssocID="{0FB26241-CE3B-4D95-ADD9-D9D6A6C61BFE}" presName="parentText" presStyleLbl="node1" presStyleIdx="2" presStyleCnt="4">
        <dgm:presLayoutVars>
          <dgm:chMax val="0"/>
          <dgm:bulletEnabled val="1"/>
        </dgm:presLayoutVars>
      </dgm:prSet>
      <dgm:spPr/>
      <dgm:t>
        <a:bodyPr/>
        <a:lstStyle/>
        <a:p>
          <a:endParaRPr lang="en-US"/>
        </a:p>
      </dgm:t>
    </dgm:pt>
    <dgm:pt modelId="{AF18ED1D-7B3D-4445-BE16-21ABE5636CFE}" type="pres">
      <dgm:prSet presAssocID="{0FB26241-CE3B-4D95-ADD9-D9D6A6C61BFE}" presName="negativeSpace" presStyleCnt="0"/>
      <dgm:spPr/>
    </dgm:pt>
    <dgm:pt modelId="{E8CE59F1-2BD8-4DEF-A3C4-74FE9367A857}" type="pres">
      <dgm:prSet presAssocID="{0FB26241-CE3B-4D95-ADD9-D9D6A6C61BFE}" presName="childText" presStyleLbl="conFgAcc1" presStyleIdx="2" presStyleCnt="4">
        <dgm:presLayoutVars>
          <dgm:bulletEnabled val="1"/>
        </dgm:presLayoutVars>
      </dgm:prSet>
      <dgm:spPr/>
      <dgm:t>
        <a:bodyPr/>
        <a:lstStyle/>
        <a:p>
          <a:endParaRPr lang="en-US"/>
        </a:p>
      </dgm:t>
    </dgm:pt>
    <dgm:pt modelId="{526D2B35-96F9-4086-B8F8-17B4670FE54C}" type="pres">
      <dgm:prSet presAssocID="{B4284260-1615-4150-A98B-E3703F4C83D3}" presName="spaceBetweenRectangles" presStyleCnt="0"/>
      <dgm:spPr/>
    </dgm:pt>
    <dgm:pt modelId="{43ED52CF-18BF-43D9-A85E-F8C6CC6AD5C4}" type="pres">
      <dgm:prSet presAssocID="{E4450531-5725-43C8-97FE-CB67BF4A76CE}" presName="parentLin" presStyleCnt="0"/>
      <dgm:spPr/>
    </dgm:pt>
    <dgm:pt modelId="{07C2F564-C5E4-4087-A458-0F5548655A1B}" type="pres">
      <dgm:prSet presAssocID="{E4450531-5725-43C8-97FE-CB67BF4A76CE}" presName="parentLeftMargin" presStyleLbl="node1" presStyleIdx="2" presStyleCnt="4"/>
      <dgm:spPr/>
      <dgm:t>
        <a:bodyPr/>
        <a:lstStyle/>
        <a:p>
          <a:endParaRPr lang="en-US"/>
        </a:p>
      </dgm:t>
    </dgm:pt>
    <dgm:pt modelId="{BE889072-9C29-48EB-B7E3-DBB9F97DEFD3}" type="pres">
      <dgm:prSet presAssocID="{E4450531-5725-43C8-97FE-CB67BF4A76CE}" presName="parentText" presStyleLbl="node1" presStyleIdx="3" presStyleCnt="4">
        <dgm:presLayoutVars>
          <dgm:chMax val="0"/>
          <dgm:bulletEnabled val="1"/>
        </dgm:presLayoutVars>
      </dgm:prSet>
      <dgm:spPr/>
      <dgm:t>
        <a:bodyPr/>
        <a:lstStyle/>
        <a:p>
          <a:endParaRPr lang="en-US"/>
        </a:p>
      </dgm:t>
    </dgm:pt>
    <dgm:pt modelId="{8C29640C-1B3F-4160-B4E5-14E21D8BB0BE}" type="pres">
      <dgm:prSet presAssocID="{E4450531-5725-43C8-97FE-CB67BF4A76CE}" presName="negativeSpace" presStyleCnt="0"/>
      <dgm:spPr/>
    </dgm:pt>
    <dgm:pt modelId="{8206A9BA-90BA-45D9-8B9A-698AFC26561C}" type="pres">
      <dgm:prSet presAssocID="{E4450531-5725-43C8-97FE-CB67BF4A76CE}" presName="childText" presStyleLbl="conFgAcc1" presStyleIdx="3" presStyleCnt="4">
        <dgm:presLayoutVars>
          <dgm:bulletEnabled val="1"/>
        </dgm:presLayoutVars>
      </dgm:prSet>
      <dgm:spPr/>
      <dgm:t>
        <a:bodyPr/>
        <a:lstStyle/>
        <a:p>
          <a:endParaRPr lang="en-US"/>
        </a:p>
      </dgm:t>
    </dgm:pt>
  </dgm:ptLst>
  <dgm:cxnLst>
    <dgm:cxn modelId="{7269EAC1-2704-4655-871E-26736B4EB1C0}" type="presOf" srcId="{0FB26241-CE3B-4D95-ADD9-D9D6A6C61BFE}" destId="{6F1AA85A-CC4F-4711-95DC-5E50346CAF0B}" srcOrd="0" destOrd="0" presId="urn:microsoft.com/office/officeart/2005/8/layout/list1"/>
    <dgm:cxn modelId="{C433C490-148E-4E56-B170-40578B855C6E}" srcId="{E4450531-5725-43C8-97FE-CB67BF4A76CE}" destId="{581EB365-35F2-4E33-A27C-01B6B5F4362A}" srcOrd="0" destOrd="0" parTransId="{CF2E3023-B143-41D2-BE41-AB50C8FD5175}" sibTransId="{33B4AA73-48B1-4338-B3D8-793F49349564}"/>
    <dgm:cxn modelId="{B1930553-2CA0-48C3-A672-F752AAC34DE1}" srcId="{D01F214E-94D6-4476-AF1E-20E83186E212}" destId="{E4450531-5725-43C8-97FE-CB67BF4A76CE}" srcOrd="3" destOrd="0" parTransId="{3343EBCB-71CC-4799-8B7E-AA4B3650A9A3}" sibTransId="{DD98F582-DFF8-4491-92FC-B705341D96E2}"/>
    <dgm:cxn modelId="{E77F8C52-486E-4156-AFDD-802ABCF46544}" type="presOf" srcId="{5FB30B6E-952B-4AAA-8A61-449ABE02C3A3}" destId="{19A68400-0284-4ADF-A114-81DD8C354400}" srcOrd="0" destOrd="0" presId="urn:microsoft.com/office/officeart/2005/8/layout/list1"/>
    <dgm:cxn modelId="{2480F9AA-E85E-4622-805D-E39ED8AAB82F}" type="presOf" srcId="{DB31E39A-3E7D-4DFF-AA8B-6C771FB52020}" destId="{FA9FDD60-90F3-4C36-B8B0-58D77CA993DA}" srcOrd="1" destOrd="0" presId="urn:microsoft.com/office/officeart/2005/8/layout/list1"/>
    <dgm:cxn modelId="{2FB9B5EA-EFF8-4DA6-B2FD-EDC2151471D7}" type="presOf" srcId="{9AA98C69-8DE2-4F58-AC86-392C6EE9DCA9}" destId="{E8CE59F1-2BD8-4DEF-A3C4-74FE9367A857}" srcOrd="0" destOrd="0" presId="urn:microsoft.com/office/officeart/2005/8/layout/list1"/>
    <dgm:cxn modelId="{579405C9-FF6D-4F0D-B01B-6F0D49EFCFF6}" type="presOf" srcId="{0FB26241-CE3B-4D95-ADD9-D9D6A6C61BFE}" destId="{0B49C5B0-0751-488F-937D-30FC76F3D56D}" srcOrd="1" destOrd="0" presId="urn:microsoft.com/office/officeart/2005/8/layout/list1"/>
    <dgm:cxn modelId="{05B85803-B554-4813-8C34-CF033FB4C962}" srcId="{E4450531-5725-43C8-97FE-CB67BF4A76CE}" destId="{D999AED5-FEE6-437C-AD23-C1BFB17ED052}" srcOrd="2" destOrd="0" parTransId="{6B32D164-5785-4814-ABA5-FB8AE2D13D68}" sibTransId="{543AD5AF-FC97-4DB3-84B4-8FAF79024AA0}"/>
    <dgm:cxn modelId="{39114DEE-4BAE-4222-90D2-22019A1FE0DE}" srcId="{0FB26241-CE3B-4D95-ADD9-D9D6A6C61BFE}" destId="{9AA98C69-8DE2-4F58-AC86-392C6EE9DCA9}" srcOrd="0" destOrd="0" parTransId="{A13F27D3-E461-4E75-92E7-2805F833D34E}" sibTransId="{259A89C1-A0DA-4669-B59C-F66C33D23B9D}"/>
    <dgm:cxn modelId="{BF09B798-D3E1-4B56-89E7-E2515A75B2F0}" type="presOf" srcId="{E4450531-5725-43C8-97FE-CB67BF4A76CE}" destId="{07C2F564-C5E4-4087-A458-0F5548655A1B}" srcOrd="0" destOrd="0" presId="urn:microsoft.com/office/officeart/2005/8/layout/list1"/>
    <dgm:cxn modelId="{9DDA1CD4-BF21-4294-87B2-C3CA3326903A}" srcId="{D01F214E-94D6-4476-AF1E-20E83186E212}" destId="{D56646F0-462B-44DF-AD15-903F36A461F2}" srcOrd="0" destOrd="0" parTransId="{CF860EB3-5FC2-467B-9201-0B4CA6FC6685}" sibTransId="{F1A7903A-EBEB-428E-AA67-35C2B196DCE6}"/>
    <dgm:cxn modelId="{0B96BF1F-9046-49B7-B001-3CF94F8BCEED}" srcId="{DB31E39A-3E7D-4DFF-AA8B-6C771FB52020}" destId="{4994D347-DA57-4537-A3E1-EA7E46F78852}" srcOrd="0" destOrd="0" parTransId="{B5B66427-8880-47AD-B18F-F2C75D9DE3D5}" sibTransId="{62275CD8-2BEC-4E99-AC08-A745F16B3451}"/>
    <dgm:cxn modelId="{BFF64F17-993B-432B-B14D-3B242A984794}" srcId="{DB31E39A-3E7D-4DFF-AA8B-6C771FB52020}" destId="{08CB4D81-532A-43F9-A069-129A5FC7E3C3}" srcOrd="1" destOrd="0" parTransId="{7187A0D4-9A9A-40C1-AB9E-677102723641}" sibTransId="{7221380A-EF86-4DC4-9AF0-77258E9C4C32}"/>
    <dgm:cxn modelId="{B4E4FA6B-6ABA-4BE7-8074-D0EE6760EC35}" type="presOf" srcId="{4994D347-DA57-4537-A3E1-EA7E46F78852}" destId="{D79439AE-F1DA-41D2-80E9-8317288E8A57}" srcOrd="0" destOrd="0" presId="urn:microsoft.com/office/officeart/2005/8/layout/list1"/>
    <dgm:cxn modelId="{8F901D99-2601-4778-AEAB-5C05F9694AE4}" srcId="{D01F214E-94D6-4476-AF1E-20E83186E212}" destId="{DB31E39A-3E7D-4DFF-AA8B-6C771FB52020}" srcOrd="1" destOrd="0" parTransId="{D69FBAA6-306B-4C80-971D-995082FB3D86}" sibTransId="{C9348618-B2F8-4B28-9387-86C756D74571}"/>
    <dgm:cxn modelId="{D6649C0C-5047-46CF-BA34-5C8A9406BEB1}" srcId="{D01F214E-94D6-4476-AF1E-20E83186E212}" destId="{0FB26241-CE3B-4D95-ADD9-D9D6A6C61BFE}" srcOrd="2" destOrd="0" parTransId="{1CB6855D-B4CC-4378-9E00-EC22653BC515}" sibTransId="{B4284260-1615-4150-A98B-E3703F4C83D3}"/>
    <dgm:cxn modelId="{D9FDD4EE-F046-4309-8344-DBBD36ED8E3A}" srcId="{D56646F0-462B-44DF-AD15-903F36A461F2}" destId="{5FB30B6E-952B-4AAA-8A61-449ABE02C3A3}" srcOrd="0" destOrd="0" parTransId="{D86A5C3E-0805-4696-8A73-E7A888F148AC}" sibTransId="{4EF0AAB4-4FCC-44EB-8E43-68180A8D161B}"/>
    <dgm:cxn modelId="{41704E75-8634-4BAA-9604-F5F3A5D7D640}" type="presOf" srcId="{D56646F0-462B-44DF-AD15-903F36A461F2}" destId="{53714A87-7501-4BA3-871E-883E872F95EA}" srcOrd="0" destOrd="0" presId="urn:microsoft.com/office/officeart/2005/8/layout/list1"/>
    <dgm:cxn modelId="{6FC1D77A-4A69-42B9-B187-B853EF580053}" srcId="{E4450531-5725-43C8-97FE-CB67BF4A76CE}" destId="{C268AB90-F875-4C2A-82D9-ED0071543F84}" srcOrd="1" destOrd="0" parTransId="{9760F6DE-3665-4400-A1F0-9F87BD4CF09F}" sibTransId="{A798EC7D-5A2F-4234-B0A6-401D17EFF08D}"/>
    <dgm:cxn modelId="{8FE37641-2EBA-4D20-863E-802A781226BC}" type="presOf" srcId="{DB31E39A-3E7D-4DFF-AA8B-6C771FB52020}" destId="{7740DBBC-2C01-45DD-81B5-CE570649148E}" srcOrd="0" destOrd="0" presId="urn:microsoft.com/office/officeart/2005/8/layout/list1"/>
    <dgm:cxn modelId="{81C02D04-2C65-4136-A11F-787B8173D602}" type="presOf" srcId="{D999AED5-FEE6-437C-AD23-C1BFB17ED052}" destId="{8206A9BA-90BA-45D9-8B9A-698AFC26561C}" srcOrd="0" destOrd="2" presId="urn:microsoft.com/office/officeart/2005/8/layout/list1"/>
    <dgm:cxn modelId="{5E3A7036-B2C1-4642-B7CE-2A7A9AA513C8}" type="presOf" srcId="{581EB365-35F2-4E33-A27C-01B6B5F4362A}" destId="{8206A9BA-90BA-45D9-8B9A-698AFC26561C}" srcOrd="0" destOrd="0" presId="urn:microsoft.com/office/officeart/2005/8/layout/list1"/>
    <dgm:cxn modelId="{DBF2AEED-1DDB-442C-AA33-CB507E4B7722}" type="presOf" srcId="{D56646F0-462B-44DF-AD15-903F36A461F2}" destId="{BC2B767B-9680-4113-B74D-5D196960AFAA}" srcOrd="1" destOrd="0" presId="urn:microsoft.com/office/officeart/2005/8/layout/list1"/>
    <dgm:cxn modelId="{25F6A515-7B1F-4DFA-B767-645CF6790234}" type="presOf" srcId="{C268AB90-F875-4C2A-82D9-ED0071543F84}" destId="{8206A9BA-90BA-45D9-8B9A-698AFC26561C}" srcOrd="0" destOrd="1" presId="urn:microsoft.com/office/officeart/2005/8/layout/list1"/>
    <dgm:cxn modelId="{6FE1099D-1959-4179-9B00-BD9AA4F99A08}" type="presOf" srcId="{E4450531-5725-43C8-97FE-CB67BF4A76CE}" destId="{BE889072-9C29-48EB-B7E3-DBB9F97DEFD3}" srcOrd="1" destOrd="0" presId="urn:microsoft.com/office/officeart/2005/8/layout/list1"/>
    <dgm:cxn modelId="{A525C93C-7FA0-4B86-BEBE-27C09B5C6AEF}" type="presOf" srcId="{D01F214E-94D6-4476-AF1E-20E83186E212}" destId="{F027177E-5CF0-4C3F-8F08-E01D0D142EB1}" srcOrd="0" destOrd="0" presId="urn:microsoft.com/office/officeart/2005/8/layout/list1"/>
    <dgm:cxn modelId="{5EB8891E-6A8C-49A6-B2F7-4A4F913E15D0}" type="presOf" srcId="{08CB4D81-532A-43F9-A069-129A5FC7E3C3}" destId="{D79439AE-F1DA-41D2-80E9-8317288E8A57}" srcOrd="0" destOrd="1" presId="urn:microsoft.com/office/officeart/2005/8/layout/list1"/>
    <dgm:cxn modelId="{8CB5187B-79C1-4B2F-8D55-8D68B1E29852}" type="presParOf" srcId="{F027177E-5CF0-4C3F-8F08-E01D0D142EB1}" destId="{23FCB5A1-F139-4CC6-A092-AF9B830440FB}" srcOrd="0" destOrd="0" presId="urn:microsoft.com/office/officeart/2005/8/layout/list1"/>
    <dgm:cxn modelId="{5999A398-A372-4D54-A754-5DD3CAA1B450}" type="presParOf" srcId="{23FCB5A1-F139-4CC6-A092-AF9B830440FB}" destId="{53714A87-7501-4BA3-871E-883E872F95EA}" srcOrd="0" destOrd="0" presId="urn:microsoft.com/office/officeart/2005/8/layout/list1"/>
    <dgm:cxn modelId="{DA83B720-5F6D-4E86-9A3E-033BE97CCE24}" type="presParOf" srcId="{23FCB5A1-F139-4CC6-A092-AF9B830440FB}" destId="{BC2B767B-9680-4113-B74D-5D196960AFAA}" srcOrd="1" destOrd="0" presId="urn:microsoft.com/office/officeart/2005/8/layout/list1"/>
    <dgm:cxn modelId="{52B52AE9-DCCC-4CB9-B506-892E9530ACB1}" type="presParOf" srcId="{F027177E-5CF0-4C3F-8F08-E01D0D142EB1}" destId="{4398C536-260F-491B-B004-1368DA330AA8}" srcOrd="1" destOrd="0" presId="urn:microsoft.com/office/officeart/2005/8/layout/list1"/>
    <dgm:cxn modelId="{3FACCF4A-E655-4600-B1EB-F4A139F4ED2B}" type="presParOf" srcId="{F027177E-5CF0-4C3F-8F08-E01D0D142EB1}" destId="{19A68400-0284-4ADF-A114-81DD8C354400}" srcOrd="2" destOrd="0" presId="urn:microsoft.com/office/officeart/2005/8/layout/list1"/>
    <dgm:cxn modelId="{92EEDE3F-6C9A-4AA8-9D3C-AB7DAFD6E7A1}" type="presParOf" srcId="{F027177E-5CF0-4C3F-8F08-E01D0D142EB1}" destId="{D037E9AB-AA88-4969-96C6-81112B1DEE0D}" srcOrd="3" destOrd="0" presId="urn:microsoft.com/office/officeart/2005/8/layout/list1"/>
    <dgm:cxn modelId="{655216A4-1780-4B7F-9C26-D29E310E466A}" type="presParOf" srcId="{F027177E-5CF0-4C3F-8F08-E01D0D142EB1}" destId="{1CE7FED5-9DB9-4893-81AB-F614527637CE}" srcOrd="4" destOrd="0" presId="urn:microsoft.com/office/officeart/2005/8/layout/list1"/>
    <dgm:cxn modelId="{2C71DA8C-349D-416B-A62C-EDAB0AE0171D}" type="presParOf" srcId="{1CE7FED5-9DB9-4893-81AB-F614527637CE}" destId="{7740DBBC-2C01-45DD-81B5-CE570649148E}" srcOrd="0" destOrd="0" presId="urn:microsoft.com/office/officeart/2005/8/layout/list1"/>
    <dgm:cxn modelId="{34E34D18-01B2-43E8-B7E2-14AC4D56D26D}" type="presParOf" srcId="{1CE7FED5-9DB9-4893-81AB-F614527637CE}" destId="{FA9FDD60-90F3-4C36-B8B0-58D77CA993DA}" srcOrd="1" destOrd="0" presId="urn:microsoft.com/office/officeart/2005/8/layout/list1"/>
    <dgm:cxn modelId="{332EB995-B53C-4079-8BCA-41D75CD34919}" type="presParOf" srcId="{F027177E-5CF0-4C3F-8F08-E01D0D142EB1}" destId="{D810FAD3-62F8-42E9-871F-A67D6EEB8029}" srcOrd="5" destOrd="0" presId="urn:microsoft.com/office/officeart/2005/8/layout/list1"/>
    <dgm:cxn modelId="{D4BFC1D1-CAE4-45A8-8736-B74FAA1DC5AE}" type="presParOf" srcId="{F027177E-5CF0-4C3F-8F08-E01D0D142EB1}" destId="{D79439AE-F1DA-41D2-80E9-8317288E8A57}" srcOrd="6" destOrd="0" presId="urn:microsoft.com/office/officeart/2005/8/layout/list1"/>
    <dgm:cxn modelId="{A6AC2C0B-5B56-418E-82B1-341D45277EC1}" type="presParOf" srcId="{F027177E-5CF0-4C3F-8F08-E01D0D142EB1}" destId="{342F232B-EA95-4130-88A6-0CBC83D5DF56}" srcOrd="7" destOrd="0" presId="urn:microsoft.com/office/officeart/2005/8/layout/list1"/>
    <dgm:cxn modelId="{6C46143F-DA25-407C-9A31-C2B5C4718BF0}" type="presParOf" srcId="{F027177E-5CF0-4C3F-8F08-E01D0D142EB1}" destId="{295DABCA-B541-4B60-BE18-C8260FA5536F}" srcOrd="8" destOrd="0" presId="urn:microsoft.com/office/officeart/2005/8/layout/list1"/>
    <dgm:cxn modelId="{4995627B-BC5B-4905-B2BB-F5750CB6C79E}" type="presParOf" srcId="{295DABCA-B541-4B60-BE18-C8260FA5536F}" destId="{6F1AA85A-CC4F-4711-95DC-5E50346CAF0B}" srcOrd="0" destOrd="0" presId="urn:microsoft.com/office/officeart/2005/8/layout/list1"/>
    <dgm:cxn modelId="{EB48AA33-B1EE-493E-B7C3-4E522447C389}" type="presParOf" srcId="{295DABCA-B541-4B60-BE18-C8260FA5536F}" destId="{0B49C5B0-0751-488F-937D-30FC76F3D56D}" srcOrd="1" destOrd="0" presId="urn:microsoft.com/office/officeart/2005/8/layout/list1"/>
    <dgm:cxn modelId="{A45955C0-51E1-4121-87F7-9282DBBA6E22}" type="presParOf" srcId="{F027177E-5CF0-4C3F-8F08-E01D0D142EB1}" destId="{AF18ED1D-7B3D-4445-BE16-21ABE5636CFE}" srcOrd="9" destOrd="0" presId="urn:microsoft.com/office/officeart/2005/8/layout/list1"/>
    <dgm:cxn modelId="{656C9F67-9ED3-40E3-B4E8-21324304D35C}" type="presParOf" srcId="{F027177E-5CF0-4C3F-8F08-E01D0D142EB1}" destId="{E8CE59F1-2BD8-4DEF-A3C4-74FE9367A857}" srcOrd="10" destOrd="0" presId="urn:microsoft.com/office/officeart/2005/8/layout/list1"/>
    <dgm:cxn modelId="{BF6855BF-8320-422B-B058-1D1F75ED1F70}" type="presParOf" srcId="{F027177E-5CF0-4C3F-8F08-E01D0D142EB1}" destId="{526D2B35-96F9-4086-B8F8-17B4670FE54C}" srcOrd="11" destOrd="0" presId="urn:microsoft.com/office/officeart/2005/8/layout/list1"/>
    <dgm:cxn modelId="{BBF3C5EA-7B79-425E-9BDE-9F29F30B3293}" type="presParOf" srcId="{F027177E-5CF0-4C3F-8F08-E01D0D142EB1}" destId="{43ED52CF-18BF-43D9-A85E-F8C6CC6AD5C4}" srcOrd="12" destOrd="0" presId="urn:microsoft.com/office/officeart/2005/8/layout/list1"/>
    <dgm:cxn modelId="{7B332645-08D7-469A-B29D-BF61A0983DB5}" type="presParOf" srcId="{43ED52CF-18BF-43D9-A85E-F8C6CC6AD5C4}" destId="{07C2F564-C5E4-4087-A458-0F5548655A1B}" srcOrd="0" destOrd="0" presId="urn:microsoft.com/office/officeart/2005/8/layout/list1"/>
    <dgm:cxn modelId="{2B3A7B8F-B6D3-4268-B33F-2D2D359675FD}" type="presParOf" srcId="{43ED52CF-18BF-43D9-A85E-F8C6CC6AD5C4}" destId="{BE889072-9C29-48EB-B7E3-DBB9F97DEFD3}" srcOrd="1" destOrd="0" presId="urn:microsoft.com/office/officeart/2005/8/layout/list1"/>
    <dgm:cxn modelId="{69E83F27-4863-4A9E-AF4A-64FCD917F9E6}" type="presParOf" srcId="{F027177E-5CF0-4C3F-8F08-E01D0D142EB1}" destId="{8C29640C-1B3F-4160-B4E5-14E21D8BB0BE}" srcOrd="13" destOrd="0" presId="urn:microsoft.com/office/officeart/2005/8/layout/list1"/>
    <dgm:cxn modelId="{B21FD518-AA21-4D99-B9AF-0F156DA0105C}" type="presParOf" srcId="{F027177E-5CF0-4C3F-8F08-E01D0D142EB1}" destId="{8206A9BA-90BA-45D9-8B9A-698AFC26561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7168425-7198-40D2-8E63-9CF1B75C3F0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013A069-201D-45DE-888B-A2871FCBF81A}">
      <dgm:prSet phldrT="[Text]" custT="1"/>
      <dgm:spPr>
        <a:solidFill>
          <a:srgbClr val="056594"/>
        </a:solidFill>
      </dgm:spPr>
      <dgm:t>
        <a:bodyPr/>
        <a:lstStyle/>
        <a:p>
          <a:r>
            <a:rPr lang="en-US" sz="3200" b="1" dirty="0" smtClean="0"/>
            <a:t>Carryover funds</a:t>
          </a:r>
          <a:endParaRPr lang="en-US" sz="3200" b="1" dirty="0"/>
        </a:p>
      </dgm:t>
    </dgm:pt>
    <dgm:pt modelId="{AC8E7781-3528-4938-BB70-1C25F23237C4}" type="parTrans" cxnId="{2DA3E3C7-6F10-4E0E-9B08-98A158F4EE7D}">
      <dgm:prSet/>
      <dgm:spPr/>
      <dgm:t>
        <a:bodyPr/>
        <a:lstStyle/>
        <a:p>
          <a:endParaRPr lang="en-US"/>
        </a:p>
      </dgm:t>
    </dgm:pt>
    <dgm:pt modelId="{7B24E6B7-71CD-4B1E-9FB6-9F7C9E11127C}" type="sibTrans" cxnId="{2DA3E3C7-6F10-4E0E-9B08-98A158F4EE7D}">
      <dgm:prSet/>
      <dgm:spPr/>
      <dgm:t>
        <a:bodyPr/>
        <a:lstStyle/>
        <a:p>
          <a:endParaRPr lang="en-US"/>
        </a:p>
      </dgm:t>
    </dgm:pt>
    <dgm:pt modelId="{FC8CAEC3-62E7-4357-9AE9-867791A3B3E8}">
      <dgm:prSet phldrT="[Text]" custT="1"/>
      <dgm:spPr/>
      <dgm:t>
        <a:bodyPr/>
        <a:lstStyle/>
        <a:p>
          <a:r>
            <a:rPr lang="en-US" sz="2400" dirty="0" smtClean="0"/>
            <a:t>Unobligated balances from the previous budget period that are authorized to be used to cover </a:t>
          </a:r>
          <a:r>
            <a:rPr lang="en-US" sz="2400" b="1" dirty="0" smtClean="0">
              <a:solidFill>
                <a:srgbClr val="056594"/>
              </a:solidFill>
            </a:rPr>
            <a:t>one-time expenses </a:t>
          </a:r>
          <a:r>
            <a:rPr lang="en-US" sz="2400" b="0" dirty="0" smtClean="0">
              <a:solidFill>
                <a:srgbClr val="056594"/>
              </a:solidFill>
            </a:rPr>
            <a:t>i</a:t>
          </a:r>
          <a:r>
            <a:rPr lang="en-US" sz="2400" dirty="0" smtClean="0"/>
            <a:t>n the current budget period.  </a:t>
          </a:r>
          <a:endParaRPr lang="en-US" sz="2400" dirty="0"/>
        </a:p>
      </dgm:t>
    </dgm:pt>
    <dgm:pt modelId="{E8C0DF91-248F-479C-80CD-B6685276104B}" type="parTrans" cxnId="{FE0F59B9-43C6-4E19-839E-2575317F61BA}">
      <dgm:prSet/>
      <dgm:spPr/>
      <dgm:t>
        <a:bodyPr/>
        <a:lstStyle/>
        <a:p>
          <a:endParaRPr lang="en-US"/>
        </a:p>
      </dgm:t>
    </dgm:pt>
    <dgm:pt modelId="{4FFFAA76-AA7E-4774-BF95-B45754FBA46B}" type="sibTrans" cxnId="{FE0F59B9-43C6-4E19-839E-2575317F61BA}">
      <dgm:prSet/>
      <dgm:spPr/>
      <dgm:t>
        <a:bodyPr/>
        <a:lstStyle/>
        <a:p>
          <a:endParaRPr lang="en-US"/>
        </a:p>
      </dgm:t>
    </dgm:pt>
    <dgm:pt modelId="{151A9817-548C-45EA-BD90-5C14074C4BD5}" type="pres">
      <dgm:prSet presAssocID="{E7168425-7198-40D2-8E63-9CF1B75C3F09}" presName="Name0" presStyleCnt="0">
        <dgm:presLayoutVars>
          <dgm:dir/>
          <dgm:animLvl val="lvl"/>
          <dgm:resizeHandles val="exact"/>
        </dgm:presLayoutVars>
      </dgm:prSet>
      <dgm:spPr/>
      <dgm:t>
        <a:bodyPr/>
        <a:lstStyle/>
        <a:p>
          <a:endParaRPr lang="en-US"/>
        </a:p>
      </dgm:t>
    </dgm:pt>
    <dgm:pt modelId="{9CA66629-91DF-44C7-9A96-CF2C0D06EE34}" type="pres">
      <dgm:prSet presAssocID="{D013A069-201D-45DE-888B-A2871FCBF81A}" presName="linNode" presStyleCnt="0"/>
      <dgm:spPr/>
    </dgm:pt>
    <dgm:pt modelId="{3347932E-0840-4EE8-BD72-8301EF79DFEF}" type="pres">
      <dgm:prSet presAssocID="{D013A069-201D-45DE-888B-A2871FCBF81A}" presName="parentText" presStyleLbl="node1" presStyleIdx="0" presStyleCnt="1">
        <dgm:presLayoutVars>
          <dgm:chMax val="1"/>
          <dgm:bulletEnabled val="1"/>
        </dgm:presLayoutVars>
      </dgm:prSet>
      <dgm:spPr/>
      <dgm:t>
        <a:bodyPr/>
        <a:lstStyle/>
        <a:p>
          <a:endParaRPr lang="en-US"/>
        </a:p>
      </dgm:t>
    </dgm:pt>
    <dgm:pt modelId="{8EDEE7AF-C175-4BDA-9C46-50F82B640DBA}" type="pres">
      <dgm:prSet presAssocID="{D013A069-201D-45DE-888B-A2871FCBF81A}" presName="descendantText" presStyleLbl="alignAccFollowNode1" presStyleIdx="0" presStyleCnt="1">
        <dgm:presLayoutVars>
          <dgm:bulletEnabled val="1"/>
        </dgm:presLayoutVars>
      </dgm:prSet>
      <dgm:spPr/>
      <dgm:t>
        <a:bodyPr/>
        <a:lstStyle/>
        <a:p>
          <a:endParaRPr lang="en-US"/>
        </a:p>
      </dgm:t>
    </dgm:pt>
  </dgm:ptLst>
  <dgm:cxnLst>
    <dgm:cxn modelId="{2DA3E3C7-6F10-4E0E-9B08-98A158F4EE7D}" srcId="{E7168425-7198-40D2-8E63-9CF1B75C3F09}" destId="{D013A069-201D-45DE-888B-A2871FCBF81A}" srcOrd="0" destOrd="0" parTransId="{AC8E7781-3528-4938-BB70-1C25F23237C4}" sibTransId="{7B24E6B7-71CD-4B1E-9FB6-9F7C9E11127C}"/>
    <dgm:cxn modelId="{CAB9BD51-F687-4034-98F8-36DA47DD9B01}" type="presOf" srcId="{D013A069-201D-45DE-888B-A2871FCBF81A}" destId="{3347932E-0840-4EE8-BD72-8301EF79DFEF}" srcOrd="0" destOrd="0" presId="urn:microsoft.com/office/officeart/2005/8/layout/vList5"/>
    <dgm:cxn modelId="{97F40381-BDBB-4B29-9B72-E86AFA3ECEAF}" type="presOf" srcId="{E7168425-7198-40D2-8E63-9CF1B75C3F09}" destId="{151A9817-548C-45EA-BD90-5C14074C4BD5}" srcOrd="0" destOrd="0" presId="urn:microsoft.com/office/officeart/2005/8/layout/vList5"/>
    <dgm:cxn modelId="{38067A64-6E02-4528-9347-86E8A01EF12E}" type="presOf" srcId="{FC8CAEC3-62E7-4357-9AE9-867791A3B3E8}" destId="{8EDEE7AF-C175-4BDA-9C46-50F82B640DBA}" srcOrd="0" destOrd="0" presId="urn:microsoft.com/office/officeart/2005/8/layout/vList5"/>
    <dgm:cxn modelId="{FE0F59B9-43C6-4E19-839E-2575317F61BA}" srcId="{D013A069-201D-45DE-888B-A2871FCBF81A}" destId="{FC8CAEC3-62E7-4357-9AE9-867791A3B3E8}" srcOrd="0" destOrd="0" parTransId="{E8C0DF91-248F-479C-80CD-B6685276104B}" sibTransId="{4FFFAA76-AA7E-4774-BF95-B45754FBA46B}"/>
    <dgm:cxn modelId="{41DE19ED-F537-46EF-9A43-3F4FE0F4037A}" type="presParOf" srcId="{151A9817-548C-45EA-BD90-5C14074C4BD5}" destId="{9CA66629-91DF-44C7-9A96-CF2C0D06EE34}" srcOrd="0" destOrd="0" presId="urn:microsoft.com/office/officeart/2005/8/layout/vList5"/>
    <dgm:cxn modelId="{8E05FD9B-4259-4718-922D-E342F3CBA606}" type="presParOf" srcId="{9CA66629-91DF-44C7-9A96-CF2C0D06EE34}" destId="{3347932E-0840-4EE8-BD72-8301EF79DFEF}" srcOrd="0" destOrd="0" presId="urn:microsoft.com/office/officeart/2005/8/layout/vList5"/>
    <dgm:cxn modelId="{0B60D550-7399-4755-9A77-5EBF173B49EA}" type="presParOf" srcId="{9CA66629-91DF-44C7-9A96-CF2C0D06EE34}" destId="{8EDEE7AF-C175-4BDA-9C46-50F82B640DB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F0847C8-823F-4F4C-AE95-07967D97241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6FCE45B-5F1B-43F8-9160-5A18134EE6C1}">
      <dgm:prSet custT="1"/>
      <dgm:spPr>
        <a:ln>
          <a:solidFill>
            <a:srgbClr val="056594"/>
          </a:solidFill>
        </a:ln>
      </dgm:spPr>
      <dgm:t>
        <a:bodyPr/>
        <a:lstStyle/>
        <a:p>
          <a:pPr rtl="0"/>
          <a:r>
            <a:rPr lang="en-US" sz="1600" b="1" dirty="0" smtClean="0"/>
            <a:t>Cannot exceed unobligated balance from previous budget period</a:t>
          </a:r>
          <a:endParaRPr lang="en-US" sz="1600" b="1" dirty="0"/>
        </a:p>
      </dgm:t>
    </dgm:pt>
    <dgm:pt modelId="{5B81C438-228E-48EE-A718-53F8F95C2EE9}" type="parTrans" cxnId="{A7574EA4-3BA4-4369-A849-FFCB07DCF15D}">
      <dgm:prSet/>
      <dgm:spPr/>
      <dgm:t>
        <a:bodyPr/>
        <a:lstStyle/>
        <a:p>
          <a:endParaRPr lang="en-US"/>
        </a:p>
      </dgm:t>
    </dgm:pt>
    <dgm:pt modelId="{2EE1F998-6C69-4F66-97C7-DC60E62A7763}" type="sibTrans" cxnId="{A7574EA4-3BA4-4369-A849-FFCB07DCF15D}">
      <dgm:prSet/>
      <dgm:spPr/>
      <dgm:t>
        <a:bodyPr/>
        <a:lstStyle/>
        <a:p>
          <a:endParaRPr lang="en-US"/>
        </a:p>
      </dgm:t>
    </dgm:pt>
    <dgm:pt modelId="{2C3F67A1-9FEB-4FF5-B310-DBA8BB8F0F8B}">
      <dgm:prSet custT="1"/>
      <dgm:spPr>
        <a:ln>
          <a:solidFill>
            <a:srgbClr val="056594"/>
          </a:solidFill>
        </a:ln>
      </dgm:spPr>
      <dgm:t>
        <a:bodyPr/>
        <a:lstStyle/>
        <a:p>
          <a:pPr rtl="0"/>
          <a:r>
            <a:rPr lang="en-US" sz="1600" b="1" dirty="0" smtClean="0"/>
            <a:t>Federal Financial Report must be approved prior to request submission</a:t>
          </a:r>
          <a:endParaRPr lang="en-US" sz="1600" b="1" dirty="0"/>
        </a:p>
      </dgm:t>
    </dgm:pt>
    <dgm:pt modelId="{AE46F64C-8B5D-43B4-9C77-C3D364DF9C14}" type="parTrans" cxnId="{67AE0CBD-5E7E-4BFA-B2D8-459DEA80C547}">
      <dgm:prSet/>
      <dgm:spPr/>
      <dgm:t>
        <a:bodyPr/>
        <a:lstStyle/>
        <a:p>
          <a:endParaRPr lang="en-US"/>
        </a:p>
      </dgm:t>
    </dgm:pt>
    <dgm:pt modelId="{DE5D1A4D-09FA-46FC-B42A-4810001179B4}" type="sibTrans" cxnId="{67AE0CBD-5E7E-4BFA-B2D8-459DEA80C547}">
      <dgm:prSet/>
      <dgm:spPr/>
      <dgm:t>
        <a:bodyPr/>
        <a:lstStyle/>
        <a:p>
          <a:endParaRPr lang="en-US"/>
        </a:p>
      </dgm:t>
    </dgm:pt>
    <dgm:pt modelId="{DFB090CE-B3FB-4393-B47F-A6EBFE7B1380}">
      <dgm:prSet custT="1"/>
      <dgm:spPr>
        <a:ln>
          <a:solidFill>
            <a:srgbClr val="056594"/>
          </a:solidFill>
        </a:ln>
      </dgm:spPr>
      <dgm:t>
        <a:bodyPr/>
        <a:lstStyle/>
        <a:p>
          <a:pPr rtl="0"/>
          <a:r>
            <a:rPr lang="en-US" sz="1600" b="1" dirty="0" smtClean="0"/>
            <a:t>Can be requested with the </a:t>
          </a:r>
          <a:r>
            <a:rPr lang="en-US" sz="1600" b="1" dirty="0" smtClean="0">
              <a:latin typeface="+mj-lt"/>
            </a:rPr>
            <a:t>with the Federal Financial Report submission</a:t>
          </a:r>
          <a:endParaRPr lang="en-US" sz="1600" b="1" dirty="0"/>
        </a:p>
      </dgm:t>
    </dgm:pt>
    <dgm:pt modelId="{4B0B02FA-D01C-4F5E-A4D0-7E2E98797972}" type="parTrans" cxnId="{3672C098-E56A-4ABC-B1AB-E4172CE50E6A}">
      <dgm:prSet/>
      <dgm:spPr/>
      <dgm:t>
        <a:bodyPr/>
        <a:lstStyle/>
        <a:p>
          <a:endParaRPr lang="en-US"/>
        </a:p>
      </dgm:t>
    </dgm:pt>
    <dgm:pt modelId="{1A90D45E-E11C-4610-8944-B1067A479B25}" type="sibTrans" cxnId="{3672C098-E56A-4ABC-B1AB-E4172CE50E6A}">
      <dgm:prSet/>
      <dgm:spPr/>
      <dgm:t>
        <a:bodyPr/>
        <a:lstStyle/>
        <a:p>
          <a:endParaRPr lang="en-US"/>
        </a:p>
      </dgm:t>
    </dgm:pt>
    <dgm:pt modelId="{A59453DF-1DDB-464E-A494-A5B0F39EB257}">
      <dgm:prSet custT="1"/>
      <dgm:spPr>
        <a:ln>
          <a:solidFill>
            <a:srgbClr val="056594"/>
          </a:solidFill>
        </a:ln>
      </dgm:spPr>
      <dgm:t>
        <a:bodyPr/>
        <a:lstStyle/>
        <a:p>
          <a:pPr rtl="0"/>
          <a:r>
            <a:rPr lang="en-US" sz="1600" b="1" dirty="0" smtClean="0"/>
            <a:t>Must be requested prior to 90 days before the end of the current budget period.</a:t>
          </a:r>
          <a:endParaRPr lang="en-US" sz="1600" b="1" dirty="0"/>
        </a:p>
      </dgm:t>
    </dgm:pt>
    <dgm:pt modelId="{1BDA12C1-5795-4758-9A11-26CC74CC2909}" type="parTrans" cxnId="{4207A3D5-6DE3-4227-8536-38EE2E8588AE}">
      <dgm:prSet/>
      <dgm:spPr/>
      <dgm:t>
        <a:bodyPr/>
        <a:lstStyle/>
        <a:p>
          <a:endParaRPr lang="en-US"/>
        </a:p>
      </dgm:t>
    </dgm:pt>
    <dgm:pt modelId="{2BD8DC5B-57C9-4CE0-82DB-78D1E9631AA5}" type="sibTrans" cxnId="{4207A3D5-6DE3-4227-8536-38EE2E8588AE}">
      <dgm:prSet/>
      <dgm:spPr/>
      <dgm:t>
        <a:bodyPr/>
        <a:lstStyle/>
        <a:p>
          <a:endParaRPr lang="en-US"/>
        </a:p>
      </dgm:t>
    </dgm:pt>
    <dgm:pt modelId="{25433B75-4D0B-46FE-8D3F-83D454F1E569}">
      <dgm:prSet/>
      <dgm:spPr>
        <a:solidFill>
          <a:srgbClr val="056594"/>
        </a:solidFill>
        <a:ln>
          <a:solidFill>
            <a:srgbClr val="056594"/>
          </a:solidFill>
        </a:ln>
      </dgm:spPr>
      <dgm:t>
        <a:bodyPr/>
        <a:lstStyle/>
        <a:p>
          <a:pPr rtl="0"/>
          <a:endParaRPr lang="en-US" dirty="0"/>
        </a:p>
      </dgm:t>
    </dgm:pt>
    <dgm:pt modelId="{B5097EF7-B586-432B-B164-720B200EAF19}" type="parTrans" cxnId="{FDFFF7EC-E264-4F63-ADBD-407A1042E34D}">
      <dgm:prSet/>
      <dgm:spPr/>
      <dgm:t>
        <a:bodyPr/>
        <a:lstStyle/>
        <a:p>
          <a:endParaRPr lang="en-US"/>
        </a:p>
      </dgm:t>
    </dgm:pt>
    <dgm:pt modelId="{1ECB14C8-10C3-42CE-93B8-AC3AA1464D12}" type="sibTrans" cxnId="{FDFFF7EC-E264-4F63-ADBD-407A1042E34D}">
      <dgm:prSet/>
      <dgm:spPr/>
      <dgm:t>
        <a:bodyPr/>
        <a:lstStyle/>
        <a:p>
          <a:endParaRPr lang="en-US"/>
        </a:p>
      </dgm:t>
    </dgm:pt>
    <dgm:pt modelId="{30E4D79F-1195-4268-BEEE-0397DB7FBA08}">
      <dgm:prSet custT="1"/>
      <dgm:spPr>
        <a:solidFill>
          <a:srgbClr val="056594"/>
        </a:solidFill>
        <a:ln>
          <a:solidFill>
            <a:srgbClr val="056594"/>
          </a:solidFill>
        </a:ln>
      </dgm:spPr>
      <dgm:t>
        <a:bodyPr/>
        <a:lstStyle/>
        <a:p>
          <a:pPr rtl="0"/>
          <a:endParaRPr lang="en-US" sz="1600" dirty="0"/>
        </a:p>
      </dgm:t>
    </dgm:pt>
    <dgm:pt modelId="{077CF53B-B523-4C67-81DD-E7104FD65673}" type="parTrans" cxnId="{063618A7-0509-4527-ABD3-81B77AEFFAFB}">
      <dgm:prSet/>
      <dgm:spPr/>
      <dgm:t>
        <a:bodyPr/>
        <a:lstStyle/>
        <a:p>
          <a:endParaRPr lang="en-US"/>
        </a:p>
      </dgm:t>
    </dgm:pt>
    <dgm:pt modelId="{EAC30570-137B-4E32-8DBB-C5347B4B04F8}" type="sibTrans" cxnId="{063618A7-0509-4527-ABD3-81B77AEFFAFB}">
      <dgm:prSet/>
      <dgm:spPr/>
      <dgm:t>
        <a:bodyPr/>
        <a:lstStyle/>
        <a:p>
          <a:endParaRPr lang="en-US"/>
        </a:p>
      </dgm:t>
    </dgm:pt>
    <dgm:pt modelId="{E688B82A-C999-4A5D-A179-8D196E5E4DCD}">
      <dgm:prSet custT="1"/>
      <dgm:spPr>
        <a:solidFill>
          <a:srgbClr val="056594"/>
        </a:solidFill>
        <a:ln>
          <a:solidFill>
            <a:srgbClr val="056594"/>
          </a:solidFill>
        </a:ln>
      </dgm:spPr>
      <dgm:t>
        <a:bodyPr/>
        <a:lstStyle/>
        <a:p>
          <a:pPr rtl="0"/>
          <a:endParaRPr lang="en-US" sz="1600" dirty="0"/>
        </a:p>
      </dgm:t>
    </dgm:pt>
    <dgm:pt modelId="{DB1DD63B-6D03-462D-83AB-42E5CA408F37}" type="parTrans" cxnId="{0055E237-AA82-4F20-A442-388F5D358749}">
      <dgm:prSet/>
      <dgm:spPr/>
      <dgm:t>
        <a:bodyPr/>
        <a:lstStyle/>
        <a:p>
          <a:endParaRPr lang="en-US"/>
        </a:p>
      </dgm:t>
    </dgm:pt>
    <dgm:pt modelId="{02FD0BDD-CC6A-42BE-9CCC-6042F7368C5C}" type="sibTrans" cxnId="{0055E237-AA82-4F20-A442-388F5D358749}">
      <dgm:prSet/>
      <dgm:spPr/>
      <dgm:t>
        <a:bodyPr/>
        <a:lstStyle/>
        <a:p>
          <a:endParaRPr lang="en-US"/>
        </a:p>
      </dgm:t>
    </dgm:pt>
    <dgm:pt modelId="{6D09E8C6-599F-4A2D-A932-870942FE9E27}">
      <dgm:prSet custT="1"/>
      <dgm:spPr>
        <a:solidFill>
          <a:srgbClr val="056594"/>
        </a:solidFill>
        <a:ln>
          <a:solidFill>
            <a:srgbClr val="056594"/>
          </a:solidFill>
        </a:ln>
      </dgm:spPr>
      <dgm:t>
        <a:bodyPr/>
        <a:lstStyle/>
        <a:p>
          <a:pPr rtl="0"/>
          <a:endParaRPr lang="en-US" sz="1600" dirty="0"/>
        </a:p>
      </dgm:t>
    </dgm:pt>
    <dgm:pt modelId="{A913EF9A-7E36-4BB3-8B31-FB998F6C1BBA}" type="parTrans" cxnId="{4D7C00C4-C583-45E5-8784-1913B3638880}">
      <dgm:prSet/>
      <dgm:spPr/>
      <dgm:t>
        <a:bodyPr/>
        <a:lstStyle/>
        <a:p>
          <a:endParaRPr lang="en-US"/>
        </a:p>
      </dgm:t>
    </dgm:pt>
    <dgm:pt modelId="{6285FCB9-16F9-42A0-BB80-F8873B891ECE}" type="sibTrans" cxnId="{4D7C00C4-C583-45E5-8784-1913B3638880}">
      <dgm:prSet/>
      <dgm:spPr/>
      <dgm:t>
        <a:bodyPr/>
        <a:lstStyle/>
        <a:p>
          <a:endParaRPr lang="en-US"/>
        </a:p>
      </dgm:t>
    </dgm:pt>
    <dgm:pt modelId="{F12644A2-14B6-4299-9901-C39C87350AF9}">
      <dgm:prSet custT="1"/>
      <dgm:spPr>
        <a:ln>
          <a:solidFill>
            <a:srgbClr val="056594"/>
          </a:solidFill>
        </a:ln>
      </dgm:spPr>
      <dgm:t>
        <a:bodyPr/>
        <a:lstStyle/>
        <a:p>
          <a:pPr rtl="0"/>
          <a:r>
            <a:rPr lang="en-US" sz="1600" b="1" dirty="0" smtClean="0"/>
            <a:t>Must be submitted through “Prior Approval” Electronic Handbook</a:t>
          </a:r>
          <a:endParaRPr lang="en-US" sz="1600" b="1" dirty="0"/>
        </a:p>
      </dgm:t>
    </dgm:pt>
    <dgm:pt modelId="{6052F9FD-8F59-4595-B454-58831101B1A5}" type="parTrans" cxnId="{AB46E0F5-B9B4-4B68-B282-C779F8AFDC79}">
      <dgm:prSet/>
      <dgm:spPr/>
      <dgm:t>
        <a:bodyPr/>
        <a:lstStyle/>
        <a:p>
          <a:endParaRPr lang="en-US"/>
        </a:p>
      </dgm:t>
    </dgm:pt>
    <dgm:pt modelId="{257CC0FE-52B7-4C52-B12A-CC916B051A67}" type="sibTrans" cxnId="{AB46E0F5-B9B4-4B68-B282-C779F8AFDC79}">
      <dgm:prSet/>
      <dgm:spPr/>
      <dgm:t>
        <a:bodyPr/>
        <a:lstStyle/>
        <a:p>
          <a:endParaRPr lang="en-US"/>
        </a:p>
      </dgm:t>
    </dgm:pt>
    <dgm:pt modelId="{09B878ED-893A-4C66-B1AC-5741907991B3}">
      <dgm:prSet custT="1"/>
      <dgm:spPr>
        <a:solidFill>
          <a:srgbClr val="056594"/>
        </a:solidFill>
        <a:ln>
          <a:solidFill>
            <a:srgbClr val="056594"/>
          </a:solidFill>
        </a:ln>
      </dgm:spPr>
      <dgm:t>
        <a:bodyPr/>
        <a:lstStyle/>
        <a:p>
          <a:pPr rtl="0"/>
          <a:endParaRPr lang="en-US" sz="1600" dirty="0"/>
        </a:p>
      </dgm:t>
    </dgm:pt>
    <dgm:pt modelId="{77EFD3CA-E5F9-4CEA-A6CA-0D6D8FCCCC44}" type="parTrans" cxnId="{594AC0DC-E767-4E69-A1BF-423312735883}">
      <dgm:prSet/>
      <dgm:spPr/>
      <dgm:t>
        <a:bodyPr/>
        <a:lstStyle/>
        <a:p>
          <a:endParaRPr lang="en-US"/>
        </a:p>
      </dgm:t>
    </dgm:pt>
    <dgm:pt modelId="{B1B6194D-5A05-4401-A259-640102661F1E}" type="sibTrans" cxnId="{594AC0DC-E767-4E69-A1BF-423312735883}">
      <dgm:prSet/>
      <dgm:spPr/>
      <dgm:t>
        <a:bodyPr/>
        <a:lstStyle/>
        <a:p>
          <a:endParaRPr lang="en-US"/>
        </a:p>
      </dgm:t>
    </dgm:pt>
    <dgm:pt modelId="{94968FCA-B39C-4CB8-926D-B6B4C2FAC0C2}" type="pres">
      <dgm:prSet presAssocID="{BF0847C8-823F-4F4C-AE95-07967D97241D}" presName="linearFlow" presStyleCnt="0">
        <dgm:presLayoutVars>
          <dgm:dir/>
          <dgm:animLvl val="lvl"/>
          <dgm:resizeHandles val="exact"/>
        </dgm:presLayoutVars>
      </dgm:prSet>
      <dgm:spPr/>
      <dgm:t>
        <a:bodyPr/>
        <a:lstStyle/>
        <a:p>
          <a:endParaRPr lang="en-US"/>
        </a:p>
      </dgm:t>
    </dgm:pt>
    <dgm:pt modelId="{678E33CC-4115-42DC-973E-9DF2F33EBC29}" type="pres">
      <dgm:prSet presAssocID="{25433B75-4D0B-46FE-8D3F-83D454F1E569}" presName="composite" presStyleCnt="0"/>
      <dgm:spPr/>
    </dgm:pt>
    <dgm:pt modelId="{1E0D00A3-F806-49AE-BA3F-2DE33C2770C9}" type="pres">
      <dgm:prSet presAssocID="{25433B75-4D0B-46FE-8D3F-83D454F1E569}" presName="parentText" presStyleLbl="alignNode1" presStyleIdx="0" presStyleCnt="5">
        <dgm:presLayoutVars>
          <dgm:chMax val="1"/>
          <dgm:bulletEnabled val="1"/>
        </dgm:presLayoutVars>
      </dgm:prSet>
      <dgm:spPr/>
      <dgm:t>
        <a:bodyPr/>
        <a:lstStyle/>
        <a:p>
          <a:endParaRPr lang="en-US"/>
        </a:p>
      </dgm:t>
    </dgm:pt>
    <dgm:pt modelId="{8D55FC53-3B04-4EB8-94E3-9AD464BDB0D0}" type="pres">
      <dgm:prSet presAssocID="{25433B75-4D0B-46FE-8D3F-83D454F1E569}" presName="descendantText" presStyleLbl="alignAcc1" presStyleIdx="0" presStyleCnt="5">
        <dgm:presLayoutVars>
          <dgm:bulletEnabled val="1"/>
        </dgm:presLayoutVars>
      </dgm:prSet>
      <dgm:spPr/>
      <dgm:t>
        <a:bodyPr/>
        <a:lstStyle/>
        <a:p>
          <a:endParaRPr lang="en-US"/>
        </a:p>
      </dgm:t>
    </dgm:pt>
    <dgm:pt modelId="{52A80F82-0BF1-48CB-8CD5-52669A9C8FCC}" type="pres">
      <dgm:prSet presAssocID="{1ECB14C8-10C3-42CE-93B8-AC3AA1464D12}" presName="sp" presStyleCnt="0"/>
      <dgm:spPr/>
    </dgm:pt>
    <dgm:pt modelId="{7ED03038-DC9B-45BC-B744-482FEA650087}" type="pres">
      <dgm:prSet presAssocID="{30E4D79F-1195-4268-BEEE-0397DB7FBA08}" presName="composite" presStyleCnt="0"/>
      <dgm:spPr/>
    </dgm:pt>
    <dgm:pt modelId="{4BA99333-5E9B-4064-9B6A-4C1531AD92B9}" type="pres">
      <dgm:prSet presAssocID="{30E4D79F-1195-4268-BEEE-0397DB7FBA08}" presName="parentText" presStyleLbl="alignNode1" presStyleIdx="1" presStyleCnt="5">
        <dgm:presLayoutVars>
          <dgm:chMax val="1"/>
          <dgm:bulletEnabled val="1"/>
        </dgm:presLayoutVars>
      </dgm:prSet>
      <dgm:spPr/>
      <dgm:t>
        <a:bodyPr/>
        <a:lstStyle/>
        <a:p>
          <a:endParaRPr lang="en-US"/>
        </a:p>
      </dgm:t>
    </dgm:pt>
    <dgm:pt modelId="{C05C4DA4-1745-4BE5-8F03-7E2225DE9ACF}" type="pres">
      <dgm:prSet presAssocID="{30E4D79F-1195-4268-BEEE-0397DB7FBA08}" presName="descendantText" presStyleLbl="alignAcc1" presStyleIdx="1" presStyleCnt="5">
        <dgm:presLayoutVars>
          <dgm:bulletEnabled val="1"/>
        </dgm:presLayoutVars>
      </dgm:prSet>
      <dgm:spPr/>
      <dgm:t>
        <a:bodyPr/>
        <a:lstStyle/>
        <a:p>
          <a:endParaRPr lang="en-US"/>
        </a:p>
      </dgm:t>
    </dgm:pt>
    <dgm:pt modelId="{3DA4A437-A13D-4B2A-A760-5E7D73320484}" type="pres">
      <dgm:prSet presAssocID="{EAC30570-137B-4E32-8DBB-C5347B4B04F8}" presName="sp" presStyleCnt="0"/>
      <dgm:spPr/>
    </dgm:pt>
    <dgm:pt modelId="{70328F94-A4AA-4205-8154-522A2079C3CB}" type="pres">
      <dgm:prSet presAssocID="{6D09E8C6-599F-4A2D-A932-870942FE9E27}" presName="composite" presStyleCnt="0"/>
      <dgm:spPr/>
    </dgm:pt>
    <dgm:pt modelId="{44568C46-EB44-4876-9131-F5357B13877A}" type="pres">
      <dgm:prSet presAssocID="{6D09E8C6-599F-4A2D-A932-870942FE9E27}" presName="parentText" presStyleLbl="alignNode1" presStyleIdx="2" presStyleCnt="5">
        <dgm:presLayoutVars>
          <dgm:chMax val="1"/>
          <dgm:bulletEnabled val="1"/>
        </dgm:presLayoutVars>
      </dgm:prSet>
      <dgm:spPr/>
      <dgm:t>
        <a:bodyPr/>
        <a:lstStyle/>
        <a:p>
          <a:endParaRPr lang="en-US"/>
        </a:p>
      </dgm:t>
    </dgm:pt>
    <dgm:pt modelId="{95BC8A7C-2627-4EE3-AF25-88F26E0E3FA9}" type="pres">
      <dgm:prSet presAssocID="{6D09E8C6-599F-4A2D-A932-870942FE9E27}" presName="descendantText" presStyleLbl="alignAcc1" presStyleIdx="2" presStyleCnt="5">
        <dgm:presLayoutVars>
          <dgm:bulletEnabled val="1"/>
        </dgm:presLayoutVars>
      </dgm:prSet>
      <dgm:spPr/>
      <dgm:t>
        <a:bodyPr/>
        <a:lstStyle/>
        <a:p>
          <a:endParaRPr lang="en-US"/>
        </a:p>
      </dgm:t>
    </dgm:pt>
    <dgm:pt modelId="{7F8E9E82-80D9-48B1-9657-5794AF0972C3}" type="pres">
      <dgm:prSet presAssocID="{6285FCB9-16F9-42A0-BB80-F8873B891ECE}" presName="sp" presStyleCnt="0"/>
      <dgm:spPr/>
    </dgm:pt>
    <dgm:pt modelId="{0EC738D7-4F82-4EC7-A343-C8B716731CB0}" type="pres">
      <dgm:prSet presAssocID="{E688B82A-C999-4A5D-A179-8D196E5E4DCD}" presName="composite" presStyleCnt="0"/>
      <dgm:spPr/>
    </dgm:pt>
    <dgm:pt modelId="{83A347A9-CADB-4832-8D5D-2568CB1BE531}" type="pres">
      <dgm:prSet presAssocID="{E688B82A-C999-4A5D-A179-8D196E5E4DCD}" presName="parentText" presStyleLbl="alignNode1" presStyleIdx="3" presStyleCnt="5">
        <dgm:presLayoutVars>
          <dgm:chMax val="1"/>
          <dgm:bulletEnabled val="1"/>
        </dgm:presLayoutVars>
      </dgm:prSet>
      <dgm:spPr/>
      <dgm:t>
        <a:bodyPr/>
        <a:lstStyle/>
        <a:p>
          <a:endParaRPr lang="en-US"/>
        </a:p>
      </dgm:t>
    </dgm:pt>
    <dgm:pt modelId="{2A833A8A-80B1-4B99-BDE3-8CF7A86303C8}" type="pres">
      <dgm:prSet presAssocID="{E688B82A-C999-4A5D-A179-8D196E5E4DCD}" presName="descendantText" presStyleLbl="alignAcc1" presStyleIdx="3" presStyleCnt="5">
        <dgm:presLayoutVars>
          <dgm:bulletEnabled val="1"/>
        </dgm:presLayoutVars>
      </dgm:prSet>
      <dgm:spPr/>
      <dgm:t>
        <a:bodyPr/>
        <a:lstStyle/>
        <a:p>
          <a:endParaRPr lang="en-US"/>
        </a:p>
      </dgm:t>
    </dgm:pt>
    <dgm:pt modelId="{D4A076D4-90F0-4057-A86A-ABFE6F2954B4}" type="pres">
      <dgm:prSet presAssocID="{02FD0BDD-CC6A-42BE-9CCC-6042F7368C5C}" presName="sp" presStyleCnt="0"/>
      <dgm:spPr/>
    </dgm:pt>
    <dgm:pt modelId="{11A657DF-4E1A-488A-A845-BAFDFD4873CE}" type="pres">
      <dgm:prSet presAssocID="{09B878ED-893A-4C66-B1AC-5741907991B3}" presName="composite" presStyleCnt="0"/>
      <dgm:spPr/>
    </dgm:pt>
    <dgm:pt modelId="{9EB791AF-B06A-423B-AEA7-92E0E798F9F6}" type="pres">
      <dgm:prSet presAssocID="{09B878ED-893A-4C66-B1AC-5741907991B3}" presName="parentText" presStyleLbl="alignNode1" presStyleIdx="4" presStyleCnt="5">
        <dgm:presLayoutVars>
          <dgm:chMax val="1"/>
          <dgm:bulletEnabled val="1"/>
        </dgm:presLayoutVars>
      </dgm:prSet>
      <dgm:spPr/>
      <dgm:t>
        <a:bodyPr/>
        <a:lstStyle/>
        <a:p>
          <a:endParaRPr lang="en-US"/>
        </a:p>
      </dgm:t>
    </dgm:pt>
    <dgm:pt modelId="{4D2B38CF-890D-40E1-931E-4B71C0BFCC8E}" type="pres">
      <dgm:prSet presAssocID="{09B878ED-893A-4C66-B1AC-5741907991B3}" presName="descendantText" presStyleLbl="alignAcc1" presStyleIdx="4" presStyleCnt="5">
        <dgm:presLayoutVars>
          <dgm:bulletEnabled val="1"/>
        </dgm:presLayoutVars>
      </dgm:prSet>
      <dgm:spPr/>
      <dgm:t>
        <a:bodyPr/>
        <a:lstStyle/>
        <a:p>
          <a:endParaRPr lang="en-US"/>
        </a:p>
      </dgm:t>
    </dgm:pt>
  </dgm:ptLst>
  <dgm:cxnLst>
    <dgm:cxn modelId="{4B6B49C0-57E0-4E48-B506-5D3FE254D38F}" type="presOf" srcId="{BF0847C8-823F-4F4C-AE95-07967D97241D}" destId="{94968FCA-B39C-4CB8-926D-B6B4C2FAC0C2}" srcOrd="0" destOrd="0" presId="urn:microsoft.com/office/officeart/2005/8/layout/chevron2"/>
    <dgm:cxn modelId="{3672C098-E56A-4ABC-B1AB-E4172CE50E6A}" srcId="{6D09E8C6-599F-4A2D-A932-870942FE9E27}" destId="{DFB090CE-B3FB-4393-B47F-A6EBFE7B1380}" srcOrd="0" destOrd="0" parTransId="{4B0B02FA-D01C-4F5E-A4D0-7E2E98797972}" sibTransId="{1A90D45E-E11C-4610-8944-B1067A479B25}"/>
    <dgm:cxn modelId="{A7574EA4-3BA4-4369-A849-FFCB07DCF15D}" srcId="{25433B75-4D0B-46FE-8D3F-83D454F1E569}" destId="{66FCE45B-5F1B-43F8-9160-5A18134EE6C1}" srcOrd="0" destOrd="0" parTransId="{5B81C438-228E-48EE-A718-53F8F95C2EE9}" sibTransId="{2EE1F998-6C69-4F66-97C7-DC60E62A7763}"/>
    <dgm:cxn modelId="{F16CF8F6-F7A9-4694-914D-4B816B6BC586}" type="presOf" srcId="{2C3F67A1-9FEB-4FF5-B310-DBA8BB8F0F8B}" destId="{C05C4DA4-1745-4BE5-8F03-7E2225DE9ACF}" srcOrd="0" destOrd="0" presId="urn:microsoft.com/office/officeart/2005/8/layout/chevron2"/>
    <dgm:cxn modelId="{0018C841-0A33-4A65-A7F4-C580CA6BBDD2}" type="presOf" srcId="{09B878ED-893A-4C66-B1AC-5741907991B3}" destId="{9EB791AF-B06A-423B-AEA7-92E0E798F9F6}" srcOrd="0" destOrd="0" presId="urn:microsoft.com/office/officeart/2005/8/layout/chevron2"/>
    <dgm:cxn modelId="{A2864B47-3062-4BC9-B92A-3D1ADE3B94CB}" type="presOf" srcId="{66FCE45B-5F1B-43F8-9160-5A18134EE6C1}" destId="{8D55FC53-3B04-4EB8-94E3-9AD464BDB0D0}" srcOrd="0" destOrd="0" presId="urn:microsoft.com/office/officeart/2005/8/layout/chevron2"/>
    <dgm:cxn modelId="{594AC0DC-E767-4E69-A1BF-423312735883}" srcId="{BF0847C8-823F-4F4C-AE95-07967D97241D}" destId="{09B878ED-893A-4C66-B1AC-5741907991B3}" srcOrd="4" destOrd="0" parTransId="{77EFD3CA-E5F9-4CEA-A6CA-0D6D8FCCCC44}" sibTransId="{B1B6194D-5A05-4401-A259-640102661F1E}"/>
    <dgm:cxn modelId="{206EC870-D01E-434F-9197-356C28178358}" type="presOf" srcId="{E688B82A-C999-4A5D-A179-8D196E5E4DCD}" destId="{83A347A9-CADB-4832-8D5D-2568CB1BE531}" srcOrd="0" destOrd="0" presId="urn:microsoft.com/office/officeart/2005/8/layout/chevron2"/>
    <dgm:cxn modelId="{FDFFF7EC-E264-4F63-ADBD-407A1042E34D}" srcId="{BF0847C8-823F-4F4C-AE95-07967D97241D}" destId="{25433B75-4D0B-46FE-8D3F-83D454F1E569}" srcOrd="0" destOrd="0" parTransId="{B5097EF7-B586-432B-B164-720B200EAF19}" sibTransId="{1ECB14C8-10C3-42CE-93B8-AC3AA1464D12}"/>
    <dgm:cxn modelId="{0055E237-AA82-4F20-A442-388F5D358749}" srcId="{BF0847C8-823F-4F4C-AE95-07967D97241D}" destId="{E688B82A-C999-4A5D-A179-8D196E5E4DCD}" srcOrd="3" destOrd="0" parTransId="{DB1DD63B-6D03-462D-83AB-42E5CA408F37}" sibTransId="{02FD0BDD-CC6A-42BE-9CCC-6042F7368C5C}"/>
    <dgm:cxn modelId="{063618A7-0509-4527-ABD3-81B77AEFFAFB}" srcId="{BF0847C8-823F-4F4C-AE95-07967D97241D}" destId="{30E4D79F-1195-4268-BEEE-0397DB7FBA08}" srcOrd="1" destOrd="0" parTransId="{077CF53B-B523-4C67-81DD-E7104FD65673}" sibTransId="{EAC30570-137B-4E32-8DBB-C5347B4B04F8}"/>
    <dgm:cxn modelId="{4207A3D5-6DE3-4227-8536-38EE2E8588AE}" srcId="{E688B82A-C999-4A5D-A179-8D196E5E4DCD}" destId="{A59453DF-1DDB-464E-A494-A5B0F39EB257}" srcOrd="0" destOrd="0" parTransId="{1BDA12C1-5795-4758-9A11-26CC74CC2909}" sibTransId="{2BD8DC5B-57C9-4CE0-82DB-78D1E9631AA5}"/>
    <dgm:cxn modelId="{057DDE11-34EA-44B0-82A0-DFADF1FFABFF}" type="presOf" srcId="{25433B75-4D0B-46FE-8D3F-83D454F1E569}" destId="{1E0D00A3-F806-49AE-BA3F-2DE33C2770C9}" srcOrd="0" destOrd="0" presId="urn:microsoft.com/office/officeart/2005/8/layout/chevron2"/>
    <dgm:cxn modelId="{87574A0A-1866-471C-AFD6-673773AD57E0}" type="presOf" srcId="{DFB090CE-B3FB-4393-B47F-A6EBFE7B1380}" destId="{95BC8A7C-2627-4EE3-AF25-88F26E0E3FA9}" srcOrd="0" destOrd="0" presId="urn:microsoft.com/office/officeart/2005/8/layout/chevron2"/>
    <dgm:cxn modelId="{4D7C00C4-C583-45E5-8784-1913B3638880}" srcId="{BF0847C8-823F-4F4C-AE95-07967D97241D}" destId="{6D09E8C6-599F-4A2D-A932-870942FE9E27}" srcOrd="2" destOrd="0" parTransId="{A913EF9A-7E36-4BB3-8B31-FB998F6C1BBA}" sibTransId="{6285FCB9-16F9-42A0-BB80-F8873B891ECE}"/>
    <dgm:cxn modelId="{BB2BBA0B-B418-4D89-9F2B-0B5B4FBB3DFF}" type="presOf" srcId="{6D09E8C6-599F-4A2D-A932-870942FE9E27}" destId="{44568C46-EB44-4876-9131-F5357B13877A}" srcOrd="0" destOrd="0" presId="urn:microsoft.com/office/officeart/2005/8/layout/chevron2"/>
    <dgm:cxn modelId="{EFFCEE27-1FA5-4704-9F7A-382E77202235}" type="presOf" srcId="{F12644A2-14B6-4299-9901-C39C87350AF9}" destId="{4D2B38CF-890D-40E1-931E-4B71C0BFCC8E}" srcOrd="0" destOrd="0" presId="urn:microsoft.com/office/officeart/2005/8/layout/chevron2"/>
    <dgm:cxn modelId="{67AE0CBD-5E7E-4BFA-B2D8-459DEA80C547}" srcId="{30E4D79F-1195-4268-BEEE-0397DB7FBA08}" destId="{2C3F67A1-9FEB-4FF5-B310-DBA8BB8F0F8B}" srcOrd="0" destOrd="0" parTransId="{AE46F64C-8B5D-43B4-9C77-C3D364DF9C14}" sibTransId="{DE5D1A4D-09FA-46FC-B42A-4810001179B4}"/>
    <dgm:cxn modelId="{665EA4F7-8C3D-4785-87E4-001CE060B7FD}" type="presOf" srcId="{30E4D79F-1195-4268-BEEE-0397DB7FBA08}" destId="{4BA99333-5E9B-4064-9B6A-4C1531AD92B9}" srcOrd="0" destOrd="0" presId="urn:microsoft.com/office/officeart/2005/8/layout/chevron2"/>
    <dgm:cxn modelId="{602F4D01-9C9E-400F-A07E-2C8A31231A04}" type="presOf" srcId="{A59453DF-1DDB-464E-A494-A5B0F39EB257}" destId="{2A833A8A-80B1-4B99-BDE3-8CF7A86303C8}" srcOrd="0" destOrd="0" presId="urn:microsoft.com/office/officeart/2005/8/layout/chevron2"/>
    <dgm:cxn modelId="{AB46E0F5-B9B4-4B68-B282-C779F8AFDC79}" srcId="{09B878ED-893A-4C66-B1AC-5741907991B3}" destId="{F12644A2-14B6-4299-9901-C39C87350AF9}" srcOrd="0" destOrd="0" parTransId="{6052F9FD-8F59-4595-B454-58831101B1A5}" sibTransId="{257CC0FE-52B7-4C52-B12A-CC916B051A67}"/>
    <dgm:cxn modelId="{E60486B3-04FE-4FE2-A356-68B716876B9A}" type="presParOf" srcId="{94968FCA-B39C-4CB8-926D-B6B4C2FAC0C2}" destId="{678E33CC-4115-42DC-973E-9DF2F33EBC29}" srcOrd="0" destOrd="0" presId="urn:microsoft.com/office/officeart/2005/8/layout/chevron2"/>
    <dgm:cxn modelId="{1E85AA92-920E-4B71-A124-B17DE04BB3E9}" type="presParOf" srcId="{678E33CC-4115-42DC-973E-9DF2F33EBC29}" destId="{1E0D00A3-F806-49AE-BA3F-2DE33C2770C9}" srcOrd="0" destOrd="0" presId="urn:microsoft.com/office/officeart/2005/8/layout/chevron2"/>
    <dgm:cxn modelId="{7AD22E9F-8BFD-489F-A4DC-126E09B448A7}" type="presParOf" srcId="{678E33CC-4115-42DC-973E-9DF2F33EBC29}" destId="{8D55FC53-3B04-4EB8-94E3-9AD464BDB0D0}" srcOrd="1" destOrd="0" presId="urn:microsoft.com/office/officeart/2005/8/layout/chevron2"/>
    <dgm:cxn modelId="{F02328CF-4D4C-4F22-BF03-95CAA8DB98F5}" type="presParOf" srcId="{94968FCA-B39C-4CB8-926D-B6B4C2FAC0C2}" destId="{52A80F82-0BF1-48CB-8CD5-52669A9C8FCC}" srcOrd="1" destOrd="0" presId="urn:microsoft.com/office/officeart/2005/8/layout/chevron2"/>
    <dgm:cxn modelId="{20F11510-1703-4734-AEAB-C87EBF35E2ED}" type="presParOf" srcId="{94968FCA-B39C-4CB8-926D-B6B4C2FAC0C2}" destId="{7ED03038-DC9B-45BC-B744-482FEA650087}" srcOrd="2" destOrd="0" presId="urn:microsoft.com/office/officeart/2005/8/layout/chevron2"/>
    <dgm:cxn modelId="{39526A87-E1F2-462B-8B92-C8FC274A850F}" type="presParOf" srcId="{7ED03038-DC9B-45BC-B744-482FEA650087}" destId="{4BA99333-5E9B-4064-9B6A-4C1531AD92B9}" srcOrd="0" destOrd="0" presId="urn:microsoft.com/office/officeart/2005/8/layout/chevron2"/>
    <dgm:cxn modelId="{96505AEE-BA5F-43A2-AFFC-4451ECA074CA}" type="presParOf" srcId="{7ED03038-DC9B-45BC-B744-482FEA650087}" destId="{C05C4DA4-1745-4BE5-8F03-7E2225DE9ACF}" srcOrd="1" destOrd="0" presId="urn:microsoft.com/office/officeart/2005/8/layout/chevron2"/>
    <dgm:cxn modelId="{6A7472D6-9AF3-4429-B416-4F2782682F04}" type="presParOf" srcId="{94968FCA-B39C-4CB8-926D-B6B4C2FAC0C2}" destId="{3DA4A437-A13D-4B2A-A760-5E7D73320484}" srcOrd="3" destOrd="0" presId="urn:microsoft.com/office/officeart/2005/8/layout/chevron2"/>
    <dgm:cxn modelId="{A67B04BD-227A-4719-ADE4-32314DDBC9C2}" type="presParOf" srcId="{94968FCA-B39C-4CB8-926D-B6B4C2FAC0C2}" destId="{70328F94-A4AA-4205-8154-522A2079C3CB}" srcOrd="4" destOrd="0" presId="urn:microsoft.com/office/officeart/2005/8/layout/chevron2"/>
    <dgm:cxn modelId="{E26DD9D5-9C61-4A2C-9050-992A74E18682}" type="presParOf" srcId="{70328F94-A4AA-4205-8154-522A2079C3CB}" destId="{44568C46-EB44-4876-9131-F5357B13877A}" srcOrd="0" destOrd="0" presId="urn:microsoft.com/office/officeart/2005/8/layout/chevron2"/>
    <dgm:cxn modelId="{0EF318F3-81F5-47A3-B8CB-7CB061AD0949}" type="presParOf" srcId="{70328F94-A4AA-4205-8154-522A2079C3CB}" destId="{95BC8A7C-2627-4EE3-AF25-88F26E0E3FA9}" srcOrd="1" destOrd="0" presId="urn:microsoft.com/office/officeart/2005/8/layout/chevron2"/>
    <dgm:cxn modelId="{7484561F-FD96-4474-9B80-BF6CC50E7433}" type="presParOf" srcId="{94968FCA-B39C-4CB8-926D-B6B4C2FAC0C2}" destId="{7F8E9E82-80D9-48B1-9657-5794AF0972C3}" srcOrd="5" destOrd="0" presId="urn:microsoft.com/office/officeart/2005/8/layout/chevron2"/>
    <dgm:cxn modelId="{85087588-3202-48AF-BBF5-43073CB2DF42}" type="presParOf" srcId="{94968FCA-B39C-4CB8-926D-B6B4C2FAC0C2}" destId="{0EC738D7-4F82-4EC7-A343-C8B716731CB0}" srcOrd="6" destOrd="0" presId="urn:microsoft.com/office/officeart/2005/8/layout/chevron2"/>
    <dgm:cxn modelId="{8A7416D9-B5A1-4050-8351-DC927845CA6E}" type="presParOf" srcId="{0EC738D7-4F82-4EC7-A343-C8B716731CB0}" destId="{83A347A9-CADB-4832-8D5D-2568CB1BE531}" srcOrd="0" destOrd="0" presId="urn:microsoft.com/office/officeart/2005/8/layout/chevron2"/>
    <dgm:cxn modelId="{86FB4D61-4122-4711-9792-600236E47BB6}" type="presParOf" srcId="{0EC738D7-4F82-4EC7-A343-C8B716731CB0}" destId="{2A833A8A-80B1-4B99-BDE3-8CF7A86303C8}" srcOrd="1" destOrd="0" presId="urn:microsoft.com/office/officeart/2005/8/layout/chevron2"/>
    <dgm:cxn modelId="{77908537-7158-4654-8CD8-00FBD0BD9A80}" type="presParOf" srcId="{94968FCA-B39C-4CB8-926D-B6B4C2FAC0C2}" destId="{D4A076D4-90F0-4057-A86A-ABFE6F2954B4}" srcOrd="7" destOrd="0" presId="urn:microsoft.com/office/officeart/2005/8/layout/chevron2"/>
    <dgm:cxn modelId="{93838F0D-1C77-4641-8CAD-00EA1F1B5E99}" type="presParOf" srcId="{94968FCA-B39C-4CB8-926D-B6B4C2FAC0C2}" destId="{11A657DF-4E1A-488A-A845-BAFDFD4873CE}" srcOrd="8" destOrd="0" presId="urn:microsoft.com/office/officeart/2005/8/layout/chevron2"/>
    <dgm:cxn modelId="{55E3309A-D276-4569-BBE3-C0BE3C8DA98A}" type="presParOf" srcId="{11A657DF-4E1A-488A-A845-BAFDFD4873CE}" destId="{9EB791AF-B06A-423B-AEA7-92E0E798F9F6}" srcOrd="0" destOrd="0" presId="urn:microsoft.com/office/officeart/2005/8/layout/chevron2"/>
    <dgm:cxn modelId="{1F227BB5-9862-48A4-A10D-0510714BE170}" type="presParOf" srcId="{11A657DF-4E1A-488A-A845-BAFDFD4873CE}" destId="{4D2B38CF-890D-40E1-931E-4B71C0BFCC8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8B19B2C-C258-402A-A2CE-61E65BDE533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52DA639-5D57-4778-BD79-02D27D681A64}">
      <dgm:prSet custT="1"/>
      <dgm:spPr>
        <a:solidFill>
          <a:srgbClr val="056594"/>
        </a:solidFill>
      </dgm:spPr>
      <dgm:t>
        <a:bodyPr/>
        <a:lstStyle/>
        <a:p>
          <a:pPr rtl="0"/>
          <a:r>
            <a:rPr lang="en-US" sz="2000" b="1" dirty="0" smtClean="0"/>
            <a:t>Line item budget</a:t>
          </a:r>
          <a:endParaRPr lang="en-US" sz="2000" b="1" dirty="0"/>
        </a:p>
      </dgm:t>
    </dgm:pt>
    <dgm:pt modelId="{0F545F2C-6FA6-4F7A-A482-17628558A4E8}" type="parTrans" cxnId="{5FB14850-D566-46DB-ADB7-5532C567747B}">
      <dgm:prSet/>
      <dgm:spPr/>
      <dgm:t>
        <a:bodyPr/>
        <a:lstStyle/>
        <a:p>
          <a:endParaRPr lang="en-US"/>
        </a:p>
      </dgm:t>
    </dgm:pt>
    <dgm:pt modelId="{3A993DFE-FC63-4DEA-9658-898F1BB58986}" type="sibTrans" cxnId="{5FB14850-D566-46DB-ADB7-5532C567747B}">
      <dgm:prSet/>
      <dgm:spPr/>
      <dgm:t>
        <a:bodyPr/>
        <a:lstStyle/>
        <a:p>
          <a:endParaRPr lang="en-US"/>
        </a:p>
      </dgm:t>
    </dgm:pt>
    <dgm:pt modelId="{EA740365-B537-44EB-A88F-1EC04ECDE52C}">
      <dgm:prSet custT="1"/>
      <dgm:spPr>
        <a:solidFill>
          <a:srgbClr val="056594"/>
        </a:solidFill>
      </dgm:spPr>
      <dgm:t>
        <a:bodyPr/>
        <a:lstStyle/>
        <a:p>
          <a:pPr rtl="0"/>
          <a:r>
            <a:rPr lang="en-US" sz="2000" b="1" dirty="0" smtClean="0"/>
            <a:t>Federal Financial Report</a:t>
          </a:r>
          <a:endParaRPr lang="en-US" sz="2000" b="1" dirty="0"/>
        </a:p>
      </dgm:t>
    </dgm:pt>
    <dgm:pt modelId="{BBBC6B46-6A3E-4DEB-9819-FBC0ADA2C9BF}" type="parTrans" cxnId="{08736255-4C2F-4DA4-9BE2-492589E5FA96}">
      <dgm:prSet/>
      <dgm:spPr/>
      <dgm:t>
        <a:bodyPr/>
        <a:lstStyle/>
        <a:p>
          <a:endParaRPr lang="en-US"/>
        </a:p>
      </dgm:t>
    </dgm:pt>
    <dgm:pt modelId="{452B2DEB-5B4F-410E-94FA-CB4697350EB1}" type="sibTrans" cxnId="{08736255-4C2F-4DA4-9BE2-492589E5FA96}">
      <dgm:prSet/>
      <dgm:spPr/>
      <dgm:t>
        <a:bodyPr/>
        <a:lstStyle/>
        <a:p>
          <a:endParaRPr lang="en-US"/>
        </a:p>
      </dgm:t>
    </dgm:pt>
    <dgm:pt modelId="{EF58DA7D-6084-4871-88DE-ECBC54625584}">
      <dgm:prSet custT="1"/>
      <dgm:spPr>
        <a:solidFill>
          <a:srgbClr val="056594"/>
        </a:solidFill>
      </dgm:spPr>
      <dgm:t>
        <a:bodyPr/>
        <a:lstStyle/>
        <a:p>
          <a:pPr rtl="0"/>
          <a:r>
            <a:rPr lang="en-US" sz="2000" b="1" dirty="0" smtClean="0"/>
            <a:t>Budget justification narrative</a:t>
          </a:r>
          <a:endParaRPr lang="en-US" sz="2000" b="1" dirty="0"/>
        </a:p>
      </dgm:t>
    </dgm:pt>
    <dgm:pt modelId="{CA93660D-A523-4F7E-ADAC-B4FB226DFC5E}" type="parTrans" cxnId="{86701CBE-2291-4D27-BB76-B85805CE16E0}">
      <dgm:prSet/>
      <dgm:spPr/>
      <dgm:t>
        <a:bodyPr/>
        <a:lstStyle/>
        <a:p>
          <a:endParaRPr lang="en-US"/>
        </a:p>
      </dgm:t>
    </dgm:pt>
    <dgm:pt modelId="{3623D38F-3753-4353-9660-6CC1B7FC2532}" type="sibTrans" cxnId="{86701CBE-2291-4D27-BB76-B85805CE16E0}">
      <dgm:prSet/>
      <dgm:spPr/>
      <dgm:t>
        <a:bodyPr/>
        <a:lstStyle/>
        <a:p>
          <a:endParaRPr lang="en-US"/>
        </a:p>
      </dgm:t>
    </dgm:pt>
    <dgm:pt modelId="{672EB2C2-E8A3-4A6C-B020-EDA3D5E4DF6C}">
      <dgm:prSet custT="1"/>
      <dgm:spPr>
        <a:solidFill>
          <a:srgbClr val="056594"/>
        </a:solidFill>
      </dgm:spPr>
      <dgm:t>
        <a:bodyPr/>
        <a:lstStyle/>
        <a:p>
          <a:pPr rtl="0"/>
          <a:r>
            <a:rPr lang="en-US" sz="2000" b="1" dirty="0" smtClean="0"/>
            <a:t>SF424A</a:t>
          </a:r>
          <a:endParaRPr lang="en-US" sz="2000" b="1" dirty="0"/>
        </a:p>
      </dgm:t>
    </dgm:pt>
    <dgm:pt modelId="{91CA1BAA-3BD4-4291-B8FC-86B57E80A152}" type="parTrans" cxnId="{72B57C14-EBF0-42A3-9DEE-4BA63CFC6DD4}">
      <dgm:prSet/>
      <dgm:spPr/>
      <dgm:t>
        <a:bodyPr/>
        <a:lstStyle/>
        <a:p>
          <a:endParaRPr lang="en-US"/>
        </a:p>
      </dgm:t>
    </dgm:pt>
    <dgm:pt modelId="{23F69D58-2280-4AB5-BB55-0BE54885CE6E}" type="sibTrans" cxnId="{72B57C14-EBF0-42A3-9DEE-4BA63CFC6DD4}">
      <dgm:prSet/>
      <dgm:spPr/>
      <dgm:t>
        <a:bodyPr/>
        <a:lstStyle/>
        <a:p>
          <a:endParaRPr lang="en-US"/>
        </a:p>
      </dgm:t>
    </dgm:pt>
    <dgm:pt modelId="{B9E1895B-71ED-4A4E-927B-15BC205F1510}">
      <dgm:prSet custT="1"/>
      <dgm:spPr/>
      <dgm:t>
        <a:bodyPr/>
        <a:lstStyle/>
        <a:p>
          <a:pPr rtl="0"/>
          <a:r>
            <a:rPr lang="en-US" sz="1600" b="1" dirty="0" smtClean="0"/>
            <a:t>Reflecting the requested unobligated amount</a:t>
          </a:r>
          <a:endParaRPr lang="en-US" sz="1600" b="1" dirty="0"/>
        </a:p>
      </dgm:t>
    </dgm:pt>
    <dgm:pt modelId="{96A96BA8-4C99-45AC-AF8D-9A301DE262C7}" type="parTrans" cxnId="{0BD169DA-223B-419C-9948-0DF2C9DC6E0E}">
      <dgm:prSet/>
      <dgm:spPr/>
      <dgm:t>
        <a:bodyPr/>
        <a:lstStyle/>
        <a:p>
          <a:endParaRPr lang="en-US"/>
        </a:p>
      </dgm:t>
    </dgm:pt>
    <dgm:pt modelId="{2D7F8686-2BAE-469C-BA90-48FD4D583169}" type="sibTrans" cxnId="{0BD169DA-223B-419C-9948-0DF2C9DC6E0E}">
      <dgm:prSet/>
      <dgm:spPr/>
      <dgm:t>
        <a:bodyPr/>
        <a:lstStyle/>
        <a:p>
          <a:endParaRPr lang="en-US"/>
        </a:p>
      </dgm:t>
    </dgm:pt>
    <dgm:pt modelId="{C4420756-248A-4D6F-91B8-410E952C77E5}">
      <dgm:prSet custT="1"/>
      <dgm:spPr>
        <a:solidFill>
          <a:srgbClr val="056594"/>
        </a:solidFill>
      </dgm:spPr>
      <dgm:t>
        <a:bodyPr/>
        <a:lstStyle/>
        <a:p>
          <a:pPr rtl="0"/>
          <a:r>
            <a:rPr lang="en-US" sz="2000" b="1" dirty="0" smtClean="0"/>
            <a:t>Cover letter</a:t>
          </a:r>
          <a:endParaRPr lang="en-US" sz="2000" b="1" dirty="0"/>
        </a:p>
      </dgm:t>
    </dgm:pt>
    <dgm:pt modelId="{41E8ECDF-BC9A-4C7C-A1DD-266D7653952D}" type="parTrans" cxnId="{B5F7629E-84AF-4E6F-A16E-8D4A5357E761}">
      <dgm:prSet/>
      <dgm:spPr/>
      <dgm:t>
        <a:bodyPr/>
        <a:lstStyle/>
        <a:p>
          <a:endParaRPr lang="en-US"/>
        </a:p>
      </dgm:t>
    </dgm:pt>
    <dgm:pt modelId="{017CDD31-5183-4138-846F-5C6971E5FC75}" type="sibTrans" cxnId="{B5F7629E-84AF-4E6F-A16E-8D4A5357E761}">
      <dgm:prSet/>
      <dgm:spPr/>
      <dgm:t>
        <a:bodyPr/>
        <a:lstStyle/>
        <a:p>
          <a:endParaRPr lang="en-US"/>
        </a:p>
      </dgm:t>
    </dgm:pt>
    <dgm:pt modelId="{048AFAC5-BAAC-497F-8518-6F1E8A3A44A9}">
      <dgm:prSet custT="1"/>
      <dgm:spPr/>
      <dgm:t>
        <a:bodyPr/>
        <a:lstStyle/>
        <a:p>
          <a:pPr rtl="0"/>
          <a:r>
            <a:rPr lang="en-US" sz="1600" b="1" dirty="0" smtClean="0"/>
            <a:t>Including a narrative description of the amount of the unobligated funds and reason for unobligated funds</a:t>
          </a:r>
          <a:endParaRPr lang="en-US" sz="1600" b="1" dirty="0"/>
        </a:p>
      </dgm:t>
    </dgm:pt>
    <dgm:pt modelId="{9C5FC312-648F-4476-B863-E0FE5F6EBE6A}" type="parTrans" cxnId="{72656B88-75E6-4D1A-9FE7-D0DB73432369}">
      <dgm:prSet/>
      <dgm:spPr/>
      <dgm:t>
        <a:bodyPr/>
        <a:lstStyle/>
        <a:p>
          <a:endParaRPr lang="en-US"/>
        </a:p>
      </dgm:t>
    </dgm:pt>
    <dgm:pt modelId="{F350738E-BED3-4B61-821F-500EC78B144F}" type="sibTrans" cxnId="{72656B88-75E6-4D1A-9FE7-D0DB73432369}">
      <dgm:prSet/>
      <dgm:spPr/>
      <dgm:t>
        <a:bodyPr/>
        <a:lstStyle/>
        <a:p>
          <a:endParaRPr lang="en-US"/>
        </a:p>
      </dgm:t>
    </dgm:pt>
    <dgm:pt modelId="{85C23B21-1DEE-44E6-A7B3-6C46522F6BB2}">
      <dgm:prSet custT="1"/>
      <dgm:spPr/>
      <dgm:t>
        <a:bodyPr/>
        <a:lstStyle/>
        <a:p>
          <a:pPr rtl="0"/>
          <a:r>
            <a:rPr lang="en-US" sz="1600" b="1" dirty="0" smtClean="0"/>
            <a:t>Reflecting previous budget period, if one has not been submitted.</a:t>
          </a:r>
          <a:endParaRPr lang="en-US" sz="1600" b="1" dirty="0"/>
        </a:p>
      </dgm:t>
    </dgm:pt>
    <dgm:pt modelId="{C77621D5-1698-4910-9781-51D3713A3557}" type="parTrans" cxnId="{25251146-6650-40CD-8171-8C601368E221}">
      <dgm:prSet/>
      <dgm:spPr/>
      <dgm:t>
        <a:bodyPr/>
        <a:lstStyle/>
        <a:p>
          <a:endParaRPr lang="en-US"/>
        </a:p>
      </dgm:t>
    </dgm:pt>
    <dgm:pt modelId="{8281E679-15A7-41C8-941D-26DE7415DCA5}" type="sibTrans" cxnId="{25251146-6650-40CD-8171-8C601368E221}">
      <dgm:prSet/>
      <dgm:spPr/>
      <dgm:t>
        <a:bodyPr/>
        <a:lstStyle/>
        <a:p>
          <a:endParaRPr lang="en-US"/>
        </a:p>
      </dgm:t>
    </dgm:pt>
    <dgm:pt modelId="{607B1375-8583-4815-BCEE-75A6DB1D2FDD}" type="pres">
      <dgm:prSet presAssocID="{F8B19B2C-C258-402A-A2CE-61E65BDE533C}" presName="linear" presStyleCnt="0">
        <dgm:presLayoutVars>
          <dgm:dir/>
          <dgm:animLvl val="lvl"/>
          <dgm:resizeHandles val="exact"/>
        </dgm:presLayoutVars>
      </dgm:prSet>
      <dgm:spPr/>
      <dgm:t>
        <a:bodyPr/>
        <a:lstStyle/>
        <a:p>
          <a:endParaRPr lang="en-US"/>
        </a:p>
      </dgm:t>
    </dgm:pt>
    <dgm:pt modelId="{63A2E9E9-4EEB-44B1-9AEF-0A93CD4F0177}" type="pres">
      <dgm:prSet presAssocID="{672EB2C2-E8A3-4A6C-B020-EDA3D5E4DF6C}" presName="parentLin" presStyleCnt="0"/>
      <dgm:spPr/>
    </dgm:pt>
    <dgm:pt modelId="{E8F7D94D-888E-4E3A-95C3-40515D050282}" type="pres">
      <dgm:prSet presAssocID="{672EB2C2-E8A3-4A6C-B020-EDA3D5E4DF6C}" presName="parentLeftMargin" presStyleLbl="node1" presStyleIdx="0" presStyleCnt="5"/>
      <dgm:spPr/>
      <dgm:t>
        <a:bodyPr/>
        <a:lstStyle/>
        <a:p>
          <a:endParaRPr lang="en-US"/>
        </a:p>
      </dgm:t>
    </dgm:pt>
    <dgm:pt modelId="{37A65192-C734-401E-B384-B4D39280E6A2}" type="pres">
      <dgm:prSet presAssocID="{672EB2C2-E8A3-4A6C-B020-EDA3D5E4DF6C}" presName="parentText" presStyleLbl="node1" presStyleIdx="0" presStyleCnt="5">
        <dgm:presLayoutVars>
          <dgm:chMax val="0"/>
          <dgm:bulletEnabled val="1"/>
        </dgm:presLayoutVars>
      </dgm:prSet>
      <dgm:spPr/>
      <dgm:t>
        <a:bodyPr/>
        <a:lstStyle/>
        <a:p>
          <a:endParaRPr lang="en-US"/>
        </a:p>
      </dgm:t>
    </dgm:pt>
    <dgm:pt modelId="{4B6E05DD-67FC-4E3C-B894-8552502DDF61}" type="pres">
      <dgm:prSet presAssocID="{672EB2C2-E8A3-4A6C-B020-EDA3D5E4DF6C}" presName="negativeSpace" presStyleCnt="0"/>
      <dgm:spPr/>
    </dgm:pt>
    <dgm:pt modelId="{04100B84-DA56-4AD6-817B-855B9DCDE955}" type="pres">
      <dgm:prSet presAssocID="{672EB2C2-E8A3-4A6C-B020-EDA3D5E4DF6C}" presName="childText" presStyleLbl="conFgAcc1" presStyleIdx="0" presStyleCnt="5">
        <dgm:presLayoutVars>
          <dgm:bulletEnabled val="1"/>
        </dgm:presLayoutVars>
      </dgm:prSet>
      <dgm:spPr/>
      <dgm:t>
        <a:bodyPr/>
        <a:lstStyle/>
        <a:p>
          <a:endParaRPr lang="en-US"/>
        </a:p>
      </dgm:t>
    </dgm:pt>
    <dgm:pt modelId="{899B158E-416E-4996-9288-BECB41AFA254}" type="pres">
      <dgm:prSet presAssocID="{23F69D58-2280-4AB5-BB55-0BE54885CE6E}" presName="spaceBetweenRectangles" presStyleCnt="0"/>
      <dgm:spPr/>
    </dgm:pt>
    <dgm:pt modelId="{033FB762-A7B5-4C5A-B6E4-950506ACA6AA}" type="pres">
      <dgm:prSet presAssocID="{652DA639-5D57-4778-BD79-02D27D681A64}" presName="parentLin" presStyleCnt="0"/>
      <dgm:spPr/>
    </dgm:pt>
    <dgm:pt modelId="{BA1E25C7-8D5F-477C-BFB4-BDF8F9831800}" type="pres">
      <dgm:prSet presAssocID="{652DA639-5D57-4778-BD79-02D27D681A64}" presName="parentLeftMargin" presStyleLbl="node1" presStyleIdx="0" presStyleCnt="5"/>
      <dgm:spPr/>
      <dgm:t>
        <a:bodyPr/>
        <a:lstStyle/>
        <a:p>
          <a:endParaRPr lang="en-US"/>
        </a:p>
      </dgm:t>
    </dgm:pt>
    <dgm:pt modelId="{6C44CF94-00D4-4A9E-8FC0-23C6DB2FFE1D}" type="pres">
      <dgm:prSet presAssocID="{652DA639-5D57-4778-BD79-02D27D681A64}" presName="parentText" presStyleLbl="node1" presStyleIdx="1" presStyleCnt="5">
        <dgm:presLayoutVars>
          <dgm:chMax val="0"/>
          <dgm:bulletEnabled val="1"/>
        </dgm:presLayoutVars>
      </dgm:prSet>
      <dgm:spPr/>
      <dgm:t>
        <a:bodyPr/>
        <a:lstStyle/>
        <a:p>
          <a:endParaRPr lang="en-US"/>
        </a:p>
      </dgm:t>
    </dgm:pt>
    <dgm:pt modelId="{AA50A294-0C3B-475D-AA51-3B358318CF73}" type="pres">
      <dgm:prSet presAssocID="{652DA639-5D57-4778-BD79-02D27D681A64}" presName="negativeSpace" presStyleCnt="0"/>
      <dgm:spPr/>
    </dgm:pt>
    <dgm:pt modelId="{F61B9752-B181-4CEF-AC7E-1F2AAE09E57C}" type="pres">
      <dgm:prSet presAssocID="{652DA639-5D57-4778-BD79-02D27D681A64}" presName="childText" presStyleLbl="conFgAcc1" presStyleIdx="1" presStyleCnt="5">
        <dgm:presLayoutVars>
          <dgm:bulletEnabled val="1"/>
        </dgm:presLayoutVars>
      </dgm:prSet>
      <dgm:spPr/>
    </dgm:pt>
    <dgm:pt modelId="{2111FE30-815F-41E7-B7AE-73C2B7E164BF}" type="pres">
      <dgm:prSet presAssocID="{3A993DFE-FC63-4DEA-9658-898F1BB58986}" presName="spaceBetweenRectangles" presStyleCnt="0"/>
      <dgm:spPr/>
    </dgm:pt>
    <dgm:pt modelId="{0FB17E9E-0B75-41BA-9602-CFF34ACBE218}" type="pres">
      <dgm:prSet presAssocID="{EF58DA7D-6084-4871-88DE-ECBC54625584}" presName="parentLin" presStyleCnt="0"/>
      <dgm:spPr/>
    </dgm:pt>
    <dgm:pt modelId="{6C3473B2-4714-4189-B87C-AE8F1EDB01B2}" type="pres">
      <dgm:prSet presAssocID="{EF58DA7D-6084-4871-88DE-ECBC54625584}" presName="parentLeftMargin" presStyleLbl="node1" presStyleIdx="1" presStyleCnt="5"/>
      <dgm:spPr/>
      <dgm:t>
        <a:bodyPr/>
        <a:lstStyle/>
        <a:p>
          <a:endParaRPr lang="en-US"/>
        </a:p>
      </dgm:t>
    </dgm:pt>
    <dgm:pt modelId="{631C2C8D-F6F4-4200-94CA-0D14F8402C78}" type="pres">
      <dgm:prSet presAssocID="{EF58DA7D-6084-4871-88DE-ECBC54625584}" presName="parentText" presStyleLbl="node1" presStyleIdx="2" presStyleCnt="5">
        <dgm:presLayoutVars>
          <dgm:chMax val="0"/>
          <dgm:bulletEnabled val="1"/>
        </dgm:presLayoutVars>
      </dgm:prSet>
      <dgm:spPr/>
      <dgm:t>
        <a:bodyPr/>
        <a:lstStyle/>
        <a:p>
          <a:endParaRPr lang="en-US"/>
        </a:p>
      </dgm:t>
    </dgm:pt>
    <dgm:pt modelId="{320B95FC-C5D3-4D45-9656-BEA409F77296}" type="pres">
      <dgm:prSet presAssocID="{EF58DA7D-6084-4871-88DE-ECBC54625584}" presName="negativeSpace" presStyleCnt="0"/>
      <dgm:spPr/>
    </dgm:pt>
    <dgm:pt modelId="{8E8175D5-FACF-4CF4-ADD8-62B23A057000}" type="pres">
      <dgm:prSet presAssocID="{EF58DA7D-6084-4871-88DE-ECBC54625584}" presName="childText" presStyleLbl="conFgAcc1" presStyleIdx="2" presStyleCnt="5">
        <dgm:presLayoutVars>
          <dgm:bulletEnabled val="1"/>
        </dgm:presLayoutVars>
      </dgm:prSet>
      <dgm:spPr/>
    </dgm:pt>
    <dgm:pt modelId="{695D6EB1-C129-4065-839A-EBA94E4346F3}" type="pres">
      <dgm:prSet presAssocID="{3623D38F-3753-4353-9660-6CC1B7FC2532}" presName="spaceBetweenRectangles" presStyleCnt="0"/>
      <dgm:spPr/>
    </dgm:pt>
    <dgm:pt modelId="{F09000D8-38A9-44B6-AA43-A3B92E6DF894}" type="pres">
      <dgm:prSet presAssocID="{EA740365-B537-44EB-A88F-1EC04ECDE52C}" presName="parentLin" presStyleCnt="0"/>
      <dgm:spPr/>
    </dgm:pt>
    <dgm:pt modelId="{053E8626-DF9C-40C6-94B8-EE6598F91257}" type="pres">
      <dgm:prSet presAssocID="{EA740365-B537-44EB-A88F-1EC04ECDE52C}" presName="parentLeftMargin" presStyleLbl="node1" presStyleIdx="2" presStyleCnt="5"/>
      <dgm:spPr/>
      <dgm:t>
        <a:bodyPr/>
        <a:lstStyle/>
        <a:p>
          <a:endParaRPr lang="en-US"/>
        </a:p>
      </dgm:t>
    </dgm:pt>
    <dgm:pt modelId="{637679B5-CC8B-428C-875E-CF49942DD218}" type="pres">
      <dgm:prSet presAssocID="{EA740365-B537-44EB-A88F-1EC04ECDE52C}" presName="parentText" presStyleLbl="node1" presStyleIdx="3" presStyleCnt="5">
        <dgm:presLayoutVars>
          <dgm:chMax val="0"/>
          <dgm:bulletEnabled val="1"/>
        </dgm:presLayoutVars>
      </dgm:prSet>
      <dgm:spPr/>
      <dgm:t>
        <a:bodyPr/>
        <a:lstStyle/>
        <a:p>
          <a:endParaRPr lang="en-US"/>
        </a:p>
      </dgm:t>
    </dgm:pt>
    <dgm:pt modelId="{99E2F4DE-513D-408B-87A1-9379943909BE}" type="pres">
      <dgm:prSet presAssocID="{EA740365-B537-44EB-A88F-1EC04ECDE52C}" presName="negativeSpace" presStyleCnt="0"/>
      <dgm:spPr/>
    </dgm:pt>
    <dgm:pt modelId="{DE4E6809-ED5B-4517-BDB8-94EB3ABCA9BB}" type="pres">
      <dgm:prSet presAssocID="{EA740365-B537-44EB-A88F-1EC04ECDE52C}" presName="childText" presStyleLbl="conFgAcc1" presStyleIdx="3" presStyleCnt="5">
        <dgm:presLayoutVars>
          <dgm:bulletEnabled val="1"/>
        </dgm:presLayoutVars>
      </dgm:prSet>
      <dgm:spPr/>
      <dgm:t>
        <a:bodyPr/>
        <a:lstStyle/>
        <a:p>
          <a:endParaRPr lang="en-US"/>
        </a:p>
      </dgm:t>
    </dgm:pt>
    <dgm:pt modelId="{C0CB8E6E-5A1E-4F3A-AA68-039B1EB07807}" type="pres">
      <dgm:prSet presAssocID="{452B2DEB-5B4F-410E-94FA-CB4697350EB1}" presName="spaceBetweenRectangles" presStyleCnt="0"/>
      <dgm:spPr/>
    </dgm:pt>
    <dgm:pt modelId="{75FC8518-98FA-4DEA-9655-FBD26F53E937}" type="pres">
      <dgm:prSet presAssocID="{C4420756-248A-4D6F-91B8-410E952C77E5}" presName="parentLin" presStyleCnt="0"/>
      <dgm:spPr/>
    </dgm:pt>
    <dgm:pt modelId="{29B10788-BC74-46FF-A590-B1F614A4C694}" type="pres">
      <dgm:prSet presAssocID="{C4420756-248A-4D6F-91B8-410E952C77E5}" presName="parentLeftMargin" presStyleLbl="node1" presStyleIdx="3" presStyleCnt="5"/>
      <dgm:spPr/>
      <dgm:t>
        <a:bodyPr/>
        <a:lstStyle/>
        <a:p>
          <a:endParaRPr lang="en-US"/>
        </a:p>
      </dgm:t>
    </dgm:pt>
    <dgm:pt modelId="{06D3925E-9095-47F6-81ED-C3C4EC8E53A9}" type="pres">
      <dgm:prSet presAssocID="{C4420756-248A-4D6F-91B8-410E952C77E5}" presName="parentText" presStyleLbl="node1" presStyleIdx="4" presStyleCnt="5">
        <dgm:presLayoutVars>
          <dgm:chMax val="0"/>
          <dgm:bulletEnabled val="1"/>
        </dgm:presLayoutVars>
      </dgm:prSet>
      <dgm:spPr/>
      <dgm:t>
        <a:bodyPr/>
        <a:lstStyle/>
        <a:p>
          <a:endParaRPr lang="en-US"/>
        </a:p>
      </dgm:t>
    </dgm:pt>
    <dgm:pt modelId="{48AC039F-1C38-434E-937E-8F0D00A1CD99}" type="pres">
      <dgm:prSet presAssocID="{C4420756-248A-4D6F-91B8-410E952C77E5}" presName="negativeSpace" presStyleCnt="0"/>
      <dgm:spPr/>
    </dgm:pt>
    <dgm:pt modelId="{68E81D04-E1B9-48A7-97A2-6D15E71A45E5}" type="pres">
      <dgm:prSet presAssocID="{C4420756-248A-4D6F-91B8-410E952C77E5}" presName="childText" presStyleLbl="conFgAcc1" presStyleIdx="4" presStyleCnt="5">
        <dgm:presLayoutVars>
          <dgm:bulletEnabled val="1"/>
        </dgm:presLayoutVars>
      </dgm:prSet>
      <dgm:spPr/>
      <dgm:t>
        <a:bodyPr/>
        <a:lstStyle/>
        <a:p>
          <a:endParaRPr lang="en-US"/>
        </a:p>
      </dgm:t>
    </dgm:pt>
  </dgm:ptLst>
  <dgm:cxnLst>
    <dgm:cxn modelId="{586B5128-B7C7-4C96-9855-D97CCD308D15}" type="presOf" srcId="{672EB2C2-E8A3-4A6C-B020-EDA3D5E4DF6C}" destId="{37A65192-C734-401E-B384-B4D39280E6A2}" srcOrd="1" destOrd="0" presId="urn:microsoft.com/office/officeart/2005/8/layout/list1"/>
    <dgm:cxn modelId="{E16885EC-D073-47FF-A7E7-4C7EA2C3D7CF}" type="presOf" srcId="{EA740365-B537-44EB-A88F-1EC04ECDE52C}" destId="{053E8626-DF9C-40C6-94B8-EE6598F91257}" srcOrd="0" destOrd="0" presId="urn:microsoft.com/office/officeart/2005/8/layout/list1"/>
    <dgm:cxn modelId="{25251146-6650-40CD-8171-8C601368E221}" srcId="{EA740365-B537-44EB-A88F-1EC04ECDE52C}" destId="{85C23B21-1DEE-44E6-A7B3-6C46522F6BB2}" srcOrd="0" destOrd="0" parTransId="{C77621D5-1698-4910-9781-51D3713A3557}" sibTransId="{8281E679-15A7-41C8-941D-26DE7415DCA5}"/>
    <dgm:cxn modelId="{72656B88-75E6-4D1A-9FE7-D0DB73432369}" srcId="{C4420756-248A-4D6F-91B8-410E952C77E5}" destId="{048AFAC5-BAAC-497F-8518-6F1E8A3A44A9}" srcOrd="0" destOrd="0" parTransId="{9C5FC312-648F-4476-B863-E0FE5F6EBE6A}" sibTransId="{F350738E-BED3-4B61-821F-500EC78B144F}"/>
    <dgm:cxn modelId="{72B57C14-EBF0-42A3-9DEE-4BA63CFC6DD4}" srcId="{F8B19B2C-C258-402A-A2CE-61E65BDE533C}" destId="{672EB2C2-E8A3-4A6C-B020-EDA3D5E4DF6C}" srcOrd="0" destOrd="0" parTransId="{91CA1BAA-3BD4-4291-B8FC-86B57E80A152}" sibTransId="{23F69D58-2280-4AB5-BB55-0BE54885CE6E}"/>
    <dgm:cxn modelId="{409BF975-C670-41DB-B2DB-43E3819889AF}" type="presOf" srcId="{652DA639-5D57-4778-BD79-02D27D681A64}" destId="{6C44CF94-00D4-4A9E-8FC0-23C6DB2FFE1D}" srcOrd="1" destOrd="0" presId="urn:microsoft.com/office/officeart/2005/8/layout/list1"/>
    <dgm:cxn modelId="{F0538C00-75F4-4EE0-A312-5B84DFDF02D2}" type="presOf" srcId="{85C23B21-1DEE-44E6-A7B3-6C46522F6BB2}" destId="{DE4E6809-ED5B-4517-BDB8-94EB3ABCA9BB}" srcOrd="0" destOrd="0" presId="urn:microsoft.com/office/officeart/2005/8/layout/list1"/>
    <dgm:cxn modelId="{7E0FCCEB-7769-4751-8BD7-58037792A5D8}" type="presOf" srcId="{048AFAC5-BAAC-497F-8518-6F1E8A3A44A9}" destId="{68E81D04-E1B9-48A7-97A2-6D15E71A45E5}" srcOrd="0" destOrd="0" presId="urn:microsoft.com/office/officeart/2005/8/layout/list1"/>
    <dgm:cxn modelId="{F050CE11-22E9-41EA-A300-EF226C8F58C6}" type="presOf" srcId="{B9E1895B-71ED-4A4E-927B-15BC205F1510}" destId="{04100B84-DA56-4AD6-817B-855B9DCDE955}" srcOrd="0" destOrd="0" presId="urn:microsoft.com/office/officeart/2005/8/layout/list1"/>
    <dgm:cxn modelId="{0BD169DA-223B-419C-9948-0DF2C9DC6E0E}" srcId="{672EB2C2-E8A3-4A6C-B020-EDA3D5E4DF6C}" destId="{B9E1895B-71ED-4A4E-927B-15BC205F1510}" srcOrd="0" destOrd="0" parTransId="{96A96BA8-4C99-45AC-AF8D-9A301DE262C7}" sibTransId="{2D7F8686-2BAE-469C-BA90-48FD4D583169}"/>
    <dgm:cxn modelId="{11500674-384A-42B9-BD8A-443614685CEB}" type="presOf" srcId="{EF58DA7D-6084-4871-88DE-ECBC54625584}" destId="{6C3473B2-4714-4189-B87C-AE8F1EDB01B2}" srcOrd="0" destOrd="0" presId="urn:microsoft.com/office/officeart/2005/8/layout/list1"/>
    <dgm:cxn modelId="{8F5611CC-B288-4DD1-9ECF-98705B40FD83}" type="presOf" srcId="{C4420756-248A-4D6F-91B8-410E952C77E5}" destId="{06D3925E-9095-47F6-81ED-C3C4EC8E53A9}" srcOrd="1" destOrd="0" presId="urn:microsoft.com/office/officeart/2005/8/layout/list1"/>
    <dgm:cxn modelId="{FA9E7426-3FF8-4AC4-ABD4-BA6813AD53A1}" type="presOf" srcId="{EF58DA7D-6084-4871-88DE-ECBC54625584}" destId="{631C2C8D-F6F4-4200-94CA-0D14F8402C78}" srcOrd="1" destOrd="0" presId="urn:microsoft.com/office/officeart/2005/8/layout/list1"/>
    <dgm:cxn modelId="{1C43B872-EDE3-49CA-844A-DB38FF730811}" type="presOf" srcId="{652DA639-5D57-4778-BD79-02D27D681A64}" destId="{BA1E25C7-8D5F-477C-BFB4-BDF8F9831800}" srcOrd="0" destOrd="0" presId="urn:microsoft.com/office/officeart/2005/8/layout/list1"/>
    <dgm:cxn modelId="{5D4B0263-4AC4-4DD7-9B40-C2F769EAE766}" type="presOf" srcId="{C4420756-248A-4D6F-91B8-410E952C77E5}" destId="{29B10788-BC74-46FF-A590-B1F614A4C694}" srcOrd="0" destOrd="0" presId="urn:microsoft.com/office/officeart/2005/8/layout/list1"/>
    <dgm:cxn modelId="{5FB14850-D566-46DB-ADB7-5532C567747B}" srcId="{F8B19B2C-C258-402A-A2CE-61E65BDE533C}" destId="{652DA639-5D57-4778-BD79-02D27D681A64}" srcOrd="1" destOrd="0" parTransId="{0F545F2C-6FA6-4F7A-A482-17628558A4E8}" sibTransId="{3A993DFE-FC63-4DEA-9658-898F1BB58986}"/>
    <dgm:cxn modelId="{466D47D7-B165-40C6-9AE5-BF3A7B9D6462}" type="presOf" srcId="{672EB2C2-E8A3-4A6C-B020-EDA3D5E4DF6C}" destId="{E8F7D94D-888E-4E3A-95C3-40515D050282}" srcOrd="0" destOrd="0" presId="urn:microsoft.com/office/officeart/2005/8/layout/list1"/>
    <dgm:cxn modelId="{1BEA7549-247B-4AC5-A3FE-9E0A4BB92177}" type="presOf" srcId="{F8B19B2C-C258-402A-A2CE-61E65BDE533C}" destId="{607B1375-8583-4815-BCEE-75A6DB1D2FDD}" srcOrd="0" destOrd="0" presId="urn:microsoft.com/office/officeart/2005/8/layout/list1"/>
    <dgm:cxn modelId="{86701CBE-2291-4D27-BB76-B85805CE16E0}" srcId="{F8B19B2C-C258-402A-A2CE-61E65BDE533C}" destId="{EF58DA7D-6084-4871-88DE-ECBC54625584}" srcOrd="2" destOrd="0" parTransId="{CA93660D-A523-4F7E-ADAC-B4FB226DFC5E}" sibTransId="{3623D38F-3753-4353-9660-6CC1B7FC2532}"/>
    <dgm:cxn modelId="{B5F7629E-84AF-4E6F-A16E-8D4A5357E761}" srcId="{F8B19B2C-C258-402A-A2CE-61E65BDE533C}" destId="{C4420756-248A-4D6F-91B8-410E952C77E5}" srcOrd="4" destOrd="0" parTransId="{41E8ECDF-BC9A-4C7C-A1DD-266D7653952D}" sibTransId="{017CDD31-5183-4138-846F-5C6971E5FC75}"/>
    <dgm:cxn modelId="{84667309-BD2D-4655-928B-5FE677052816}" type="presOf" srcId="{EA740365-B537-44EB-A88F-1EC04ECDE52C}" destId="{637679B5-CC8B-428C-875E-CF49942DD218}" srcOrd="1" destOrd="0" presId="urn:microsoft.com/office/officeart/2005/8/layout/list1"/>
    <dgm:cxn modelId="{08736255-4C2F-4DA4-9BE2-492589E5FA96}" srcId="{F8B19B2C-C258-402A-A2CE-61E65BDE533C}" destId="{EA740365-B537-44EB-A88F-1EC04ECDE52C}" srcOrd="3" destOrd="0" parTransId="{BBBC6B46-6A3E-4DEB-9819-FBC0ADA2C9BF}" sibTransId="{452B2DEB-5B4F-410E-94FA-CB4697350EB1}"/>
    <dgm:cxn modelId="{E0D51C4F-558F-47ED-9C0F-2A977610BD1A}" type="presParOf" srcId="{607B1375-8583-4815-BCEE-75A6DB1D2FDD}" destId="{63A2E9E9-4EEB-44B1-9AEF-0A93CD4F0177}" srcOrd="0" destOrd="0" presId="urn:microsoft.com/office/officeart/2005/8/layout/list1"/>
    <dgm:cxn modelId="{E69B4039-4844-4841-A32A-9BFB162FCC17}" type="presParOf" srcId="{63A2E9E9-4EEB-44B1-9AEF-0A93CD4F0177}" destId="{E8F7D94D-888E-4E3A-95C3-40515D050282}" srcOrd="0" destOrd="0" presId="urn:microsoft.com/office/officeart/2005/8/layout/list1"/>
    <dgm:cxn modelId="{01085541-4C46-49ED-B8CB-C5600DB160D2}" type="presParOf" srcId="{63A2E9E9-4EEB-44B1-9AEF-0A93CD4F0177}" destId="{37A65192-C734-401E-B384-B4D39280E6A2}" srcOrd="1" destOrd="0" presId="urn:microsoft.com/office/officeart/2005/8/layout/list1"/>
    <dgm:cxn modelId="{F9ADA0B4-BA8C-46E8-AA1A-F1526A923400}" type="presParOf" srcId="{607B1375-8583-4815-BCEE-75A6DB1D2FDD}" destId="{4B6E05DD-67FC-4E3C-B894-8552502DDF61}" srcOrd="1" destOrd="0" presId="urn:microsoft.com/office/officeart/2005/8/layout/list1"/>
    <dgm:cxn modelId="{007D025D-1A8E-4D16-B9EB-3A0FDB589ABF}" type="presParOf" srcId="{607B1375-8583-4815-BCEE-75A6DB1D2FDD}" destId="{04100B84-DA56-4AD6-817B-855B9DCDE955}" srcOrd="2" destOrd="0" presId="urn:microsoft.com/office/officeart/2005/8/layout/list1"/>
    <dgm:cxn modelId="{768DD306-B3CD-4C0A-98AC-AEBD811022E5}" type="presParOf" srcId="{607B1375-8583-4815-BCEE-75A6DB1D2FDD}" destId="{899B158E-416E-4996-9288-BECB41AFA254}" srcOrd="3" destOrd="0" presId="urn:microsoft.com/office/officeart/2005/8/layout/list1"/>
    <dgm:cxn modelId="{D47551BC-B40B-4D8E-85BF-B46633043ADB}" type="presParOf" srcId="{607B1375-8583-4815-BCEE-75A6DB1D2FDD}" destId="{033FB762-A7B5-4C5A-B6E4-950506ACA6AA}" srcOrd="4" destOrd="0" presId="urn:microsoft.com/office/officeart/2005/8/layout/list1"/>
    <dgm:cxn modelId="{A8451C54-0BD3-43A3-8619-C9953FA95940}" type="presParOf" srcId="{033FB762-A7B5-4C5A-B6E4-950506ACA6AA}" destId="{BA1E25C7-8D5F-477C-BFB4-BDF8F9831800}" srcOrd="0" destOrd="0" presId="urn:microsoft.com/office/officeart/2005/8/layout/list1"/>
    <dgm:cxn modelId="{8725CBD3-34B2-4595-AFE9-DF58D04BED72}" type="presParOf" srcId="{033FB762-A7B5-4C5A-B6E4-950506ACA6AA}" destId="{6C44CF94-00D4-4A9E-8FC0-23C6DB2FFE1D}" srcOrd="1" destOrd="0" presId="urn:microsoft.com/office/officeart/2005/8/layout/list1"/>
    <dgm:cxn modelId="{C5D624FC-8B87-403E-B48E-24EFB5A656A3}" type="presParOf" srcId="{607B1375-8583-4815-BCEE-75A6DB1D2FDD}" destId="{AA50A294-0C3B-475D-AA51-3B358318CF73}" srcOrd="5" destOrd="0" presId="urn:microsoft.com/office/officeart/2005/8/layout/list1"/>
    <dgm:cxn modelId="{ADBB3046-DAC0-42EF-BAF5-003980277897}" type="presParOf" srcId="{607B1375-8583-4815-BCEE-75A6DB1D2FDD}" destId="{F61B9752-B181-4CEF-AC7E-1F2AAE09E57C}" srcOrd="6" destOrd="0" presId="urn:microsoft.com/office/officeart/2005/8/layout/list1"/>
    <dgm:cxn modelId="{EE059CFE-8D1F-422C-A5B3-796DFDA41A85}" type="presParOf" srcId="{607B1375-8583-4815-BCEE-75A6DB1D2FDD}" destId="{2111FE30-815F-41E7-B7AE-73C2B7E164BF}" srcOrd="7" destOrd="0" presId="urn:microsoft.com/office/officeart/2005/8/layout/list1"/>
    <dgm:cxn modelId="{6F7804A3-C5C8-46B6-9C24-27C274795097}" type="presParOf" srcId="{607B1375-8583-4815-BCEE-75A6DB1D2FDD}" destId="{0FB17E9E-0B75-41BA-9602-CFF34ACBE218}" srcOrd="8" destOrd="0" presId="urn:microsoft.com/office/officeart/2005/8/layout/list1"/>
    <dgm:cxn modelId="{C92AADCB-C261-4498-9598-0742DF779DFE}" type="presParOf" srcId="{0FB17E9E-0B75-41BA-9602-CFF34ACBE218}" destId="{6C3473B2-4714-4189-B87C-AE8F1EDB01B2}" srcOrd="0" destOrd="0" presId="urn:microsoft.com/office/officeart/2005/8/layout/list1"/>
    <dgm:cxn modelId="{2524DFC8-C8AD-48F5-BE07-DD56439EADDC}" type="presParOf" srcId="{0FB17E9E-0B75-41BA-9602-CFF34ACBE218}" destId="{631C2C8D-F6F4-4200-94CA-0D14F8402C78}" srcOrd="1" destOrd="0" presId="urn:microsoft.com/office/officeart/2005/8/layout/list1"/>
    <dgm:cxn modelId="{41D2371F-1376-4F1C-B39D-948E934F32CC}" type="presParOf" srcId="{607B1375-8583-4815-BCEE-75A6DB1D2FDD}" destId="{320B95FC-C5D3-4D45-9656-BEA409F77296}" srcOrd="9" destOrd="0" presId="urn:microsoft.com/office/officeart/2005/8/layout/list1"/>
    <dgm:cxn modelId="{694CA0A9-039C-4F95-A424-0629560FDC39}" type="presParOf" srcId="{607B1375-8583-4815-BCEE-75A6DB1D2FDD}" destId="{8E8175D5-FACF-4CF4-ADD8-62B23A057000}" srcOrd="10" destOrd="0" presId="urn:microsoft.com/office/officeart/2005/8/layout/list1"/>
    <dgm:cxn modelId="{12CDA50C-991E-453B-9132-DA76D7F810F1}" type="presParOf" srcId="{607B1375-8583-4815-BCEE-75A6DB1D2FDD}" destId="{695D6EB1-C129-4065-839A-EBA94E4346F3}" srcOrd="11" destOrd="0" presId="urn:microsoft.com/office/officeart/2005/8/layout/list1"/>
    <dgm:cxn modelId="{D7A98DA1-279F-44F2-B65E-942E0F307989}" type="presParOf" srcId="{607B1375-8583-4815-BCEE-75A6DB1D2FDD}" destId="{F09000D8-38A9-44B6-AA43-A3B92E6DF894}" srcOrd="12" destOrd="0" presId="urn:microsoft.com/office/officeart/2005/8/layout/list1"/>
    <dgm:cxn modelId="{4FD9AFDB-0B84-4A7F-A076-5B88A7D33135}" type="presParOf" srcId="{F09000D8-38A9-44B6-AA43-A3B92E6DF894}" destId="{053E8626-DF9C-40C6-94B8-EE6598F91257}" srcOrd="0" destOrd="0" presId="urn:microsoft.com/office/officeart/2005/8/layout/list1"/>
    <dgm:cxn modelId="{DF77B6E3-09C9-4604-8402-FA7B35DC9352}" type="presParOf" srcId="{F09000D8-38A9-44B6-AA43-A3B92E6DF894}" destId="{637679B5-CC8B-428C-875E-CF49942DD218}" srcOrd="1" destOrd="0" presId="urn:microsoft.com/office/officeart/2005/8/layout/list1"/>
    <dgm:cxn modelId="{696E7F3F-ACAC-4953-AB73-7ABCB1BD46D1}" type="presParOf" srcId="{607B1375-8583-4815-BCEE-75A6DB1D2FDD}" destId="{99E2F4DE-513D-408B-87A1-9379943909BE}" srcOrd="13" destOrd="0" presId="urn:microsoft.com/office/officeart/2005/8/layout/list1"/>
    <dgm:cxn modelId="{B3266026-9859-43D1-964E-27CCDB7D8BF6}" type="presParOf" srcId="{607B1375-8583-4815-BCEE-75A6DB1D2FDD}" destId="{DE4E6809-ED5B-4517-BDB8-94EB3ABCA9BB}" srcOrd="14" destOrd="0" presId="urn:microsoft.com/office/officeart/2005/8/layout/list1"/>
    <dgm:cxn modelId="{4CC93EE4-F3D8-4449-BC08-C211216F8526}" type="presParOf" srcId="{607B1375-8583-4815-BCEE-75A6DB1D2FDD}" destId="{C0CB8E6E-5A1E-4F3A-AA68-039B1EB07807}" srcOrd="15" destOrd="0" presId="urn:microsoft.com/office/officeart/2005/8/layout/list1"/>
    <dgm:cxn modelId="{486FB3CC-4E51-4436-96C1-036EE906BD33}" type="presParOf" srcId="{607B1375-8583-4815-BCEE-75A6DB1D2FDD}" destId="{75FC8518-98FA-4DEA-9655-FBD26F53E937}" srcOrd="16" destOrd="0" presId="urn:microsoft.com/office/officeart/2005/8/layout/list1"/>
    <dgm:cxn modelId="{22C01D4A-81D6-4F4B-BB77-C82CDEE3B0F0}" type="presParOf" srcId="{75FC8518-98FA-4DEA-9655-FBD26F53E937}" destId="{29B10788-BC74-46FF-A590-B1F614A4C694}" srcOrd="0" destOrd="0" presId="urn:microsoft.com/office/officeart/2005/8/layout/list1"/>
    <dgm:cxn modelId="{FE978A57-5FE5-46AF-A407-CCA5E8A50659}" type="presParOf" srcId="{75FC8518-98FA-4DEA-9655-FBD26F53E937}" destId="{06D3925E-9095-47F6-81ED-C3C4EC8E53A9}" srcOrd="1" destOrd="0" presId="urn:microsoft.com/office/officeart/2005/8/layout/list1"/>
    <dgm:cxn modelId="{5BFD417D-864B-4D5A-8015-DF1740EFC4C3}" type="presParOf" srcId="{607B1375-8583-4815-BCEE-75A6DB1D2FDD}" destId="{48AC039F-1C38-434E-937E-8F0D00A1CD99}" srcOrd="17" destOrd="0" presId="urn:microsoft.com/office/officeart/2005/8/layout/list1"/>
    <dgm:cxn modelId="{1D8F8D22-431C-4134-BDCD-359556E67FE5}" type="presParOf" srcId="{607B1375-8583-4815-BCEE-75A6DB1D2FDD}" destId="{68E81D04-E1B9-48A7-97A2-6D15E71A45E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8DD2CD7-B993-455F-948C-2DF073627ED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999912B-D5F0-4197-BE72-F7B8C61BE76F}">
      <dgm:prSet/>
      <dgm:spPr>
        <a:solidFill>
          <a:schemeClr val="bg1">
            <a:lumMod val="85000"/>
          </a:schemeClr>
        </a:solidFill>
      </dgm:spPr>
      <dgm:t>
        <a:bodyPr/>
        <a:lstStyle/>
        <a:p>
          <a:pPr rtl="0"/>
          <a:r>
            <a:rPr lang="en-US" dirty="0" smtClean="0">
              <a:solidFill>
                <a:srgbClr val="056594"/>
              </a:solidFill>
            </a:rPr>
            <a:t>Due in EHB 60 days after the start of the budget period</a:t>
          </a:r>
          <a:endParaRPr lang="en-US" dirty="0">
            <a:solidFill>
              <a:srgbClr val="056594"/>
            </a:solidFill>
          </a:endParaRPr>
        </a:p>
      </dgm:t>
    </dgm:pt>
    <dgm:pt modelId="{66EB7B3A-D6C3-4966-8CE3-4185709CDAD8}" type="parTrans" cxnId="{594BC55C-9330-4164-830B-961AA30740DF}">
      <dgm:prSet/>
      <dgm:spPr/>
      <dgm:t>
        <a:bodyPr/>
        <a:lstStyle/>
        <a:p>
          <a:endParaRPr lang="en-US"/>
        </a:p>
      </dgm:t>
    </dgm:pt>
    <dgm:pt modelId="{3DBE0C6E-3B01-4073-80EC-8CBD751FC53E}" type="sibTrans" cxnId="{594BC55C-9330-4164-830B-961AA30740DF}">
      <dgm:prSet/>
      <dgm:spPr/>
      <dgm:t>
        <a:bodyPr/>
        <a:lstStyle/>
        <a:p>
          <a:endParaRPr lang="en-US"/>
        </a:p>
      </dgm:t>
    </dgm:pt>
    <dgm:pt modelId="{EC900928-3F78-4FFC-910E-1AF154C8305B}">
      <dgm:prSet/>
      <dgm:spPr>
        <a:solidFill>
          <a:schemeClr val="bg1">
            <a:lumMod val="85000"/>
          </a:schemeClr>
        </a:solidFill>
      </dgm:spPr>
      <dgm:t>
        <a:bodyPr/>
        <a:lstStyle/>
        <a:p>
          <a:pPr rtl="0"/>
          <a:r>
            <a:rPr lang="en-US" dirty="0" smtClean="0">
              <a:solidFill>
                <a:srgbClr val="056594"/>
              </a:solidFill>
            </a:rPr>
            <a:t>Reflects where projected expenses are distributed</a:t>
          </a:r>
          <a:endParaRPr lang="en-US" dirty="0">
            <a:solidFill>
              <a:srgbClr val="056594"/>
            </a:solidFill>
          </a:endParaRPr>
        </a:p>
      </dgm:t>
    </dgm:pt>
    <dgm:pt modelId="{12EFDA05-6F89-49D8-A213-7F81C712A28E}" type="parTrans" cxnId="{E6EE06AF-2293-4C7E-B86E-2DDC3BE30044}">
      <dgm:prSet/>
      <dgm:spPr/>
      <dgm:t>
        <a:bodyPr/>
        <a:lstStyle/>
        <a:p>
          <a:endParaRPr lang="en-US"/>
        </a:p>
      </dgm:t>
    </dgm:pt>
    <dgm:pt modelId="{25FC1CA6-9276-48F6-8595-14B30798B6EC}" type="sibTrans" cxnId="{E6EE06AF-2293-4C7E-B86E-2DDC3BE30044}">
      <dgm:prSet/>
      <dgm:spPr/>
      <dgm:t>
        <a:bodyPr/>
        <a:lstStyle/>
        <a:p>
          <a:endParaRPr lang="en-US"/>
        </a:p>
      </dgm:t>
    </dgm:pt>
    <dgm:pt modelId="{9A359629-FE7A-4415-B540-80F0C426EDA2}">
      <dgm:prSet/>
      <dgm:spPr>
        <a:solidFill>
          <a:schemeClr val="bg1">
            <a:lumMod val="85000"/>
          </a:schemeClr>
        </a:solidFill>
      </dgm:spPr>
      <dgm:t>
        <a:bodyPr/>
        <a:lstStyle/>
        <a:p>
          <a:pPr rtl="0"/>
          <a:r>
            <a:rPr lang="en-US" dirty="0" smtClean="0">
              <a:solidFill>
                <a:srgbClr val="056594"/>
              </a:solidFill>
            </a:rPr>
            <a:t>Correlates with Line Item Budget</a:t>
          </a:r>
          <a:endParaRPr lang="en-US" dirty="0">
            <a:solidFill>
              <a:srgbClr val="056594"/>
            </a:solidFill>
          </a:endParaRPr>
        </a:p>
      </dgm:t>
    </dgm:pt>
    <dgm:pt modelId="{F83D2319-CF9E-472C-8631-F67726C994CB}" type="parTrans" cxnId="{E0215F59-C65D-4888-B633-D5626135078D}">
      <dgm:prSet/>
      <dgm:spPr/>
      <dgm:t>
        <a:bodyPr/>
        <a:lstStyle/>
        <a:p>
          <a:endParaRPr lang="en-US"/>
        </a:p>
      </dgm:t>
    </dgm:pt>
    <dgm:pt modelId="{077DEFBF-2DCF-4166-9C63-8CE1476D82FC}" type="sibTrans" cxnId="{E0215F59-C65D-4888-B633-D5626135078D}">
      <dgm:prSet/>
      <dgm:spPr/>
      <dgm:t>
        <a:bodyPr/>
        <a:lstStyle/>
        <a:p>
          <a:endParaRPr lang="en-US"/>
        </a:p>
      </dgm:t>
    </dgm:pt>
    <dgm:pt modelId="{FBD550E2-3C6F-4895-B841-455B7DF59DAF}" type="pres">
      <dgm:prSet presAssocID="{E8DD2CD7-B993-455F-948C-2DF073627EDD}" presName="CompostProcess" presStyleCnt="0">
        <dgm:presLayoutVars>
          <dgm:dir/>
          <dgm:resizeHandles val="exact"/>
        </dgm:presLayoutVars>
      </dgm:prSet>
      <dgm:spPr/>
      <dgm:t>
        <a:bodyPr/>
        <a:lstStyle/>
        <a:p>
          <a:endParaRPr lang="en-US"/>
        </a:p>
      </dgm:t>
    </dgm:pt>
    <dgm:pt modelId="{C2A9DF93-6402-498C-97E0-7DE5896446AE}" type="pres">
      <dgm:prSet presAssocID="{E8DD2CD7-B993-455F-948C-2DF073627EDD}" presName="arrow" presStyleLbl="bgShp" presStyleIdx="0" presStyleCnt="1"/>
      <dgm:spPr>
        <a:solidFill>
          <a:srgbClr val="056594"/>
        </a:solidFill>
      </dgm:spPr>
    </dgm:pt>
    <dgm:pt modelId="{59E58362-C21A-4268-8A0A-195FC3C8E7A5}" type="pres">
      <dgm:prSet presAssocID="{E8DD2CD7-B993-455F-948C-2DF073627EDD}" presName="linearProcess" presStyleCnt="0"/>
      <dgm:spPr/>
    </dgm:pt>
    <dgm:pt modelId="{2F4BFC3C-D307-4636-AAD4-BC52C15DFAC4}" type="pres">
      <dgm:prSet presAssocID="{7999912B-D5F0-4197-BE72-F7B8C61BE76F}" presName="textNode" presStyleLbl="node1" presStyleIdx="0" presStyleCnt="3">
        <dgm:presLayoutVars>
          <dgm:bulletEnabled val="1"/>
        </dgm:presLayoutVars>
      </dgm:prSet>
      <dgm:spPr/>
      <dgm:t>
        <a:bodyPr/>
        <a:lstStyle/>
        <a:p>
          <a:endParaRPr lang="en-US"/>
        </a:p>
      </dgm:t>
    </dgm:pt>
    <dgm:pt modelId="{5FA5F863-8A95-4062-85D2-AD6FD15FFD3A}" type="pres">
      <dgm:prSet presAssocID="{3DBE0C6E-3B01-4073-80EC-8CBD751FC53E}" presName="sibTrans" presStyleCnt="0"/>
      <dgm:spPr/>
    </dgm:pt>
    <dgm:pt modelId="{56B74809-DD76-4D0D-AECA-C208C3D8C49A}" type="pres">
      <dgm:prSet presAssocID="{EC900928-3F78-4FFC-910E-1AF154C8305B}" presName="textNode" presStyleLbl="node1" presStyleIdx="1" presStyleCnt="3">
        <dgm:presLayoutVars>
          <dgm:bulletEnabled val="1"/>
        </dgm:presLayoutVars>
      </dgm:prSet>
      <dgm:spPr/>
      <dgm:t>
        <a:bodyPr/>
        <a:lstStyle/>
        <a:p>
          <a:endParaRPr lang="en-US"/>
        </a:p>
      </dgm:t>
    </dgm:pt>
    <dgm:pt modelId="{171E2E80-6637-453D-BFBF-18ED32A1D25A}" type="pres">
      <dgm:prSet presAssocID="{25FC1CA6-9276-48F6-8595-14B30798B6EC}" presName="sibTrans" presStyleCnt="0"/>
      <dgm:spPr/>
    </dgm:pt>
    <dgm:pt modelId="{B5927106-8FDE-4821-A8B7-9176F82666B7}" type="pres">
      <dgm:prSet presAssocID="{9A359629-FE7A-4415-B540-80F0C426EDA2}" presName="textNode" presStyleLbl="node1" presStyleIdx="2" presStyleCnt="3">
        <dgm:presLayoutVars>
          <dgm:bulletEnabled val="1"/>
        </dgm:presLayoutVars>
      </dgm:prSet>
      <dgm:spPr/>
      <dgm:t>
        <a:bodyPr/>
        <a:lstStyle/>
        <a:p>
          <a:endParaRPr lang="en-US"/>
        </a:p>
      </dgm:t>
    </dgm:pt>
  </dgm:ptLst>
  <dgm:cxnLst>
    <dgm:cxn modelId="{3A21CB10-85CD-46D7-A3E9-91DF7E718C8A}" type="presOf" srcId="{EC900928-3F78-4FFC-910E-1AF154C8305B}" destId="{56B74809-DD76-4D0D-AECA-C208C3D8C49A}" srcOrd="0" destOrd="0" presId="urn:microsoft.com/office/officeart/2005/8/layout/hProcess9"/>
    <dgm:cxn modelId="{594BC55C-9330-4164-830B-961AA30740DF}" srcId="{E8DD2CD7-B993-455F-948C-2DF073627EDD}" destId="{7999912B-D5F0-4197-BE72-F7B8C61BE76F}" srcOrd="0" destOrd="0" parTransId="{66EB7B3A-D6C3-4966-8CE3-4185709CDAD8}" sibTransId="{3DBE0C6E-3B01-4073-80EC-8CBD751FC53E}"/>
    <dgm:cxn modelId="{E0215F59-C65D-4888-B633-D5626135078D}" srcId="{E8DD2CD7-B993-455F-948C-2DF073627EDD}" destId="{9A359629-FE7A-4415-B540-80F0C426EDA2}" srcOrd="2" destOrd="0" parTransId="{F83D2319-CF9E-472C-8631-F67726C994CB}" sibTransId="{077DEFBF-2DCF-4166-9C63-8CE1476D82FC}"/>
    <dgm:cxn modelId="{3706028E-67B1-4AC5-858F-ACB6E42202AB}" type="presOf" srcId="{E8DD2CD7-B993-455F-948C-2DF073627EDD}" destId="{FBD550E2-3C6F-4895-B841-455B7DF59DAF}" srcOrd="0" destOrd="0" presId="urn:microsoft.com/office/officeart/2005/8/layout/hProcess9"/>
    <dgm:cxn modelId="{E6EE06AF-2293-4C7E-B86E-2DDC3BE30044}" srcId="{E8DD2CD7-B993-455F-948C-2DF073627EDD}" destId="{EC900928-3F78-4FFC-910E-1AF154C8305B}" srcOrd="1" destOrd="0" parTransId="{12EFDA05-6F89-49D8-A213-7F81C712A28E}" sibTransId="{25FC1CA6-9276-48F6-8595-14B30798B6EC}"/>
    <dgm:cxn modelId="{1C030C76-16E8-4F18-B1E1-32C86F43A4DD}" type="presOf" srcId="{7999912B-D5F0-4197-BE72-F7B8C61BE76F}" destId="{2F4BFC3C-D307-4636-AAD4-BC52C15DFAC4}" srcOrd="0" destOrd="0" presId="urn:microsoft.com/office/officeart/2005/8/layout/hProcess9"/>
    <dgm:cxn modelId="{8290AE95-35B0-49F4-B6B3-415780EBD7A0}" type="presOf" srcId="{9A359629-FE7A-4415-B540-80F0C426EDA2}" destId="{B5927106-8FDE-4821-A8B7-9176F82666B7}" srcOrd="0" destOrd="0" presId="urn:microsoft.com/office/officeart/2005/8/layout/hProcess9"/>
    <dgm:cxn modelId="{0ED0A423-1425-45CE-A9F3-578DDDC26151}" type="presParOf" srcId="{FBD550E2-3C6F-4895-B841-455B7DF59DAF}" destId="{C2A9DF93-6402-498C-97E0-7DE5896446AE}" srcOrd="0" destOrd="0" presId="urn:microsoft.com/office/officeart/2005/8/layout/hProcess9"/>
    <dgm:cxn modelId="{B451FD05-6D8D-47A5-A03F-43CD54B037A5}" type="presParOf" srcId="{FBD550E2-3C6F-4895-B841-455B7DF59DAF}" destId="{59E58362-C21A-4268-8A0A-195FC3C8E7A5}" srcOrd="1" destOrd="0" presId="urn:microsoft.com/office/officeart/2005/8/layout/hProcess9"/>
    <dgm:cxn modelId="{8446A550-0E20-46F1-9511-4A41A72DF09C}" type="presParOf" srcId="{59E58362-C21A-4268-8A0A-195FC3C8E7A5}" destId="{2F4BFC3C-D307-4636-AAD4-BC52C15DFAC4}" srcOrd="0" destOrd="0" presId="urn:microsoft.com/office/officeart/2005/8/layout/hProcess9"/>
    <dgm:cxn modelId="{4DA05E91-4E3B-4C47-8D34-25CB9B4F1A59}" type="presParOf" srcId="{59E58362-C21A-4268-8A0A-195FC3C8E7A5}" destId="{5FA5F863-8A95-4062-85D2-AD6FD15FFD3A}" srcOrd="1" destOrd="0" presId="urn:microsoft.com/office/officeart/2005/8/layout/hProcess9"/>
    <dgm:cxn modelId="{BFCAF279-7F1D-44F3-B214-39F4F985E7EC}" type="presParOf" srcId="{59E58362-C21A-4268-8A0A-195FC3C8E7A5}" destId="{56B74809-DD76-4D0D-AECA-C208C3D8C49A}" srcOrd="2" destOrd="0" presId="urn:microsoft.com/office/officeart/2005/8/layout/hProcess9"/>
    <dgm:cxn modelId="{9149108E-92AB-4105-A578-734307C7926C}" type="presParOf" srcId="{59E58362-C21A-4268-8A0A-195FC3C8E7A5}" destId="{171E2E80-6637-453D-BFBF-18ED32A1D25A}" srcOrd="3" destOrd="0" presId="urn:microsoft.com/office/officeart/2005/8/layout/hProcess9"/>
    <dgm:cxn modelId="{FC0EA772-54E8-4D9F-8B29-419600FDF8F2}" type="presParOf" srcId="{59E58362-C21A-4268-8A0A-195FC3C8E7A5}" destId="{B5927106-8FDE-4821-A8B7-9176F82666B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62131E5-2F9C-4990-A390-155A3E2B85D9}" type="doc">
      <dgm:prSet loTypeId="urn:microsoft.com/office/officeart/2005/8/layout/hList7#1" loCatId="list" qsTypeId="urn:microsoft.com/office/officeart/2005/8/quickstyle/simple1" qsCatId="simple" csTypeId="urn:microsoft.com/office/officeart/2005/8/colors/accent2_1" csCatId="accent2" phldr="1"/>
      <dgm:spPr/>
      <dgm:t>
        <a:bodyPr/>
        <a:lstStyle/>
        <a:p>
          <a:endParaRPr lang="en-US"/>
        </a:p>
      </dgm:t>
    </dgm:pt>
    <dgm:pt modelId="{51E9296F-38AC-425A-AF94-9D55B46E1FA3}">
      <dgm:prSet custT="1"/>
      <dgm:spPr>
        <a:ln>
          <a:solidFill>
            <a:srgbClr val="056594"/>
          </a:solidFill>
        </a:ln>
      </dgm:spPr>
      <dgm:t>
        <a:bodyPr/>
        <a:lstStyle/>
        <a:p>
          <a:pPr rtl="0"/>
          <a:r>
            <a:rPr lang="en-US" sz="2000" dirty="0" smtClean="0"/>
            <a:t>Due in EHB 90 days after the end of Budget Period</a:t>
          </a:r>
          <a:endParaRPr lang="en-US" sz="2000" dirty="0"/>
        </a:p>
      </dgm:t>
    </dgm:pt>
    <dgm:pt modelId="{ADD42FE1-4150-4C89-8C3D-CE612AEAB569}" type="parTrans" cxnId="{C10CB182-D038-4C66-BE9D-48BC9FB9CDFF}">
      <dgm:prSet/>
      <dgm:spPr/>
      <dgm:t>
        <a:bodyPr/>
        <a:lstStyle/>
        <a:p>
          <a:endParaRPr lang="en-US"/>
        </a:p>
      </dgm:t>
    </dgm:pt>
    <dgm:pt modelId="{6CF7451C-B933-4B7C-BC9C-02DD150BA409}" type="sibTrans" cxnId="{C10CB182-D038-4C66-BE9D-48BC9FB9CDFF}">
      <dgm:prSet/>
      <dgm:spPr/>
      <dgm:t>
        <a:bodyPr/>
        <a:lstStyle/>
        <a:p>
          <a:endParaRPr lang="en-US"/>
        </a:p>
      </dgm:t>
    </dgm:pt>
    <dgm:pt modelId="{211B1240-A59D-4F48-986E-AF5CBC3FE5C4}">
      <dgm:prSet custT="1"/>
      <dgm:spPr>
        <a:ln>
          <a:solidFill>
            <a:srgbClr val="056594"/>
          </a:solidFill>
        </a:ln>
      </dgm:spPr>
      <dgm:t>
        <a:bodyPr/>
        <a:lstStyle/>
        <a:p>
          <a:pPr rtl="0"/>
          <a:r>
            <a:rPr lang="en-US" sz="2000" dirty="0" smtClean="0"/>
            <a:t>Reflects the actual distribution of expenses</a:t>
          </a:r>
          <a:endParaRPr lang="en-US" sz="2000" dirty="0"/>
        </a:p>
      </dgm:t>
    </dgm:pt>
    <dgm:pt modelId="{3DB8F8B1-1E33-4849-89B9-E1D64D71A9A4}" type="parTrans" cxnId="{B9751B08-BD1A-4769-84D1-1DF3B56967F3}">
      <dgm:prSet/>
      <dgm:spPr/>
      <dgm:t>
        <a:bodyPr/>
        <a:lstStyle/>
        <a:p>
          <a:endParaRPr lang="en-US"/>
        </a:p>
      </dgm:t>
    </dgm:pt>
    <dgm:pt modelId="{90668F35-A25E-4D8E-B5E8-5FB573D89ADA}" type="sibTrans" cxnId="{B9751B08-BD1A-4769-84D1-1DF3B56967F3}">
      <dgm:prSet/>
      <dgm:spPr/>
      <dgm:t>
        <a:bodyPr/>
        <a:lstStyle/>
        <a:p>
          <a:endParaRPr lang="en-US"/>
        </a:p>
      </dgm:t>
    </dgm:pt>
    <dgm:pt modelId="{19948579-4A34-4C5D-82F9-5ED0C31CE927}">
      <dgm:prSet custT="1"/>
      <dgm:spPr>
        <a:ln>
          <a:solidFill>
            <a:srgbClr val="056594"/>
          </a:solidFill>
        </a:ln>
      </dgm:spPr>
      <dgm:t>
        <a:bodyPr/>
        <a:lstStyle/>
        <a:p>
          <a:pPr rtl="0"/>
          <a:r>
            <a:rPr lang="en-US" sz="1800" dirty="0" smtClean="0"/>
            <a:t>Correlates with Allocation Report unless budget modification requested</a:t>
          </a:r>
          <a:endParaRPr lang="en-US" sz="1800" dirty="0"/>
        </a:p>
      </dgm:t>
    </dgm:pt>
    <dgm:pt modelId="{D22E3718-E4C5-46DF-93C2-12CB96A139FF}" type="parTrans" cxnId="{E470F919-F34F-4B3E-9F88-9A9DDB56686B}">
      <dgm:prSet/>
      <dgm:spPr/>
      <dgm:t>
        <a:bodyPr/>
        <a:lstStyle/>
        <a:p>
          <a:endParaRPr lang="en-US"/>
        </a:p>
      </dgm:t>
    </dgm:pt>
    <dgm:pt modelId="{07D3DB18-2C17-4850-9AB2-00B18240D249}" type="sibTrans" cxnId="{E470F919-F34F-4B3E-9F88-9A9DDB56686B}">
      <dgm:prSet/>
      <dgm:spPr/>
      <dgm:t>
        <a:bodyPr/>
        <a:lstStyle/>
        <a:p>
          <a:endParaRPr lang="en-US"/>
        </a:p>
      </dgm:t>
    </dgm:pt>
    <dgm:pt modelId="{A2077CDF-E5B1-46BF-81B1-5B5DA8E7F393}" type="pres">
      <dgm:prSet presAssocID="{862131E5-2F9C-4990-A390-155A3E2B85D9}" presName="Name0" presStyleCnt="0">
        <dgm:presLayoutVars>
          <dgm:dir/>
          <dgm:resizeHandles val="exact"/>
        </dgm:presLayoutVars>
      </dgm:prSet>
      <dgm:spPr/>
      <dgm:t>
        <a:bodyPr/>
        <a:lstStyle/>
        <a:p>
          <a:endParaRPr lang="en-US"/>
        </a:p>
      </dgm:t>
    </dgm:pt>
    <dgm:pt modelId="{946E3E2F-63D9-440B-89E7-FF2668369776}" type="pres">
      <dgm:prSet presAssocID="{862131E5-2F9C-4990-A390-155A3E2B85D9}" presName="fgShape" presStyleLbl="fgShp" presStyleIdx="0" presStyleCnt="1" custScaleX="102364" custScaleY="154911"/>
      <dgm:spPr>
        <a:solidFill>
          <a:srgbClr val="056594"/>
        </a:solidFill>
      </dgm:spPr>
      <dgm:t>
        <a:bodyPr/>
        <a:lstStyle/>
        <a:p>
          <a:endParaRPr lang="en-US"/>
        </a:p>
      </dgm:t>
    </dgm:pt>
    <dgm:pt modelId="{802092BF-6405-48E6-B787-BA68127BF78E}" type="pres">
      <dgm:prSet presAssocID="{862131E5-2F9C-4990-A390-155A3E2B85D9}" presName="linComp" presStyleCnt="0"/>
      <dgm:spPr/>
      <dgm:t>
        <a:bodyPr/>
        <a:lstStyle/>
        <a:p>
          <a:endParaRPr lang="en-US"/>
        </a:p>
      </dgm:t>
    </dgm:pt>
    <dgm:pt modelId="{BACB56F8-3D80-4DD2-8E52-D177BB36C3AB}" type="pres">
      <dgm:prSet presAssocID="{51E9296F-38AC-425A-AF94-9D55B46E1FA3}" presName="compNode" presStyleCnt="0"/>
      <dgm:spPr/>
      <dgm:t>
        <a:bodyPr/>
        <a:lstStyle/>
        <a:p>
          <a:endParaRPr lang="en-US"/>
        </a:p>
      </dgm:t>
    </dgm:pt>
    <dgm:pt modelId="{27A26AB9-3555-46CD-B2A5-25AFE0891653}" type="pres">
      <dgm:prSet presAssocID="{51E9296F-38AC-425A-AF94-9D55B46E1FA3}" presName="bkgdShape" presStyleLbl="node1" presStyleIdx="0" presStyleCnt="3"/>
      <dgm:spPr/>
      <dgm:t>
        <a:bodyPr/>
        <a:lstStyle/>
        <a:p>
          <a:endParaRPr lang="en-US"/>
        </a:p>
      </dgm:t>
    </dgm:pt>
    <dgm:pt modelId="{5F2B812C-C086-4EA5-B2E6-B9F09E4918FB}" type="pres">
      <dgm:prSet presAssocID="{51E9296F-38AC-425A-AF94-9D55B46E1FA3}" presName="nodeTx" presStyleLbl="node1" presStyleIdx="0" presStyleCnt="3">
        <dgm:presLayoutVars>
          <dgm:bulletEnabled val="1"/>
        </dgm:presLayoutVars>
      </dgm:prSet>
      <dgm:spPr/>
      <dgm:t>
        <a:bodyPr/>
        <a:lstStyle/>
        <a:p>
          <a:endParaRPr lang="en-US"/>
        </a:p>
      </dgm:t>
    </dgm:pt>
    <dgm:pt modelId="{23BEF7A3-7631-4F4C-AB89-2D736D9A5B14}" type="pres">
      <dgm:prSet presAssocID="{51E9296F-38AC-425A-AF94-9D55B46E1FA3}" presName="invisiNode" presStyleLbl="node1" presStyleIdx="0" presStyleCnt="3"/>
      <dgm:spPr/>
      <dgm:t>
        <a:bodyPr/>
        <a:lstStyle/>
        <a:p>
          <a:endParaRPr lang="en-US"/>
        </a:p>
      </dgm:t>
    </dgm:pt>
    <dgm:pt modelId="{5D9CA99F-4267-4C7A-9077-74B1F160A545}" type="pres">
      <dgm:prSet presAssocID="{51E9296F-38AC-425A-AF94-9D55B46E1FA3}" presName="imagNode"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69BF1202-C869-4D03-B5A8-1B2ADB9998F0}" type="pres">
      <dgm:prSet presAssocID="{6CF7451C-B933-4B7C-BC9C-02DD150BA409}" presName="sibTrans" presStyleLbl="sibTrans2D1" presStyleIdx="0" presStyleCnt="0"/>
      <dgm:spPr/>
      <dgm:t>
        <a:bodyPr/>
        <a:lstStyle/>
        <a:p>
          <a:endParaRPr lang="en-US"/>
        </a:p>
      </dgm:t>
    </dgm:pt>
    <dgm:pt modelId="{1117FC61-D73D-44FC-A9D4-D5D362957811}" type="pres">
      <dgm:prSet presAssocID="{211B1240-A59D-4F48-986E-AF5CBC3FE5C4}" presName="compNode" presStyleCnt="0"/>
      <dgm:spPr/>
      <dgm:t>
        <a:bodyPr/>
        <a:lstStyle/>
        <a:p>
          <a:endParaRPr lang="en-US"/>
        </a:p>
      </dgm:t>
    </dgm:pt>
    <dgm:pt modelId="{E7B08C70-B395-4B13-9DF9-78E94A200640}" type="pres">
      <dgm:prSet presAssocID="{211B1240-A59D-4F48-986E-AF5CBC3FE5C4}" presName="bkgdShape" presStyleLbl="node1" presStyleIdx="1" presStyleCnt="3"/>
      <dgm:spPr/>
      <dgm:t>
        <a:bodyPr/>
        <a:lstStyle/>
        <a:p>
          <a:endParaRPr lang="en-US"/>
        </a:p>
      </dgm:t>
    </dgm:pt>
    <dgm:pt modelId="{EF419C73-BB5A-493F-B56C-5EAD9E83114D}" type="pres">
      <dgm:prSet presAssocID="{211B1240-A59D-4F48-986E-AF5CBC3FE5C4}" presName="nodeTx" presStyleLbl="node1" presStyleIdx="1" presStyleCnt="3">
        <dgm:presLayoutVars>
          <dgm:bulletEnabled val="1"/>
        </dgm:presLayoutVars>
      </dgm:prSet>
      <dgm:spPr/>
      <dgm:t>
        <a:bodyPr/>
        <a:lstStyle/>
        <a:p>
          <a:endParaRPr lang="en-US"/>
        </a:p>
      </dgm:t>
    </dgm:pt>
    <dgm:pt modelId="{4EEEDD2E-F1B4-49A9-9D76-3ABA2625019F}" type="pres">
      <dgm:prSet presAssocID="{211B1240-A59D-4F48-986E-AF5CBC3FE5C4}" presName="invisiNode" presStyleLbl="node1" presStyleIdx="1" presStyleCnt="3"/>
      <dgm:spPr/>
      <dgm:t>
        <a:bodyPr/>
        <a:lstStyle/>
        <a:p>
          <a:endParaRPr lang="en-US"/>
        </a:p>
      </dgm:t>
    </dgm:pt>
    <dgm:pt modelId="{39119218-3AD4-4C3E-ABD4-BDFBCCD9488D}" type="pres">
      <dgm:prSet presAssocID="{211B1240-A59D-4F48-986E-AF5CBC3FE5C4}" presName="imagNode"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9ADA41D1-EC6F-4C7A-9330-866569CCA546}" type="pres">
      <dgm:prSet presAssocID="{90668F35-A25E-4D8E-B5E8-5FB573D89ADA}" presName="sibTrans" presStyleLbl="sibTrans2D1" presStyleIdx="0" presStyleCnt="0"/>
      <dgm:spPr/>
      <dgm:t>
        <a:bodyPr/>
        <a:lstStyle/>
        <a:p>
          <a:endParaRPr lang="en-US"/>
        </a:p>
      </dgm:t>
    </dgm:pt>
    <dgm:pt modelId="{BF506424-0033-47D4-922A-886EE114CB13}" type="pres">
      <dgm:prSet presAssocID="{19948579-4A34-4C5D-82F9-5ED0C31CE927}" presName="compNode" presStyleCnt="0"/>
      <dgm:spPr/>
      <dgm:t>
        <a:bodyPr/>
        <a:lstStyle/>
        <a:p>
          <a:endParaRPr lang="en-US"/>
        </a:p>
      </dgm:t>
    </dgm:pt>
    <dgm:pt modelId="{1C427E3D-5B8F-4A44-AD36-8CB23D016345}" type="pres">
      <dgm:prSet presAssocID="{19948579-4A34-4C5D-82F9-5ED0C31CE927}" presName="bkgdShape" presStyleLbl="node1" presStyleIdx="2" presStyleCnt="3"/>
      <dgm:spPr/>
      <dgm:t>
        <a:bodyPr/>
        <a:lstStyle/>
        <a:p>
          <a:endParaRPr lang="en-US"/>
        </a:p>
      </dgm:t>
    </dgm:pt>
    <dgm:pt modelId="{A9FEE54B-4944-4EA7-91E6-7781443B742D}" type="pres">
      <dgm:prSet presAssocID="{19948579-4A34-4C5D-82F9-5ED0C31CE927}" presName="nodeTx" presStyleLbl="node1" presStyleIdx="2" presStyleCnt="3">
        <dgm:presLayoutVars>
          <dgm:bulletEnabled val="1"/>
        </dgm:presLayoutVars>
      </dgm:prSet>
      <dgm:spPr/>
      <dgm:t>
        <a:bodyPr/>
        <a:lstStyle/>
        <a:p>
          <a:endParaRPr lang="en-US"/>
        </a:p>
      </dgm:t>
    </dgm:pt>
    <dgm:pt modelId="{025EBBE8-F91D-423F-B96C-FAB67B31532B}" type="pres">
      <dgm:prSet presAssocID="{19948579-4A34-4C5D-82F9-5ED0C31CE927}" presName="invisiNode" presStyleLbl="node1" presStyleIdx="2" presStyleCnt="3"/>
      <dgm:spPr/>
      <dgm:t>
        <a:bodyPr/>
        <a:lstStyle/>
        <a:p>
          <a:endParaRPr lang="en-US"/>
        </a:p>
      </dgm:t>
    </dgm:pt>
    <dgm:pt modelId="{5BF78863-D929-4F60-9838-0BDFFC11A25D}" type="pres">
      <dgm:prSet presAssocID="{19948579-4A34-4C5D-82F9-5ED0C31CE927}" presName="imagNode"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C10CB182-D038-4C66-BE9D-48BC9FB9CDFF}" srcId="{862131E5-2F9C-4990-A390-155A3E2B85D9}" destId="{51E9296F-38AC-425A-AF94-9D55B46E1FA3}" srcOrd="0" destOrd="0" parTransId="{ADD42FE1-4150-4C89-8C3D-CE612AEAB569}" sibTransId="{6CF7451C-B933-4B7C-BC9C-02DD150BA409}"/>
    <dgm:cxn modelId="{E470F919-F34F-4B3E-9F88-9A9DDB56686B}" srcId="{862131E5-2F9C-4990-A390-155A3E2B85D9}" destId="{19948579-4A34-4C5D-82F9-5ED0C31CE927}" srcOrd="2" destOrd="0" parTransId="{D22E3718-E4C5-46DF-93C2-12CB96A139FF}" sibTransId="{07D3DB18-2C17-4850-9AB2-00B18240D249}"/>
    <dgm:cxn modelId="{093F5B5E-D172-4EB2-9D7F-236C058B08AF}" type="presOf" srcId="{211B1240-A59D-4F48-986E-AF5CBC3FE5C4}" destId="{E7B08C70-B395-4B13-9DF9-78E94A200640}" srcOrd="0" destOrd="0" presId="urn:microsoft.com/office/officeart/2005/8/layout/hList7#1"/>
    <dgm:cxn modelId="{4B7559C3-1638-465F-8506-275B3453422C}" type="presOf" srcId="{211B1240-A59D-4F48-986E-AF5CBC3FE5C4}" destId="{EF419C73-BB5A-493F-B56C-5EAD9E83114D}" srcOrd="1" destOrd="0" presId="urn:microsoft.com/office/officeart/2005/8/layout/hList7#1"/>
    <dgm:cxn modelId="{B9751B08-BD1A-4769-84D1-1DF3B56967F3}" srcId="{862131E5-2F9C-4990-A390-155A3E2B85D9}" destId="{211B1240-A59D-4F48-986E-AF5CBC3FE5C4}" srcOrd="1" destOrd="0" parTransId="{3DB8F8B1-1E33-4849-89B9-E1D64D71A9A4}" sibTransId="{90668F35-A25E-4D8E-B5E8-5FB573D89ADA}"/>
    <dgm:cxn modelId="{4B927035-2B5D-438E-BD3B-CA88E877A11A}" type="presOf" srcId="{51E9296F-38AC-425A-AF94-9D55B46E1FA3}" destId="{27A26AB9-3555-46CD-B2A5-25AFE0891653}" srcOrd="0" destOrd="0" presId="urn:microsoft.com/office/officeart/2005/8/layout/hList7#1"/>
    <dgm:cxn modelId="{4A0AE8B9-1C47-4E7A-8310-CEF6DAA49C6E}" type="presOf" srcId="{51E9296F-38AC-425A-AF94-9D55B46E1FA3}" destId="{5F2B812C-C086-4EA5-B2E6-B9F09E4918FB}" srcOrd="1" destOrd="0" presId="urn:microsoft.com/office/officeart/2005/8/layout/hList7#1"/>
    <dgm:cxn modelId="{F6BC0CC4-D984-46F7-84F4-492975DAC30A}" type="presOf" srcId="{19948579-4A34-4C5D-82F9-5ED0C31CE927}" destId="{1C427E3D-5B8F-4A44-AD36-8CB23D016345}" srcOrd="0" destOrd="0" presId="urn:microsoft.com/office/officeart/2005/8/layout/hList7#1"/>
    <dgm:cxn modelId="{CD85E608-7A81-427F-8B97-1CDD09EF5D63}" type="presOf" srcId="{19948579-4A34-4C5D-82F9-5ED0C31CE927}" destId="{A9FEE54B-4944-4EA7-91E6-7781443B742D}" srcOrd="1" destOrd="0" presId="urn:microsoft.com/office/officeart/2005/8/layout/hList7#1"/>
    <dgm:cxn modelId="{D50BD6E5-3563-485C-8391-A4EBC4DF684F}" type="presOf" srcId="{862131E5-2F9C-4990-A390-155A3E2B85D9}" destId="{A2077CDF-E5B1-46BF-81B1-5B5DA8E7F393}" srcOrd="0" destOrd="0" presId="urn:microsoft.com/office/officeart/2005/8/layout/hList7#1"/>
    <dgm:cxn modelId="{90129B5B-20D4-440D-B398-9514198BCFA9}" type="presOf" srcId="{90668F35-A25E-4D8E-B5E8-5FB573D89ADA}" destId="{9ADA41D1-EC6F-4C7A-9330-866569CCA546}" srcOrd="0" destOrd="0" presId="urn:microsoft.com/office/officeart/2005/8/layout/hList7#1"/>
    <dgm:cxn modelId="{B9CF822C-1D2C-436E-9D27-5B5C39EE4B48}" type="presOf" srcId="{6CF7451C-B933-4B7C-BC9C-02DD150BA409}" destId="{69BF1202-C869-4D03-B5A8-1B2ADB9998F0}" srcOrd="0" destOrd="0" presId="urn:microsoft.com/office/officeart/2005/8/layout/hList7#1"/>
    <dgm:cxn modelId="{1547BB08-F253-4F71-9983-FAC0254B76F5}" type="presParOf" srcId="{A2077CDF-E5B1-46BF-81B1-5B5DA8E7F393}" destId="{946E3E2F-63D9-440B-89E7-FF2668369776}" srcOrd="0" destOrd="0" presId="urn:microsoft.com/office/officeart/2005/8/layout/hList7#1"/>
    <dgm:cxn modelId="{7BD38B32-BB44-46CD-BC15-34086268A220}" type="presParOf" srcId="{A2077CDF-E5B1-46BF-81B1-5B5DA8E7F393}" destId="{802092BF-6405-48E6-B787-BA68127BF78E}" srcOrd="1" destOrd="0" presId="urn:microsoft.com/office/officeart/2005/8/layout/hList7#1"/>
    <dgm:cxn modelId="{FBAC71B9-17E6-4333-BF8E-08615C058077}" type="presParOf" srcId="{802092BF-6405-48E6-B787-BA68127BF78E}" destId="{BACB56F8-3D80-4DD2-8E52-D177BB36C3AB}" srcOrd="0" destOrd="0" presId="urn:microsoft.com/office/officeart/2005/8/layout/hList7#1"/>
    <dgm:cxn modelId="{A5552230-7B5B-43A4-A548-00D9EAAD79EE}" type="presParOf" srcId="{BACB56F8-3D80-4DD2-8E52-D177BB36C3AB}" destId="{27A26AB9-3555-46CD-B2A5-25AFE0891653}" srcOrd="0" destOrd="0" presId="urn:microsoft.com/office/officeart/2005/8/layout/hList7#1"/>
    <dgm:cxn modelId="{58D76F24-93C3-479D-A689-5C4281518DEE}" type="presParOf" srcId="{BACB56F8-3D80-4DD2-8E52-D177BB36C3AB}" destId="{5F2B812C-C086-4EA5-B2E6-B9F09E4918FB}" srcOrd="1" destOrd="0" presId="urn:microsoft.com/office/officeart/2005/8/layout/hList7#1"/>
    <dgm:cxn modelId="{07351380-3399-4450-8FF8-B5DB0AC96D84}" type="presParOf" srcId="{BACB56F8-3D80-4DD2-8E52-D177BB36C3AB}" destId="{23BEF7A3-7631-4F4C-AB89-2D736D9A5B14}" srcOrd="2" destOrd="0" presId="urn:microsoft.com/office/officeart/2005/8/layout/hList7#1"/>
    <dgm:cxn modelId="{06470AD5-F9E1-4DF7-AF97-A5A3B385D15F}" type="presParOf" srcId="{BACB56F8-3D80-4DD2-8E52-D177BB36C3AB}" destId="{5D9CA99F-4267-4C7A-9077-74B1F160A545}" srcOrd="3" destOrd="0" presId="urn:microsoft.com/office/officeart/2005/8/layout/hList7#1"/>
    <dgm:cxn modelId="{0BB76681-8CD9-415E-9E2A-83D34819BCB1}" type="presParOf" srcId="{802092BF-6405-48E6-B787-BA68127BF78E}" destId="{69BF1202-C869-4D03-B5A8-1B2ADB9998F0}" srcOrd="1" destOrd="0" presId="urn:microsoft.com/office/officeart/2005/8/layout/hList7#1"/>
    <dgm:cxn modelId="{131F49AD-8606-422F-AFAC-4C07B1A89AAE}" type="presParOf" srcId="{802092BF-6405-48E6-B787-BA68127BF78E}" destId="{1117FC61-D73D-44FC-A9D4-D5D362957811}" srcOrd="2" destOrd="0" presId="urn:microsoft.com/office/officeart/2005/8/layout/hList7#1"/>
    <dgm:cxn modelId="{97970C83-9D66-45A9-98A8-8B40D2A38EB4}" type="presParOf" srcId="{1117FC61-D73D-44FC-A9D4-D5D362957811}" destId="{E7B08C70-B395-4B13-9DF9-78E94A200640}" srcOrd="0" destOrd="0" presId="urn:microsoft.com/office/officeart/2005/8/layout/hList7#1"/>
    <dgm:cxn modelId="{E6CFA510-0428-4FAF-8370-19642C80A930}" type="presParOf" srcId="{1117FC61-D73D-44FC-A9D4-D5D362957811}" destId="{EF419C73-BB5A-493F-B56C-5EAD9E83114D}" srcOrd="1" destOrd="0" presId="urn:microsoft.com/office/officeart/2005/8/layout/hList7#1"/>
    <dgm:cxn modelId="{20EE30F0-C3FA-490F-B650-713E517B8430}" type="presParOf" srcId="{1117FC61-D73D-44FC-A9D4-D5D362957811}" destId="{4EEEDD2E-F1B4-49A9-9D76-3ABA2625019F}" srcOrd="2" destOrd="0" presId="urn:microsoft.com/office/officeart/2005/8/layout/hList7#1"/>
    <dgm:cxn modelId="{5C2F3377-46ED-41D2-AEC8-06104C660BFF}" type="presParOf" srcId="{1117FC61-D73D-44FC-A9D4-D5D362957811}" destId="{39119218-3AD4-4C3E-ABD4-BDFBCCD9488D}" srcOrd="3" destOrd="0" presId="urn:microsoft.com/office/officeart/2005/8/layout/hList7#1"/>
    <dgm:cxn modelId="{23FBA1C6-4DAF-41F4-8A53-B076A594494C}" type="presParOf" srcId="{802092BF-6405-48E6-B787-BA68127BF78E}" destId="{9ADA41D1-EC6F-4C7A-9330-866569CCA546}" srcOrd="3" destOrd="0" presId="urn:microsoft.com/office/officeart/2005/8/layout/hList7#1"/>
    <dgm:cxn modelId="{6CA7F620-503F-4D31-A989-6F02328EF306}" type="presParOf" srcId="{802092BF-6405-48E6-B787-BA68127BF78E}" destId="{BF506424-0033-47D4-922A-886EE114CB13}" srcOrd="4" destOrd="0" presId="urn:microsoft.com/office/officeart/2005/8/layout/hList7#1"/>
    <dgm:cxn modelId="{4D2669A0-C964-493D-8C42-65A3008F841D}" type="presParOf" srcId="{BF506424-0033-47D4-922A-886EE114CB13}" destId="{1C427E3D-5B8F-4A44-AD36-8CB23D016345}" srcOrd="0" destOrd="0" presId="urn:microsoft.com/office/officeart/2005/8/layout/hList7#1"/>
    <dgm:cxn modelId="{20CBED4D-0CAF-4730-B0EF-AE7D75AA3330}" type="presParOf" srcId="{BF506424-0033-47D4-922A-886EE114CB13}" destId="{A9FEE54B-4944-4EA7-91E6-7781443B742D}" srcOrd="1" destOrd="0" presId="urn:microsoft.com/office/officeart/2005/8/layout/hList7#1"/>
    <dgm:cxn modelId="{E8957F2D-16BB-4A3F-B5A8-82F22EAF3189}" type="presParOf" srcId="{BF506424-0033-47D4-922A-886EE114CB13}" destId="{025EBBE8-F91D-423F-B96C-FAB67B31532B}" srcOrd="2" destOrd="0" presId="urn:microsoft.com/office/officeart/2005/8/layout/hList7#1"/>
    <dgm:cxn modelId="{125A8986-14E7-48C5-B8C7-5F57143561F7}" type="presParOf" srcId="{BF506424-0033-47D4-922A-886EE114CB13}" destId="{5BF78863-D929-4F60-9838-0BDFFC11A25D}"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E5A0EC5-2171-4D9C-8D5C-0D3B6F4DD2B3}" type="doc">
      <dgm:prSet loTypeId="urn:microsoft.com/office/officeart/2005/8/layout/process1" loCatId="process" qsTypeId="urn:microsoft.com/office/officeart/2005/8/quickstyle/3d2" qsCatId="3D" csTypeId="urn:microsoft.com/office/officeart/2005/8/colors/accent2_1" csCatId="accent2" phldr="1"/>
      <dgm:spPr/>
      <dgm:t>
        <a:bodyPr/>
        <a:lstStyle/>
        <a:p>
          <a:endParaRPr lang="en-US"/>
        </a:p>
      </dgm:t>
    </dgm:pt>
    <dgm:pt modelId="{BDC5B067-D006-4DE0-A46A-BEDB6FD98BDC}">
      <dgm:prSet custT="1"/>
      <dgm:spPr/>
      <dgm:t>
        <a:bodyPr/>
        <a:lstStyle/>
        <a:p>
          <a:pPr rtl="0"/>
          <a:r>
            <a:rPr lang="en-US" sz="1400" b="1" dirty="0" smtClean="0">
              <a:solidFill>
                <a:srgbClr val="056594"/>
              </a:solidFill>
            </a:rPr>
            <a:t>Grantee submits documents through Electronic Handbook</a:t>
          </a:r>
          <a:endParaRPr lang="en-US" b="1" dirty="0">
            <a:solidFill>
              <a:srgbClr val="056594"/>
            </a:solidFill>
          </a:endParaRPr>
        </a:p>
      </dgm:t>
    </dgm:pt>
    <dgm:pt modelId="{6C28BE5C-10BC-4730-A2A2-F7E7B34ACE8B}" type="parTrans" cxnId="{36C460E9-A209-4FDF-BD54-4113C34ECDC6}">
      <dgm:prSet/>
      <dgm:spPr/>
      <dgm:t>
        <a:bodyPr/>
        <a:lstStyle/>
        <a:p>
          <a:endParaRPr lang="en-US"/>
        </a:p>
      </dgm:t>
    </dgm:pt>
    <dgm:pt modelId="{A0118F1E-1406-4AE3-9570-2717535CE8DA}" type="sibTrans" cxnId="{36C460E9-A209-4FDF-BD54-4113C34ECDC6}">
      <dgm:prSet/>
      <dgm:spPr>
        <a:solidFill>
          <a:srgbClr val="056594"/>
        </a:solidFill>
      </dgm:spPr>
      <dgm:t>
        <a:bodyPr/>
        <a:lstStyle/>
        <a:p>
          <a:endParaRPr lang="en-US"/>
        </a:p>
      </dgm:t>
    </dgm:pt>
    <dgm:pt modelId="{735DA7D3-D054-476B-B962-2448BF9AC732}">
      <dgm:prSet custT="1"/>
      <dgm:spPr/>
      <dgm:t>
        <a:bodyPr/>
        <a:lstStyle/>
        <a:p>
          <a:pPr rtl="0"/>
          <a:r>
            <a:rPr lang="en-US" sz="1400" b="1" dirty="0" smtClean="0">
              <a:solidFill>
                <a:srgbClr val="056594"/>
              </a:solidFill>
            </a:rPr>
            <a:t>Reviewed by Project Officer</a:t>
          </a:r>
          <a:endParaRPr lang="en-US" b="1" dirty="0">
            <a:solidFill>
              <a:srgbClr val="056594"/>
            </a:solidFill>
          </a:endParaRPr>
        </a:p>
      </dgm:t>
    </dgm:pt>
    <dgm:pt modelId="{EBF18877-837D-4A5A-82C2-5FADBEE0DD31}" type="parTrans" cxnId="{E7769E35-2B82-42DB-BB32-94FAB32972D6}">
      <dgm:prSet/>
      <dgm:spPr/>
      <dgm:t>
        <a:bodyPr/>
        <a:lstStyle/>
        <a:p>
          <a:endParaRPr lang="en-US"/>
        </a:p>
      </dgm:t>
    </dgm:pt>
    <dgm:pt modelId="{8224C14A-F7C9-4F4F-AD39-2BB1D679B2B6}" type="sibTrans" cxnId="{E7769E35-2B82-42DB-BB32-94FAB32972D6}">
      <dgm:prSet/>
      <dgm:spPr>
        <a:solidFill>
          <a:srgbClr val="056594"/>
        </a:solidFill>
      </dgm:spPr>
      <dgm:t>
        <a:bodyPr/>
        <a:lstStyle/>
        <a:p>
          <a:endParaRPr lang="en-US"/>
        </a:p>
      </dgm:t>
    </dgm:pt>
    <dgm:pt modelId="{2B665455-6EC9-4BBE-BED4-CB68A2D23E5A}">
      <dgm:prSet custT="1"/>
      <dgm:spPr/>
      <dgm:t>
        <a:bodyPr/>
        <a:lstStyle/>
        <a:p>
          <a:pPr rtl="0"/>
          <a:r>
            <a:rPr lang="en-US" sz="1400" b="1" dirty="0" smtClean="0">
              <a:solidFill>
                <a:srgbClr val="056594"/>
              </a:solidFill>
            </a:rPr>
            <a:t>Forwarded to HIV/AIDS Bureau Management for approval</a:t>
          </a:r>
          <a:endParaRPr lang="en-US" b="1" dirty="0">
            <a:solidFill>
              <a:srgbClr val="056594"/>
            </a:solidFill>
          </a:endParaRPr>
        </a:p>
      </dgm:t>
    </dgm:pt>
    <dgm:pt modelId="{03F9A53A-6CE6-4D5C-8C1C-4AFDA3451609}" type="parTrans" cxnId="{EB91D56E-DF25-4632-B3A2-B7D0442D150F}">
      <dgm:prSet/>
      <dgm:spPr/>
      <dgm:t>
        <a:bodyPr/>
        <a:lstStyle/>
        <a:p>
          <a:endParaRPr lang="en-US"/>
        </a:p>
      </dgm:t>
    </dgm:pt>
    <dgm:pt modelId="{5ABAE89F-D47F-4D3B-B40F-DB893C0F5174}" type="sibTrans" cxnId="{EB91D56E-DF25-4632-B3A2-B7D0442D150F}">
      <dgm:prSet/>
      <dgm:spPr>
        <a:solidFill>
          <a:srgbClr val="056594"/>
        </a:solidFill>
      </dgm:spPr>
      <dgm:t>
        <a:bodyPr/>
        <a:lstStyle/>
        <a:p>
          <a:endParaRPr lang="en-US"/>
        </a:p>
      </dgm:t>
    </dgm:pt>
    <dgm:pt modelId="{219DE648-FCFD-4952-ADC3-BFB6EA5ECF91}">
      <dgm:prSet custT="1"/>
      <dgm:spPr/>
      <dgm:t>
        <a:bodyPr/>
        <a:lstStyle/>
        <a:p>
          <a:pPr rtl="0"/>
          <a:r>
            <a:rPr lang="en-US" sz="1400" b="1" dirty="0" smtClean="0">
              <a:solidFill>
                <a:srgbClr val="056594"/>
              </a:solidFill>
            </a:rPr>
            <a:t>Forwarded to Grants Management Office</a:t>
          </a:r>
          <a:endParaRPr lang="en-US" b="1" dirty="0">
            <a:solidFill>
              <a:srgbClr val="056594"/>
            </a:solidFill>
          </a:endParaRPr>
        </a:p>
      </dgm:t>
    </dgm:pt>
    <dgm:pt modelId="{65302609-1683-45B0-9D26-348497BD1FDE}" type="parTrans" cxnId="{8C28DF46-6CBD-4450-BB7E-9692AC312C1A}">
      <dgm:prSet/>
      <dgm:spPr/>
      <dgm:t>
        <a:bodyPr/>
        <a:lstStyle/>
        <a:p>
          <a:endParaRPr lang="en-US"/>
        </a:p>
      </dgm:t>
    </dgm:pt>
    <dgm:pt modelId="{F44B7059-C58C-4BE0-9511-257C0FC63312}" type="sibTrans" cxnId="{8C28DF46-6CBD-4450-BB7E-9692AC312C1A}">
      <dgm:prSet/>
      <dgm:spPr/>
      <dgm:t>
        <a:bodyPr/>
        <a:lstStyle/>
        <a:p>
          <a:endParaRPr lang="en-US"/>
        </a:p>
      </dgm:t>
    </dgm:pt>
    <dgm:pt modelId="{BB05BD8C-A444-42D8-9F83-1ED998F76807}" type="pres">
      <dgm:prSet presAssocID="{AE5A0EC5-2171-4D9C-8D5C-0D3B6F4DD2B3}" presName="Name0" presStyleCnt="0">
        <dgm:presLayoutVars>
          <dgm:dir/>
          <dgm:resizeHandles val="exact"/>
        </dgm:presLayoutVars>
      </dgm:prSet>
      <dgm:spPr/>
      <dgm:t>
        <a:bodyPr/>
        <a:lstStyle/>
        <a:p>
          <a:endParaRPr lang="en-US"/>
        </a:p>
      </dgm:t>
    </dgm:pt>
    <dgm:pt modelId="{D75DCAD3-0414-43D9-95FD-644A4F0B036F}" type="pres">
      <dgm:prSet presAssocID="{BDC5B067-D006-4DE0-A46A-BEDB6FD98BDC}" presName="node" presStyleLbl="node1" presStyleIdx="0" presStyleCnt="4" custScaleX="100991" custScaleY="161753" custLinFactNeighborX="23135" custLinFactNeighborY="242">
        <dgm:presLayoutVars>
          <dgm:bulletEnabled val="1"/>
        </dgm:presLayoutVars>
      </dgm:prSet>
      <dgm:spPr/>
      <dgm:t>
        <a:bodyPr/>
        <a:lstStyle/>
        <a:p>
          <a:endParaRPr lang="en-US"/>
        </a:p>
      </dgm:t>
    </dgm:pt>
    <dgm:pt modelId="{06E506FF-950B-4727-9DD6-8EE631FF8FC2}" type="pres">
      <dgm:prSet presAssocID="{A0118F1E-1406-4AE3-9570-2717535CE8DA}" presName="sibTrans" presStyleLbl="sibTrans2D1" presStyleIdx="0" presStyleCnt="3"/>
      <dgm:spPr/>
      <dgm:t>
        <a:bodyPr/>
        <a:lstStyle/>
        <a:p>
          <a:endParaRPr lang="en-US"/>
        </a:p>
      </dgm:t>
    </dgm:pt>
    <dgm:pt modelId="{B07A119C-CB54-4B16-ADA4-723BF9D358C6}" type="pres">
      <dgm:prSet presAssocID="{A0118F1E-1406-4AE3-9570-2717535CE8DA}" presName="connectorText" presStyleLbl="sibTrans2D1" presStyleIdx="0" presStyleCnt="3"/>
      <dgm:spPr/>
      <dgm:t>
        <a:bodyPr/>
        <a:lstStyle/>
        <a:p>
          <a:endParaRPr lang="en-US"/>
        </a:p>
      </dgm:t>
    </dgm:pt>
    <dgm:pt modelId="{C6750E24-D8D9-4611-A7D3-79EE4DEDA8C0}" type="pres">
      <dgm:prSet presAssocID="{735DA7D3-D054-476B-B962-2448BF9AC732}" presName="node" presStyleLbl="node1" presStyleIdx="1" presStyleCnt="4" custScaleX="101930" custScaleY="151585" custLinFactNeighborX="23135" custLinFactNeighborY="242">
        <dgm:presLayoutVars>
          <dgm:bulletEnabled val="1"/>
        </dgm:presLayoutVars>
      </dgm:prSet>
      <dgm:spPr/>
      <dgm:t>
        <a:bodyPr/>
        <a:lstStyle/>
        <a:p>
          <a:endParaRPr lang="en-US"/>
        </a:p>
      </dgm:t>
    </dgm:pt>
    <dgm:pt modelId="{2E8333C7-BD99-4B0D-A9B8-FBC4294CBE37}" type="pres">
      <dgm:prSet presAssocID="{8224C14A-F7C9-4F4F-AD39-2BB1D679B2B6}" presName="sibTrans" presStyleLbl="sibTrans2D1" presStyleIdx="1" presStyleCnt="3"/>
      <dgm:spPr/>
      <dgm:t>
        <a:bodyPr/>
        <a:lstStyle/>
        <a:p>
          <a:endParaRPr lang="en-US"/>
        </a:p>
      </dgm:t>
    </dgm:pt>
    <dgm:pt modelId="{C3944119-31A0-408F-98D1-3D884127EC06}" type="pres">
      <dgm:prSet presAssocID="{8224C14A-F7C9-4F4F-AD39-2BB1D679B2B6}" presName="connectorText" presStyleLbl="sibTrans2D1" presStyleIdx="1" presStyleCnt="3"/>
      <dgm:spPr/>
      <dgm:t>
        <a:bodyPr/>
        <a:lstStyle/>
        <a:p>
          <a:endParaRPr lang="en-US"/>
        </a:p>
      </dgm:t>
    </dgm:pt>
    <dgm:pt modelId="{FD9604DE-DCB9-496D-A3A8-327F9DB684F7}" type="pres">
      <dgm:prSet presAssocID="{2B665455-6EC9-4BBE-BED4-CB68A2D23E5A}" presName="node" presStyleLbl="node1" presStyleIdx="2" presStyleCnt="4" custScaleX="106018" custScaleY="154100" custLinFactNeighborX="14895" custLinFactNeighborY="1210">
        <dgm:presLayoutVars>
          <dgm:bulletEnabled val="1"/>
        </dgm:presLayoutVars>
      </dgm:prSet>
      <dgm:spPr/>
      <dgm:t>
        <a:bodyPr/>
        <a:lstStyle/>
        <a:p>
          <a:endParaRPr lang="en-US"/>
        </a:p>
      </dgm:t>
    </dgm:pt>
    <dgm:pt modelId="{CC7514C5-F6CC-488A-901F-B2C7DE3032A1}" type="pres">
      <dgm:prSet presAssocID="{5ABAE89F-D47F-4D3B-B40F-DB893C0F5174}" presName="sibTrans" presStyleLbl="sibTrans2D1" presStyleIdx="2" presStyleCnt="3"/>
      <dgm:spPr/>
      <dgm:t>
        <a:bodyPr/>
        <a:lstStyle/>
        <a:p>
          <a:endParaRPr lang="en-US"/>
        </a:p>
      </dgm:t>
    </dgm:pt>
    <dgm:pt modelId="{9CED72A3-2604-46EF-8F32-E6CBCD8109E8}" type="pres">
      <dgm:prSet presAssocID="{5ABAE89F-D47F-4D3B-B40F-DB893C0F5174}" presName="connectorText" presStyleLbl="sibTrans2D1" presStyleIdx="2" presStyleCnt="3"/>
      <dgm:spPr/>
      <dgm:t>
        <a:bodyPr/>
        <a:lstStyle/>
        <a:p>
          <a:endParaRPr lang="en-US"/>
        </a:p>
      </dgm:t>
    </dgm:pt>
    <dgm:pt modelId="{4D49EB29-307B-45FD-ADC5-8CDAA7BF376A}" type="pres">
      <dgm:prSet presAssocID="{219DE648-FCFD-4952-ADC3-BFB6EA5ECF91}" presName="node" presStyleLbl="node1" presStyleIdx="3" presStyleCnt="4" custScaleX="103008" custScaleY="156784" custLinFactNeighborX="11971" custLinFactNeighborY="2178">
        <dgm:presLayoutVars>
          <dgm:bulletEnabled val="1"/>
        </dgm:presLayoutVars>
      </dgm:prSet>
      <dgm:spPr/>
      <dgm:t>
        <a:bodyPr/>
        <a:lstStyle/>
        <a:p>
          <a:endParaRPr lang="en-US"/>
        </a:p>
      </dgm:t>
    </dgm:pt>
  </dgm:ptLst>
  <dgm:cxnLst>
    <dgm:cxn modelId="{36C460E9-A209-4FDF-BD54-4113C34ECDC6}" srcId="{AE5A0EC5-2171-4D9C-8D5C-0D3B6F4DD2B3}" destId="{BDC5B067-D006-4DE0-A46A-BEDB6FD98BDC}" srcOrd="0" destOrd="0" parTransId="{6C28BE5C-10BC-4730-A2A2-F7E7B34ACE8B}" sibTransId="{A0118F1E-1406-4AE3-9570-2717535CE8DA}"/>
    <dgm:cxn modelId="{310875AE-C811-4A71-BB41-80536A6F214B}" type="presOf" srcId="{A0118F1E-1406-4AE3-9570-2717535CE8DA}" destId="{B07A119C-CB54-4B16-ADA4-723BF9D358C6}" srcOrd="1" destOrd="0" presId="urn:microsoft.com/office/officeart/2005/8/layout/process1"/>
    <dgm:cxn modelId="{60680A56-4BB1-4766-9E84-50012DA235A8}" type="presOf" srcId="{8224C14A-F7C9-4F4F-AD39-2BB1D679B2B6}" destId="{2E8333C7-BD99-4B0D-A9B8-FBC4294CBE37}" srcOrd="0" destOrd="0" presId="urn:microsoft.com/office/officeart/2005/8/layout/process1"/>
    <dgm:cxn modelId="{6FA164F5-5F42-490E-BFF0-569600F1D320}" type="presOf" srcId="{5ABAE89F-D47F-4D3B-B40F-DB893C0F5174}" destId="{9CED72A3-2604-46EF-8F32-E6CBCD8109E8}" srcOrd="1" destOrd="0" presId="urn:microsoft.com/office/officeart/2005/8/layout/process1"/>
    <dgm:cxn modelId="{561D24BC-120C-412B-8593-6AAA6626EA56}" type="presOf" srcId="{219DE648-FCFD-4952-ADC3-BFB6EA5ECF91}" destId="{4D49EB29-307B-45FD-ADC5-8CDAA7BF376A}" srcOrd="0" destOrd="0" presId="urn:microsoft.com/office/officeart/2005/8/layout/process1"/>
    <dgm:cxn modelId="{EB91D56E-DF25-4632-B3A2-B7D0442D150F}" srcId="{AE5A0EC5-2171-4D9C-8D5C-0D3B6F4DD2B3}" destId="{2B665455-6EC9-4BBE-BED4-CB68A2D23E5A}" srcOrd="2" destOrd="0" parTransId="{03F9A53A-6CE6-4D5C-8C1C-4AFDA3451609}" sibTransId="{5ABAE89F-D47F-4D3B-B40F-DB893C0F5174}"/>
    <dgm:cxn modelId="{323F89B7-8BD9-4C43-87DA-A4DBA410DF2E}" type="presOf" srcId="{5ABAE89F-D47F-4D3B-B40F-DB893C0F5174}" destId="{CC7514C5-F6CC-488A-901F-B2C7DE3032A1}" srcOrd="0" destOrd="0" presId="urn:microsoft.com/office/officeart/2005/8/layout/process1"/>
    <dgm:cxn modelId="{DE8AB9C4-4552-4746-B1DA-83AB38A17014}" type="presOf" srcId="{BDC5B067-D006-4DE0-A46A-BEDB6FD98BDC}" destId="{D75DCAD3-0414-43D9-95FD-644A4F0B036F}" srcOrd="0" destOrd="0" presId="urn:microsoft.com/office/officeart/2005/8/layout/process1"/>
    <dgm:cxn modelId="{A73521B6-B10D-47BE-B83E-4A58CBCEA53D}" type="presOf" srcId="{735DA7D3-D054-476B-B962-2448BF9AC732}" destId="{C6750E24-D8D9-4611-A7D3-79EE4DEDA8C0}" srcOrd="0" destOrd="0" presId="urn:microsoft.com/office/officeart/2005/8/layout/process1"/>
    <dgm:cxn modelId="{7906A9C1-5934-473C-856B-CDB78A192CA8}" type="presOf" srcId="{2B665455-6EC9-4BBE-BED4-CB68A2D23E5A}" destId="{FD9604DE-DCB9-496D-A3A8-327F9DB684F7}" srcOrd="0" destOrd="0" presId="urn:microsoft.com/office/officeart/2005/8/layout/process1"/>
    <dgm:cxn modelId="{59A5B6E6-6C0F-4F2F-A2F6-8EB9922C8C7A}" type="presOf" srcId="{A0118F1E-1406-4AE3-9570-2717535CE8DA}" destId="{06E506FF-950B-4727-9DD6-8EE631FF8FC2}" srcOrd="0" destOrd="0" presId="urn:microsoft.com/office/officeart/2005/8/layout/process1"/>
    <dgm:cxn modelId="{E7769E35-2B82-42DB-BB32-94FAB32972D6}" srcId="{AE5A0EC5-2171-4D9C-8D5C-0D3B6F4DD2B3}" destId="{735DA7D3-D054-476B-B962-2448BF9AC732}" srcOrd="1" destOrd="0" parTransId="{EBF18877-837D-4A5A-82C2-5FADBEE0DD31}" sibTransId="{8224C14A-F7C9-4F4F-AD39-2BB1D679B2B6}"/>
    <dgm:cxn modelId="{31789043-FEE0-4AE7-A914-5F853D26BC54}" type="presOf" srcId="{8224C14A-F7C9-4F4F-AD39-2BB1D679B2B6}" destId="{C3944119-31A0-408F-98D1-3D884127EC06}" srcOrd="1" destOrd="0" presId="urn:microsoft.com/office/officeart/2005/8/layout/process1"/>
    <dgm:cxn modelId="{8C28DF46-6CBD-4450-BB7E-9692AC312C1A}" srcId="{AE5A0EC5-2171-4D9C-8D5C-0D3B6F4DD2B3}" destId="{219DE648-FCFD-4952-ADC3-BFB6EA5ECF91}" srcOrd="3" destOrd="0" parTransId="{65302609-1683-45B0-9D26-348497BD1FDE}" sibTransId="{F44B7059-C58C-4BE0-9511-257C0FC63312}"/>
    <dgm:cxn modelId="{68AD9CEB-DD90-4396-BDA3-217B1BB896FE}" type="presOf" srcId="{AE5A0EC5-2171-4D9C-8D5C-0D3B6F4DD2B3}" destId="{BB05BD8C-A444-42D8-9F83-1ED998F76807}" srcOrd="0" destOrd="0" presId="urn:microsoft.com/office/officeart/2005/8/layout/process1"/>
    <dgm:cxn modelId="{CA7B815D-FD65-4AF4-8CEA-51085375E996}" type="presParOf" srcId="{BB05BD8C-A444-42D8-9F83-1ED998F76807}" destId="{D75DCAD3-0414-43D9-95FD-644A4F0B036F}" srcOrd="0" destOrd="0" presId="urn:microsoft.com/office/officeart/2005/8/layout/process1"/>
    <dgm:cxn modelId="{071DDBAE-A62A-4FF3-B98E-C8079259AE75}" type="presParOf" srcId="{BB05BD8C-A444-42D8-9F83-1ED998F76807}" destId="{06E506FF-950B-4727-9DD6-8EE631FF8FC2}" srcOrd="1" destOrd="0" presId="urn:microsoft.com/office/officeart/2005/8/layout/process1"/>
    <dgm:cxn modelId="{B281664B-52B0-4A5C-8508-B0735A0C10C8}" type="presParOf" srcId="{06E506FF-950B-4727-9DD6-8EE631FF8FC2}" destId="{B07A119C-CB54-4B16-ADA4-723BF9D358C6}" srcOrd="0" destOrd="0" presId="urn:microsoft.com/office/officeart/2005/8/layout/process1"/>
    <dgm:cxn modelId="{9BDF4972-B3DE-46BD-B0EA-638776943E98}" type="presParOf" srcId="{BB05BD8C-A444-42D8-9F83-1ED998F76807}" destId="{C6750E24-D8D9-4611-A7D3-79EE4DEDA8C0}" srcOrd="2" destOrd="0" presId="urn:microsoft.com/office/officeart/2005/8/layout/process1"/>
    <dgm:cxn modelId="{DD31F171-5CEA-4969-978A-73A8CDCDB384}" type="presParOf" srcId="{BB05BD8C-A444-42D8-9F83-1ED998F76807}" destId="{2E8333C7-BD99-4B0D-A9B8-FBC4294CBE37}" srcOrd="3" destOrd="0" presId="urn:microsoft.com/office/officeart/2005/8/layout/process1"/>
    <dgm:cxn modelId="{E4BD2041-84D6-4A1E-8FBF-BFD4CB27A94A}" type="presParOf" srcId="{2E8333C7-BD99-4B0D-A9B8-FBC4294CBE37}" destId="{C3944119-31A0-408F-98D1-3D884127EC06}" srcOrd="0" destOrd="0" presId="urn:microsoft.com/office/officeart/2005/8/layout/process1"/>
    <dgm:cxn modelId="{6F75CA70-EA1B-42EE-88EE-70249D48D6B4}" type="presParOf" srcId="{BB05BD8C-A444-42D8-9F83-1ED998F76807}" destId="{FD9604DE-DCB9-496D-A3A8-327F9DB684F7}" srcOrd="4" destOrd="0" presId="urn:microsoft.com/office/officeart/2005/8/layout/process1"/>
    <dgm:cxn modelId="{BA0237FE-45D8-4C80-8828-FCA2F672BD4A}" type="presParOf" srcId="{BB05BD8C-A444-42D8-9F83-1ED998F76807}" destId="{CC7514C5-F6CC-488A-901F-B2C7DE3032A1}" srcOrd="5" destOrd="0" presId="urn:microsoft.com/office/officeart/2005/8/layout/process1"/>
    <dgm:cxn modelId="{2CABD1FB-281B-4784-8E30-61B517119CEF}" type="presParOf" srcId="{CC7514C5-F6CC-488A-901F-B2C7DE3032A1}" destId="{9CED72A3-2604-46EF-8F32-E6CBCD8109E8}" srcOrd="0" destOrd="0" presId="urn:microsoft.com/office/officeart/2005/8/layout/process1"/>
    <dgm:cxn modelId="{5EE199D5-8F49-4C25-9D20-9D52E6E14F32}" type="presParOf" srcId="{BB05BD8C-A444-42D8-9F83-1ED998F76807}" destId="{4D49EB29-307B-45FD-ADC5-8CDAA7BF376A}"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81EE7C-FF0E-49EA-B0CD-6ECD728477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R"/>
        </a:p>
      </dgm:t>
    </dgm:pt>
    <dgm:pt modelId="{F3F23AB8-E6D2-407C-B9F1-751EF934010C}">
      <dgm:prSet/>
      <dgm:spPr>
        <a:gradFill flip="none" rotWithShape="0">
          <a:gsLst>
            <a:gs pos="0">
              <a:srgbClr val="056594">
                <a:tint val="66000"/>
                <a:satMod val="160000"/>
              </a:srgbClr>
            </a:gs>
            <a:gs pos="50000">
              <a:srgbClr val="056594">
                <a:tint val="44500"/>
                <a:satMod val="160000"/>
              </a:srgbClr>
            </a:gs>
            <a:gs pos="100000">
              <a:srgbClr val="056594">
                <a:tint val="23500"/>
                <a:satMod val="160000"/>
              </a:srgbClr>
            </a:gs>
          </a:gsLst>
          <a:lin ang="16200000" scaled="1"/>
          <a:tileRect/>
        </a:gradFill>
      </dgm:spPr>
      <dgm:t>
        <a:bodyPr/>
        <a:lstStyle/>
        <a:p>
          <a:pPr marL="0" indent="0" algn="ctr" rtl="0"/>
          <a:r>
            <a:rPr lang="en-US" b="1" dirty="0" smtClean="0">
              <a:solidFill>
                <a:srgbClr val="056594"/>
              </a:solidFill>
            </a:rPr>
            <a:t>HIV counseling, testing, and referral</a:t>
          </a:r>
          <a:endParaRPr lang="en-US" b="1" dirty="0">
            <a:solidFill>
              <a:srgbClr val="056594"/>
            </a:solidFill>
          </a:endParaRPr>
        </a:p>
      </dgm:t>
    </dgm:pt>
    <dgm:pt modelId="{1261F31E-66DD-4E21-A1BA-FF35A2867541}" type="parTrans" cxnId="{B78DFD1D-6DC1-4761-B1A2-DE8723582A35}">
      <dgm:prSet/>
      <dgm:spPr/>
      <dgm:t>
        <a:bodyPr/>
        <a:lstStyle/>
        <a:p>
          <a:endParaRPr lang="es-PR"/>
        </a:p>
      </dgm:t>
    </dgm:pt>
    <dgm:pt modelId="{A6673FB8-0756-4800-870F-A008BD42A541}" type="sibTrans" cxnId="{B78DFD1D-6DC1-4761-B1A2-DE8723582A35}">
      <dgm:prSet/>
      <dgm:spPr/>
      <dgm:t>
        <a:bodyPr/>
        <a:lstStyle/>
        <a:p>
          <a:endParaRPr lang="es-PR"/>
        </a:p>
      </dgm:t>
    </dgm:pt>
    <dgm:pt modelId="{5646ED44-5F1C-435F-B038-BB17D6B92983}">
      <dgm:prSet/>
      <dgm:spPr>
        <a:gradFill flip="none" rotWithShape="0">
          <a:gsLst>
            <a:gs pos="0">
              <a:srgbClr val="056594">
                <a:tint val="66000"/>
                <a:satMod val="160000"/>
              </a:srgbClr>
            </a:gs>
            <a:gs pos="50000">
              <a:srgbClr val="056594">
                <a:tint val="44500"/>
                <a:satMod val="160000"/>
              </a:srgbClr>
            </a:gs>
            <a:gs pos="100000">
              <a:srgbClr val="056594">
                <a:tint val="23500"/>
                <a:satMod val="160000"/>
              </a:srgbClr>
            </a:gs>
          </a:gsLst>
          <a:lin ang="5400000" scaled="1"/>
          <a:tileRect/>
        </a:gradFill>
      </dgm:spPr>
      <dgm:t>
        <a:bodyPr/>
        <a:lstStyle/>
        <a:p>
          <a:pPr algn="ctr" rtl="0"/>
          <a:r>
            <a:rPr lang="en-US" b="1" dirty="0" smtClean="0">
              <a:solidFill>
                <a:srgbClr val="056594"/>
              </a:solidFill>
            </a:rPr>
            <a:t>Medical evaluation and clinical care</a:t>
          </a:r>
          <a:endParaRPr lang="en-US" b="1" dirty="0">
            <a:solidFill>
              <a:srgbClr val="056594"/>
            </a:solidFill>
          </a:endParaRPr>
        </a:p>
      </dgm:t>
    </dgm:pt>
    <dgm:pt modelId="{0401E00A-04EA-429D-9381-1CAEA01FF4B6}" type="parTrans" cxnId="{4FCEB7DF-D76B-4769-AB4D-AB1426934F4B}">
      <dgm:prSet/>
      <dgm:spPr/>
      <dgm:t>
        <a:bodyPr/>
        <a:lstStyle/>
        <a:p>
          <a:endParaRPr lang="es-PR"/>
        </a:p>
      </dgm:t>
    </dgm:pt>
    <dgm:pt modelId="{1A05163B-2E60-459C-A37F-0090E0991203}" type="sibTrans" cxnId="{4FCEB7DF-D76B-4769-AB4D-AB1426934F4B}">
      <dgm:prSet/>
      <dgm:spPr/>
      <dgm:t>
        <a:bodyPr/>
        <a:lstStyle/>
        <a:p>
          <a:endParaRPr lang="es-PR"/>
        </a:p>
      </dgm:t>
    </dgm:pt>
    <dgm:pt modelId="{67D86F82-7FC1-4A2C-8D7A-5889F265C71E}">
      <dgm:prSet/>
      <dgm:spPr>
        <a:gradFill flip="none" rotWithShape="0">
          <a:gsLst>
            <a:gs pos="0">
              <a:srgbClr val="056594">
                <a:tint val="66000"/>
                <a:satMod val="160000"/>
              </a:srgbClr>
            </a:gs>
            <a:gs pos="50000">
              <a:srgbClr val="056594">
                <a:tint val="44500"/>
                <a:satMod val="160000"/>
              </a:srgbClr>
            </a:gs>
            <a:gs pos="100000">
              <a:srgbClr val="056594">
                <a:tint val="23500"/>
                <a:satMod val="160000"/>
              </a:srgbClr>
            </a:gs>
          </a:gsLst>
          <a:lin ang="2700000" scaled="1"/>
          <a:tileRect/>
        </a:gradFill>
      </dgm:spPr>
      <dgm:t>
        <a:bodyPr/>
        <a:lstStyle/>
        <a:p>
          <a:pPr algn="ctr" rtl="0"/>
          <a:r>
            <a:rPr lang="en-US" b="1" dirty="0" smtClean="0">
              <a:solidFill>
                <a:srgbClr val="056594"/>
              </a:solidFill>
            </a:rPr>
            <a:t>Other primary care services (directly or via referral):</a:t>
          </a:r>
          <a:endParaRPr lang="en-US" b="1" dirty="0">
            <a:solidFill>
              <a:srgbClr val="056594"/>
            </a:solidFill>
          </a:endParaRPr>
        </a:p>
      </dgm:t>
    </dgm:pt>
    <dgm:pt modelId="{DC90002D-933A-46BC-8B2F-63EEEFAE7BE3}" type="parTrans" cxnId="{B753376C-0020-4B42-8772-4AEEF582F73D}">
      <dgm:prSet/>
      <dgm:spPr/>
      <dgm:t>
        <a:bodyPr/>
        <a:lstStyle/>
        <a:p>
          <a:endParaRPr lang="es-PR"/>
        </a:p>
      </dgm:t>
    </dgm:pt>
    <dgm:pt modelId="{FB345807-9D45-4A26-8740-7998AEE8DAEC}" type="sibTrans" cxnId="{B753376C-0020-4B42-8772-4AEEF582F73D}">
      <dgm:prSet/>
      <dgm:spPr/>
      <dgm:t>
        <a:bodyPr/>
        <a:lstStyle/>
        <a:p>
          <a:endParaRPr lang="es-PR"/>
        </a:p>
      </dgm:t>
    </dgm:pt>
    <dgm:pt modelId="{977CC971-8CFA-4DC2-A700-3F91BC8849C3}">
      <dgm:prSet custT="1"/>
      <dgm:spPr/>
      <dgm:t>
        <a:bodyPr/>
        <a:lstStyle/>
        <a:p>
          <a:pPr marL="1771650" indent="-228600" rtl="0"/>
          <a:r>
            <a:rPr lang="en-US" sz="1400" b="1" dirty="0" smtClean="0"/>
            <a:t>Oral Health Care</a:t>
          </a:r>
          <a:endParaRPr lang="en-US" sz="1400" b="1" dirty="0"/>
        </a:p>
      </dgm:t>
    </dgm:pt>
    <dgm:pt modelId="{6ACD9465-0CFE-4A84-9DD3-984B1CF198CD}" type="parTrans" cxnId="{616E0527-C9A2-4092-B0B8-48EAE5C699D8}">
      <dgm:prSet/>
      <dgm:spPr/>
      <dgm:t>
        <a:bodyPr/>
        <a:lstStyle/>
        <a:p>
          <a:endParaRPr lang="es-PR"/>
        </a:p>
      </dgm:t>
    </dgm:pt>
    <dgm:pt modelId="{D529622F-038F-4511-B22D-1DC95E6E9BFC}" type="sibTrans" cxnId="{616E0527-C9A2-4092-B0B8-48EAE5C699D8}">
      <dgm:prSet/>
      <dgm:spPr/>
      <dgm:t>
        <a:bodyPr/>
        <a:lstStyle/>
        <a:p>
          <a:endParaRPr lang="es-PR"/>
        </a:p>
      </dgm:t>
    </dgm:pt>
    <dgm:pt modelId="{2D124A3C-D1EE-4CB8-B1CA-6416CD95D43D}">
      <dgm:prSet custT="1"/>
      <dgm:spPr/>
      <dgm:t>
        <a:bodyPr/>
        <a:lstStyle/>
        <a:p>
          <a:pPr marL="1771650" indent="-228600" rtl="0"/>
          <a:r>
            <a:rPr lang="en-US" sz="1400" b="1" dirty="0" smtClean="0"/>
            <a:t>Adherence Counseling</a:t>
          </a:r>
          <a:endParaRPr lang="en-US" sz="1400" b="1" dirty="0"/>
        </a:p>
      </dgm:t>
    </dgm:pt>
    <dgm:pt modelId="{F9489A3A-A8A5-448E-B3BA-92F954988AE9}" type="parTrans" cxnId="{BFF66335-239B-493B-B94A-2C05809B908A}">
      <dgm:prSet/>
      <dgm:spPr/>
      <dgm:t>
        <a:bodyPr/>
        <a:lstStyle/>
        <a:p>
          <a:endParaRPr lang="es-PR"/>
        </a:p>
      </dgm:t>
    </dgm:pt>
    <dgm:pt modelId="{28808D99-9221-4E4A-9BD7-3EF02C88F234}" type="sibTrans" cxnId="{BFF66335-239B-493B-B94A-2C05809B908A}">
      <dgm:prSet/>
      <dgm:spPr/>
      <dgm:t>
        <a:bodyPr/>
        <a:lstStyle/>
        <a:p>
          <a:endParaRPr lang="es-PR"/>
        </a:p>
      </dgm:t>
    </dgm:pt>
    <dgm:pt modelId="{F981048A-F489-4C29-8EC7-5A12E9883542}">
      <dgm:prSet custT="1"/>
      <dgm:spPr/>
      <dgm:t>
        <a:bodyPr/>
        <a:lstStyle/>
        <a:p>
          <a:pPr marL="1771650" indent="-228600" rtl="0"/>
          <a:r>
            <a:rPr lang="en-US" sz="1400" b="1" dirty="0" smtClean="0"/>
            <a:t>Outpatient Mental Health Care</a:t>
          </a:r>
          <a:endParaRPr lang="en-US" sz="1400" b="1" dirty="0"/>
        </a:p>
      </dgm:t>
    </dgm:pt>
    <dgm:pt modelId="{B1182DB9-FEE1-42D6-A737-516E9A3C12B5}" type="parTrans" cxnId="{72E4CAD6-0ED5-4D71-BC55-D5F01438597C}">
      <dgm:prSet/>
      <dgm:spPr/>
      <dgm:t>
        <a:bodyPr/>
        <a:lstStyle/>
        <a:p>
          <a:endParaRPr lang="es-PR"/>
        </a:p>
      </dgm:t>
    </dgm:pt>
    <dgm:pt modelId="{FA1296FC-CA03-48B5-9501-6DEE71C8876A}" type="sibTrans" cxnId="{72E4CAD6-0ED5-4D71-BC55-D5F01438597C}">
      <dgm:prSet/>
      <dgm:spPr/>
      <dgm:t>
        <a:bodyPr/>
        <a:lstStyle/>
        <a:p>
          <a:endParaRPr lang="es-PR"/>
        </a:p>
      </dgm:t>
    </dgm:pt>
    <dgm:pt modelId="{2CE02D01-4E21-4CA8-9D3B-F5CB42671913}">
      <dgm:prSet custT="1"/>
      <dgm:spPr/>
      <dgm:t>
        <a:bodyPr/>
        <a:lstStyle/>
        <a:p>
          <a:pPr marL="1771650" indent="-228600" rtl="0"/>
          <a:r>
            <a:rPr lang="en-US" sz="1400" b="1" dirty="0" smtClean="0"/>
            <a:t>Outpatient Substance Abuse Treatment</a:t>
          </a:r>
          <a:endParaRPr lang="en-US" sz="1400" b="1" dirty="0"/>
        </a:p>
      </dgm:t>
    </dgm:pt>
    <dgm:pt modelId="{E2698D24-A500-4D24-A4B3-10F448429D4B}" type="parTrans" cxnId="{62A53CCB-DDC4-4B84-96F2-6BE7E41523DA}">
      <dgm:prSet/>
      <dgm:spPr/>
      <dgm:t>
        <a:bodyPr/>
        <a:lstStyle/>
        <a:p>
          <a:endParaRPr lang="es-PR"/>
        </a:p>
      </dgm:t>
    </dgm:pt>
    <dgm:pt modelId="{394589FE-9BBD-4F5C-9F3A-3D9A915ECBB0}" type="sibTrans" cxnId="{62A53CCB-DDC4-4B84-96F2-6BE7E41523DA}">
      <dgm:prSet/>
      <dgm:spPr/>
      <dgm:t>
        <a:bodyPr/>
        <a:lstStyle/>
        <a:p>
          <a:endParaRPr lang="es-PR"/>
        </a:p>
      </dgm:t>
    </dgm:pt>
    <dgm:pt modelId="{90AAE939-FED1-416F-B28D-3070F0664E3F}">
      <dgm:prSet custT="1"/>
      <dgm:spPr/>
      <dgm:t>
        <a:bodyPr/>
        <a:lstStyle/>
        <a:p>
          <a:pPr marL="1771650" indent="-228600" rtl="0"/>
          <a:r>
            <a:rPr lang="en-US" sz="1400" b="1" dirty="0" smtClean="0"/>
            <a:t>Nutritional Services</a:t>
          </a:r>
          <a:endParaRPr lang="en-US" sz="1400" b="1" dirty="0"/>
        </a:p>
      </dgm:t>
    </dgm:pt>
    <dgm:pt modelId="{94EA40D7-EDDB-4667-9877-AC69C440D42C}" type="parTrans" cxnId="{2FFE32DC-A420-4897-8EDA-5CDB5009AE75}">
      <dgm:prSet/>
      <dgm:spPr/>
      <dgm:t>
        <a:bodyPr/>
        <a:lstStyle/>
        <a:p>
          <a:endParaRPr lang="es-PR"/>
        </a:p>
      </dgm:t>
    </dgm:pt>
    <dgm:pt modelId="{CE18C012-5A5C-4452-8CDE-2B7DAA4EA7DB}" type="sibTrans" cxnId="{2FFE32DC-A420-4897-8EDA-5CDB5009AE75}">
      <dgm:prSet/>
      <dgm:spPr/>
      <dgm:t>
        <a:bodyPr/>
        <a:lstStyle/>
        <a:p>
          <a:endParaRPr lang="es-PR"/>
        </a:p>
      </dgm:t>
    </dgm:pt>
    <dgm:pt modelId="{4F4A90E6-2CB2-4EAE-9A1F-1E4E7AC7F4D5}">
      <dgm:prSet custT="1"/>
      <dgm:spPr/>
      <dgm:t>
        <a:bodyPr/>
        <a:lstStyle/>
        <a:p>
          <a:pPr marL="1771650" indent="-228600" rtl="0"/>
          <a:r>
            <a:rPr lang="en-US" sz="1400" b="1" dirty="0" smtClean="0"/>
            <a:t>Specialty Medical Care</a:t>
          </a:r>
          <a:endParaRPr lang="en-US" sz="1400" b="1" dirty="0"/>
        </a:p>
      </dgm:t>
    </dgm:pt>
    <dgm:pt modelId="{F14D12B4-550C-4404-A6C4-1E4DD555CB02}" type="parTrans" cxnId="{23229927-B6DB-4AE9-98E7-28CCBB24E38F}">
      <dgm:prSet/>
      <dgm:spPr/>
      <dgm:t>
        <a:bodyPr/>
        <a:lstStyle/>
        <a:p>
          <a:endParaRPr lang="es-PR"/>
        </a:p>
      </dgm:t>
    </dgm:pt>
    <dgm:pt modelId="{AF7BB60D-2BC3-4786-BF1C-FDEB305540DF}" type="sibTrans" cxnId="{23229927-B6DB-4AE9-98E7-28CCBB24E38F}">
      <dgm:prSet/>
      <dgm:spPr/>
      <dgm:t>
        <a:bodyPr/>
        <a:lstStyle/>
        <a:p>
          <a:endParaRPr lang="es-PR"/>
        </a:p>
      </dgm:t>
    </dgm:pt>
    <dgm:pt modelId="{BBB92C39-F0DD-48E1-9167-1B449AEC652F}">
      <dgm:prSet/>
      <dgm:spPr>
        <a:gradFill flip="none" rotWithShape="0">
          <a:gsLst>
            <a:gs pos="0">
              <a:srgbClr val="056594">
                <a:tint val="66000"/>
                <a:satMod val="160000"/>
              </a:srgbClr>
            </a:gs>
            <a:gs pos="50000">
              <a:srgbClr val="056594">
                <a:tint val="44500"/>
                <a:satMod val="160000"/>
              </a:srgbClr>
            </a:gs>
            <a:gs pos="100000">
              <a:srgbClr val="056594">
                <a:tint val="23500"/>
                <a:satMod val="160000"/>
              </a:srgbClr>
            </a:gs>
          </a:gsLst>
          <a:lin ang="2700000" scaled="1"/>
          <a:tileRect/>
        </a:gradFill>
      </dgm:spPr>
      <dgm:t>
        <a:bodyPr/>
        <a:lstStyle/>
        <a:p>
          <a:pPr rtl="0"/>
          <a:r>
            <a:rPr lang="en-US" b="1" dirty="0" smtClean="0">
              <a:solidFill>
                <a:srgbClr val="056594"/>
              </a:solidFill>
            </a:rPr>
            <a:t>Referrals to other health services </a:t>
          </a:r>
          <a:endParaRPr lang="en-US" b="1" dirty="0">
            <a:solidFill>
              <a:srgbClr val="056594"/>
            </a:solidFill>
          </a:endParaRPr>
        </a:p>
      </dgm:t>
    </dgm:pt>
    <dgm:pt modelId="{7730418B-62E4-406E-8AC9-C49655C4F108}" type="parTrans" cxnId="{5F092AF5-1B27-4BC8-9442-03726B12A3A5}">
      <dgm:prSet/>
      <dgm:spPr/>
      <dgm:t>
        <a:bodyPr/>
        <a:lstStyle/>
        <a:p>
          <a:endParaRPr lang="es-PR"/>
        </a:p>
      </dgm:t>
    </dgm:pt>
    <dgm:pt modelId="{63578744-EAD2-42BF-A2A4-68D366B70FEA}" type="sibTrans" cxnId="{5F092AF5-1B27-4BC8-9442-03726B12A3A5}">
      <dgm:prSet/>
      <dgm:spPr/>
      <dgm:t>
        <a:bodyPr/>
        <a:lstStyle/>
        <a:p>
          <a:endParaRPr lang="es-PR"/>
        </a:p>
      </dgm:t>
    </dgm:pt>
    <dgm:pt modelId="{4B1DF185-02B6-4778-B537-229A724AEBE9}" type="pres">
      <dgm:prSet presAssocID="{3981EE7C-FF0E-49EA-B0CD-6ECD7284774B}" presName="linear" presStyleCnt="0">
        <dgm:presLayoutVars>
          <dgm:animLvl val="lvl"/>
          <dgm:resizeHandles val="exact"/>
        </dgm:presLayoutVars>
      </dgm:prSet>
      <dgm:spPr/>
      <dgm:t>
        <a:bodyPr/>
        <a:lstStyle/>
        <a:p>
          <a:endParaRPr lang="en-US"/>
        </a:p>
      </dgm:t>
    </dgm:pt>
    <dgm:pt modelId="{32B4E1B7-F9E6-4E1C-AE19-54DAC8820357}" type="pres">
      <dgm:prSet presAssocID="{F3F23AB8-E6D2-407C-B9F1-751EF934010C}" presName="parentText" presStyleLbl="node1" presStyleIdx="0" presStyleCnt="4">
        <dgm:presLayoutVars>
          <dgm:chMax val="0"/>
          <dgm:bulletEnabled val="1"/>
        </dgm:presLayoutVars>
      </dgm:prSet>
      <dgm:spPr/>
      <dgm:t>
        <a:bodyPr/>
        <a:lstStyle/>
        <a:p>
          <a:endParaRPr lang="en-US"/>
        </a:p>
      </dgm:t>
    </dgm:pt>
    <dgm:pt modelId="{E56BFDB9-8F09-4D5D-B3C5-E03D47046615}" type="pres">
      <dgm:prSet presAssocID="{A6673FB8-0756-4800-870F-A008BD42A541}" presName="spacer" presStyleCnt="0"/>
      <dgm:spPr/>
    </dgm:pt>
    <dgm:pt modelId="{61187028-6F66-49E9-9FB7-DF92C25E6162}" type="pres">
      <dgm:prSet presAssocID="{5646ED44-5F1C-435F-B038-BB17D6B92983}" presName="parentText" presStyleLbl="node1" presStyleIdx="1" presStyleCnt="4">
        <dgm:presLayoutVars>
          <dgm:chMax val="0"/>
          <dgm:bulletEnabled val="1"/>
        </dgm:presLayoutVars>
      </dgm:prSet>
      <dgm:spPr/>
      <dgm:t>
        <a:bodyPr/>
        <a:lstStyle/>
        <a:p>
          <a:endParaRPr lang="en-US"/>
        </a:p>
      </dgm:t>
    </dgm:pt>
    <dgm:pt modelId="{971FA1B4-D883-4845-8DBA-FC16269882F2}" type="pres">
      <dgm:prSet presAssocID="{1A05163B-2E60-459C-A37F-0090E0991203}" presName="spacer" presStyleCnt="0"/>
      <dgm:spPr/>
    </dgm:pt>
    <dgm:pt modelId="{98653F56-9485-45D8-A06E-DF9170A7EDA7}" type="pres">
      <dgm:prSet presAssocID="{67D86F82-7FC1-4A2C-8D7A-5889F265C71E}" presName="parentText" presStyleLbl="node1" presStyleIdx="2" presStyleCnt="4">
        <dgm:presLayoutVars>
          <dgm:chMax val="0"/>
          <dgm:bulletEnabled val="1"/>
        </dgm:presLayoutVars>
      </dgm:prSet>
      <dgm:spPr/>
      <dgm:t>
        <a:bodyPr/>
        <a:lstStyle/>
        <a:p>
          <a:endParaRPr lang="en-US"/>
        </a:p>
      </dgm:t>
    </dgm:pt>
    <dgm:pt modelId="{3C125090-B0F4-430D-A112-4EB3DA7EFB4F}" type="pres">
      <dgm:prSet presAssocID="{67D86F82-7FC1-4A2C-8D7A-5889F265C71E}" presName="childText" presStyleLbl="revTx" presStyleIdx="0" presStyleCnt="1">
        <dgm:presLayoutVars>
          <dgm:bulletEnabled val="1"/>
        </dgm:presLayoutVars>
      </dgm:prSet>
      <dgm:spPr/>
      <dgm:t>
        <a:bodyPr/>
        <a:lstStyle/>
        <a:p>
          <a:endParaRPr lang="en-US"/>
        </a:p>
      </dgm:t>
    </dgm:pt>
    <dgm:pt modelId="{DB65D75F-C8FA-40AB-A8C6-F76F92BA7DAC}" type="pres">
      <dgm:prSet presAssocID="{BBB92C39-F0DD-48E1-9167-1B449AEC652F}" presName="parentText" presStyleLbl="node1" presStyleIdx="3" presStyleCnt="4">
        <dgm:presLayoutVars>
          <dgm:chMax val="0"/>
          <dgm:bulletEnabled val="1"/>
        </dgm:presLayoutVars>
      </dgm:prSet>
      <dgm:spPr/>
      <dgm:t>
        <a:bodyPr/>
        <a:lstStyle/>
        <a:p>
          <a:endParaRPr lang="en-US"/>
        </a:p>
      </dgm:t>
    </dgm:pt>
  </dgm:ptLst>
  <dgm:cxnLst>
    <dgm:cxn modelId="{D1310268-040C-48D1-8E19-CB2C2067D1E5}" type="presOf" srcId="{2CE02D01-4E21-4CA8-9D3B-F5CB42671913}" destId="{3C125090-B0F4-430D-A112-4EB3DA7EFB4F}" srcOrd="0" destOrd="3" presId="urn:microsoft.com/office/officeart/2005/8/layout/vList2"/>
    <dgm:cxn modelId="{62A53CCB-DDC4-4B84-96F2-6BE7E41523DA}" srcId="{67D86F82-7FC1-4A2C-8D7A-5889F265C71E}" destId="{2CE02D01-4E21-4CA8-9D3B-F5CB42671913}" srcOrd="3" destOrd="0" parTransId="{E2698D24-A500-4D24-A4B3-10F448429D4B}" sibTransId="{394589FE-9BBD-4F5C-9F3A-3D9A915ECBB0}"/>
    <dgm:cxn modelId="{4FCEB7DF-D76B-4769-AB4D-AB1426934F4B}" srcId="{3981EE7C-FF0E-49EA-B0CD-6ECD7284774B}" destId="{5646ED44-5F1C-435F-B038-BB17D6B92983}" srcOrd="1" destOrd="0" parTransId="{0401E00A-04EA-429D-9381-1CAEA01FF4B6}" sibTransId="{1A05163B-2E60-459C-A37F-0090E0991203}"/>
    <dgm:cxn modelId="{AC4E348F-922E-4C6C-A319-70964699EEBB}" type="presOf" srcId="{F981048A-F489-4C29-8EC7-5A12E9883542}" destId="{3C125090-B0F4-430D-A112-4EB3DA7EFB4F}" srcOrd="0" destOrd="2" presId="urn:microsoft.com/office/officeart/2005/8/layout/vList2"/>
    <dgm:cxn modelId="{CE2FAA59-AAA2-4CFB-89AD-CD421FBC4EA9}" type="presOf" srcId="{67D86F82-7FC1-4A2C-8D7A-5889F265C71E}" destId="{98653F56-9485-45D8-A06E-DF9170A7EDA7}" srcOrd="0" destOrd="0" presId="urn:microsoft.com/office/officeart/2005/8/layout/vList2"/>
    <dgm:cxn modelId="{EF983806-21B0-4ED8-80F4-1E5F1202C15F}" type="presOf" srcId="{4F4A90E6-2CB2-4EAE-9A1F-1E4E7AC7F4D5}" destId="{3C125090-B0F4-430D-A112-4EB3DA7EFB4F}" srcOrd="0" destOrd="5" presId="urn:microsoft.com/office/officeart/2005/8/layout/vList2"/>
    <dgm:cxn modelId="{395610F7-B99C-41F7-A71B-74131825C74E}" type="presOf" srcId="{5646ED44-5F1C-435F-B038-BB17D6B92983}" destId="{61187028-6F66-49E9-9FB7-DF92C25E6162}" srcOrd="0" destOrd="0" presId="urn:microsoft.com/office/officeart/2005/8/layout/vList2"/>
    <dgm:cxn modelId="{2583EAD6-A232-4920-8D07-166CEBFCDD58}" type="presOf" srcId="{977CC971-8CFA-4DC2-A700-3F91BC8849C3}" destId="{3C125090-B0F4-430D-A112-4EB3DA7EFB4F}" srcOrd="0" destOrd="0" presId="urn:microsoft.com/office/officeart/2005/8/layout/vList2"/>
    <dgm:cxn modelId="{23229927-B6DB-4AE9-98E7-28CCBB24E38F}" srcId="{67D86F82-7FC1-4A2C-8D7A-5889F265C71E}" destId="{4F4A90E6-2CB2-4EAE-9A1F-1E4E7AC7F4D5}" srcOrd="5" destOrd="0" parTransId="{F14D12B4-550C-4404-A6C4-1E4DD555CB02}" sibTransId="{AF7BB60D-2BC3-4786-BF1C-FDEB305540DF}"/>
    <dgm:cxn modelId="{72E4CAD6-0ED5-4D71-BC55-D5F01438597C}" srcId="{67D86F82-7FC1-4A2C-8D7A-5889F265C71E}" destId="{F981048A-F489-4C29-8EC7-5A12E9883542}" srcOrd="2" destOrd="0" parTransId="{B1182DB9-FEE1-42D6-A737-516E9A3C12B5}" sibTransId="{FA1296FC-CA03-48B5-9501-6DEE71C8876A}"/>
    <dgm:cxn modelId="{6C726751-F551-4689-A47F-8B40F12AA9E2}" type="presOf" srcId="{BBB92C39-F0DD-48E1-9167-1B449AEC652F}" destId="{DB65D75F-C8FA-40AB-A8C6-F76F92BA7DAC}" srcOrd="0" destOrd="0" presId="urn:microsoft.com/office/officeart/2005/8/layout/vList2"/>
    <dgm:cxn modelId="{B753376C-0020-4B42-8772-4AEEF582F73D}" srcId="{3981EE7C-FF0E-49EA-B0CD-6ECD7284774B}" destId="{67D86F82-7FC1-4A2C-8D7A-5889F265C71E}" srcOrd="2" destOrd="0" parTransId="{DC90002D-933A-46BC-8B2F-63EEEFAE7BE3}" sibTransId="{FB345807-9D45-4A26-8740-7998AEE8DAEC}"/>
    <dgm:cxn modelId="{2FFE32DC-A420-4897-8EDA-5CDB5009AE75}" srcId="{67D86F82-7FC1-4A2C-8D7A-5889F265C71E}" destId="{90AAE939-FED1-416F-B28D-3070F0664E3F}" srcOrd="4" destOrd="0" parTransId="{94EA40D7-EDDB-4667-9877-AC69C440D42C}" sibTransId="{CE18C012-5A5C-4452-8CDE-2B7DAA4EA7DB}"/>
    <dgm:cxn modelId="{5977D45C-AA9F-40A0-8C2F-761EEF4100AA}" type="presOf" srcId="{3981EE7C-FF0E-49EA-B0CD-6ECD7284774B}" destId="{4B1DF185-02B6-4778-B537-229A724AEBE9}" srcOrd="0" destOrd="0" presId="urn:microsoft.com/office/officeart/2005/8/layout/vList2"/>
    <dgm:cxn modelId="{5CE4E511-E918-4AFD-83DD-3EE055B82E00}" type="presOf" srcId="{90AAE939-FED1-416F-B28D-3070F0664E3F}" destId="{3C125090-B0F4-430D-A112-4EB3DA7EFB4F}" srcOrd="0" destOrd="4" presId="urn:microsoft.com/office/officeart/2005/8/layout/vList2"/>
    <dgm:cxn modelId="{46913B87-E5FC-45B7-8B9F-B902CDC4D6E9}" type="presOf" srcId="{2D124A3C-D1EE-4CB8-B1CA-6416CD95D43D}" destId="{3C125090-B0F4-430D-A112-4EB3DA7EFB4F}" srcOrd="0" destOrd="1" presId="urn:microsoft.com/office/officeart/2005/8/layout/vList2"/>
    <dgm:cxn modelId="{616E0527-C9A2-4092-B0B8-48EAE5C699D8}" srcId="{67D86F82-7FC1-4A2C-8D7A-5889F265C71E}" destId="{977CC971-8CFA-4DC2-A700-3F91BC8849C3}" srcOrd="0" destOrd="0" parTransId="{6ACD9465-0CFE-4A84-9DD3-984B1CF198CD}" sibTransId="{D529622F-038F-4511-B22D-1DC95E6E9BFC}"/>
    <dgm:cxn modelId="{5F092AF5-1B27-4BC8-9442-03726B12A3A5}" srcId="{3981EE7C-FF0E-49EA-B0CD-6ECD7284774B}" destId="{BBB92C39-F0DD-48E1-9167-1B449AEC652F}" srcOrd="3" destOrd="0" parTransId="{7730418B-62E4-406E-8AC9-C49655C4F108}" sibTransId="{63578744-EAD2-42BF-A2A4-68D366B70FEA}"/>
    <dgm:cxn modelId="{1C6D5325-250C-449E-A702-718742B1B735}" type="presOf" srcId="{F3F23AB8-E6D2-407C-B9F1-751EF934010C}" destId="{32B4E1B7-F9E6-4E1C-AE19-54DAC8820357}" srcOrd="0" destOrd="0" presId="urn:microsoft.com/office/officeart/2005/8/layout/vList2"/>
    <dgm:cxn modelId="{BFF66335-239B-493B-B94A-2C05809B908A}" srcId="{67D86F82-7FC1-4A2C-8D7A-5889F265C71E}" destId="{2D124A3C-D1EE-4CB8-B1CA-6416CD95D43D}" srcOrd="1" destOrd="0" parTransId="{F9489A3A-A8A5-448E-B3BA-92F954988AE9}" sibTransId="{28808D99-9221-4E4A-9BD7-3EF02C88F234}"/>
    <dgm:cxn modelId="{B78DFD1D-6DC1-4761-B1A2-DE8723582A35}" srcId="{3981EE7C-FF0E-49EA-B0CD-6ECD7284774B}" destId="{F3F23AB8-E6D2-407C-B9F1-751EF934010C}" srcOrd="0" destOrd="0" parTransId="{1261F31E-66DD-4E21-A1BA-FF35A2867541}" sibTransId="{A6673FB8-0756-4800-870F-A008BD42A541}"/>
    <dgm:cxn modelId="{A414581B-A6AD-4259-918E-8E5CBE9471C4}" type="presParOf" srcId="{4B1DF185-02B6-4778-B537-229A724AEBE9}" destId="{32B4E1B7-F9E6-4E1C-AE19-54DAC8820357}" srcOrd="0" destOrd="0" presId="urn:microsoft.com/office/officeart/2005/8/layout/vList2"/>
    <dgm:cxn modelId="{D7E9E924-9363-4930-82C8-648FCC043EAF}" type="presParOf" srcId="{4B1DF185-02B6-4778-B537-229A724AEBE9}" destId="{E56BFDB9-8F09-4D5D-B3C5-E03D47046615}" srcOrd="1" destOrd="0" presId="urn:microsoft.com/office/officeart/2005/8/layout/vList2"/>
    <dgm:cxn modelId="{570545E2-843D-4E9B-B553-700DB10169E2}" type="presParOf" srcId="{4B1DF185-02B6-4778-B537-229A724AEBE9}" destId="{61187028-6F66-49E9-9FB7-DF92C25E6162}" srcOrd="2" destOrd="0" presId="urn:microsoft.com/office/officeart/2005/8/layout/vList2"/>
    <dgm:cxn modelId="{66040DF1-3ABA-4357-9D9D-D3C96E0335DF}" type="presParOf" srcId="{4B1DF185-02B6-4778-B537-229A724AEBE9}" destId="{971FA1B4-D883-4845-8DBA-FC16269882F2}" srcOrd="3" destOrd="0" presId="urn:microsoft.com/office/officeart/2005/8/layout/vList2"/>
    <dgm:cxn modelId="{DC1BD3D1-582F-4A0E-A8FB-A2CE5774F6B9}" type="presParOf" srcId="{4B1DF185-02B6-4778-B537-229A724AEBE9}" destId="{98653F56-9485-45D8-A06E-DF9170A7EDA7}" srcOrd="4" destOrd="0" presId="urn:microsoft.com/office/officeart/2005/8/layout/vList2"/>
    <dgm:cxn modelId="{B93D8F86-69EF-454F-99C5-C71D4AD1F765}" type="presParOf" srcId="{4B1DF185-02B6-4778-B537-229A724AEBE9}" destId="{3C125090-B0F4-430D-A112-4EB3DA7EFB4F}" srcOrd="5" destOrd="0" presId="urn:microsoft.com/office/officeart/2005/8/layout/vList2"/>
    <dgm:cxn modelId="{9B224771-463E-4FB0-849E-BCDF04AAC1E8}" type="presParOf" srcId="{4B1DF185-02B6-4778-B537-229A724AEBE9}" destId="{DB65D75F-C8FA-40AB-A8C6-F76F92BA7DA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B596D6-88BF-4A8B-AD34-A67A095996D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6935CF1-4877-4798-ADDB-2EA2CD1A7CAC}">
      <dgm:prSet/>
      <dgm:spPr>
        <a:solidFill>
          <a:srgbClr val="056594"/>
        </a:solidFill>
      </dgm:spPr>
      <dgm:t>
        <a:bodyPr/>
        <a:lstStyle/>
        <a:p>
          <a:pPr rtl="0"/>
          <a:r>
            <a:rPr lang="en-US" dirty="0" smtClean="0"/>
            <a:t>HIV Pre and Post Counseling</a:t>
          </a:r>
          <a:endParaRPr lang="en-US" dirty="0"/>
        </a:p>
      </dgm:t>
    </dgm:pt>
    <dgm:pt modelId="{DAB9CB00-79A1-41DF-9C9F-CCAACBD0988D}" type="parTrans" cxnId="{B5B6DE22-803D-4062-9F67-10CF5E829EC1}">
      <dgm:prSet/>
      <dgm:spPr/>
      <dgm:t>
        <a:bodyPr/>
        <a:lstStyle/>
        <a:p>
          <a:endParaRPr lang="en-US"/>
        </a:p>
      </dgm:t>
    </dgm:pt>
    <dgm:pt modelId="{BA9968D1-06A5-4490-85C4-C8616F20FB06}" type="sibTrans" cxnId="{B5B6DE22-803D-4062-9F67-10CF5E829EC1}">
      <dgm:prSet/>
      <dgm:spPr/>
      <dgm:t>
        <a:bodyPr/>
        <a:lstStyle/>
        <a:p>
          <a:endParaRPr lang="en-US"/>
        </a:p>
      </dgm:t>
    </dgm:pt>
    <dgm:pt modelId="{66A32E9F-B0D0-40D5-A6B2-A747311AC411}">
      <dgm:prSet/>
      <dgm:spPr>
        <a:solidFill>
          <a:srgbClr val="056594"/>
        </a:solidFill>
      </dgm:spPr>
      <dgm:t>
        <a:bodyPr/>
        <a:lstStyle/>
        <a:p>
          <a:pPr rtl="0"/>
          <a:r>
            <a:rPr lang="en-US" dirty="0" smtClean="0"/>
            <a:t>Medical Case Management</a:t>
          </a:r>
          <a:endParaRPr lang="en-US" dirty="0"/>
        </a:p>
      </dgm:t>
    </dgm:pt>
    <dgm:pt modelId="{973F4E6C-D7F0-4EDA-9251-E0812F0CE045}" type="parTrans" cxnId="{F22001A9-32D6-4958-88AC-4D9952C5ABDC}">
      <dgm:prSet/>
      <dgm:spPr/>
      <dgm:t>
        <a:bodyPr/>
        <a:lstStyle/>
        <a:p>
          <a:endParaRPr lang="en-US"/>
        </a:p>
      </dgm:t>
    </dgm:pt>
    <dgm:pt modelId="{8A6099B7-CA40-4C37-BE91-00D006D10F1E}" type="sibTrans" cxnId="{F22001A9-32D6-4958-88AC-4D9952C5ABDC}">
      <dgm:prSet/>
      <dgm:spPr/>
      <dgm:t>
        <a:bodyPr/>
        <a:lstStyle/>
        <a:p>
          <a:endParaRPr lang="en-US"/>
        </a:p>
      </dgm:t>
    </dgm:pt>
    <dgm:pt modelId="{AA606FA0-991E-481A-B9FF-4179685CE1B8}" type="pres">
      <dgm:prSet presAssocID="{C5B596D6-88BF-4A8B-AD34-A67A095996DE}" presName="Name0" presStyleCnt="0">
        <dgm:presLayoutVars>
          <dgm:dir/>
          <dgm:animLvl val="lvl"/>
          <dgm:resizeHandles val="exact"/>
        </dgm:presLayoutVars>
      </dgm:prSet>
      <dgm:spPr/>
      <dgm:t>
        <a:bodyPr/>
        <a:lstStyle/>
        <a:p>
          <a:endParaRPr lang="en-US"/>
        </a:p>
      </dgm:t>
    </dgm:pt>
    <dgm:pt modelId="{18D23E6D-837E-48F9-A761-C364C836550C}" type="pres">
      <dgm:prSet presAssocID="{46935CF1-4877-4798-ADDB-2EA2CD1A7CAC}" presName="linNode" presStyleCnt="0"/>
      <dgm:spPr/>
    </dgm:pt>
    <dgm:pt modelId="{86211FF3-C20B-4164-AE53-0391D159E9C6}" type="pres">
      <dgm:prSet presAssocID="{46935CF1-4877-4798-ADDB-2EA2CD1A7CAC}" presName="parentText" presStyleLbl="node1" presStyleIdx="0" presStyleCnt="2" custScaleX="278321" custScaleY="102889">
        <dgm:presLayoutVars>
          <dgm:chMax val="1"/>
          <dgm:bulletEnabled val="1"/>
        </dgm:presLayoutVars>
      </dgm:prSet>
      <dgm:spPr/>
      <dgm:t>
        <a:bodyPr/>
        <a:lstStyle/>
        <a:p>
          <a:endParaRPr lang="en-US"/>
        </a:p>
      </dgm:t>
    </dgm:pt>
    <dgm:pt modelId="{40AAFEF6-0D4F-4C85-A250-A4327C067EC7}" type="pres">
      <dgm:prSet presAssocID="{BA9968D1-06A5-4490-85C4-C8616F20FB06}" presName="sp" presStyleCnt="0"/>
      <dgm:spPr/>
    </dgm:pt>
    <dgm:pt modelId="{79473E9E-5C34-4C4D-80C6-A46605EC5CDE}" type="pres">
      <dgm:prSet presAssocID="{66A32E9F-B0D0-40D5-A6B2-A747311AC411}" presName="linNode" presStyleCnt="0"/>
      <dgm:spPr/>
    </dgm:pt>
    <dgm:pt modelId="{BD9EC4A8-850B-4F82-B356-B70D36392026}" type="pres">
      <dgm:prSet presAssocID="{66A32E9F-B0D0-40D5-A6B2-A747311AC411}" presName="parentText" presStyleLbl="node1" presStyleIdx="1" presStyleCnt="2" custScaleX="277778">
        <dgm:presLayoutVars>
          <dgm:chMax val="1"/>
          <dgm:bulletEnabled val="1"/>
        </dgm:presLayoutVars>
      </dgm:prSet>
      <dgm:spPr/>
      <dgm:t>
        <a:bodyPr/>
        <a:lstStyle/>
        <a:p>
          <a:endParaRPr lang="en-US"/>
        </a:p>
      </dgm:t>
    </dgm:pt>
  </dgm:ptLst>
  <dgm:cxnLst>
    <dgm:cxn modelId="{A2FB6ECF-16A7-43C9-A063-4BA5D9D18238}" type="presOf" srcId="{46935CF1-4877-4798-ADDB-2EA2CD1A7CAC}" destId="{86211FF3-C20B-4164-AE53-0391D159E9C6}" srcOrd="0" destOrd="0" presId="urn:microsoft.com/office/officeart/2005/8/layout/vList5"/>
    <dgm:cxn modelId="{F22001A9-32D6-4958-88AC-4D9952C5ABDC}" srcId="{C5B596D6-88BF-4A8B-AD34-A67A095996DE}" destId="{66A32E9F-B0D0-40D5-A6B2-A747311AC411}" srcOrd="1" destOrd="0" parTransId="{973F4E6C-D7F0-4EDA-9251-E0812F0CE045}" sibTransId="{8A6099B7-CA40-4C37-BE91-00D006D10F1E}"/>
    <dgm:cxn modelId="{2BB1D6DC-4026-4A71-8496-D7684B849384}" type="presOf" srcId="{C5B596D6-88BF-4A8B-AD34-A67A095996DE}" destId="{AA606FA0-991E-481A-B9FF-4179685CE1B8}" srcOrd="0" destOrd="0" presId="urn:microsoft.com/office/officeart/2005/8/layout/vList5"/>
    <dgm:cxn modelId="{B5B6DE22-803D-4062-9F67-10CF5E829EC1}" srcId="{C5B596D6-88BF-4A8B-AD34-A67A095996DE}" destId="{46935CF1-4877-4798-ADDB-2EA2CD1A7CAC}" srcOrd="0" destOrd="0" parTransId="{DAB9CB00-79A1-41DF-9C9F-CCAACBD0988D}" sibTransId="{BA9968D1-06A5-4490-85C4-C8616F20FB06}"/>
    <dgm:cxn modelId="{F6487906-E10F-4770-B2CD-E1AF1E8CB71A}" type="presOf" srcId="{66A32E9F-B0D0-40D5-A6B2-A747311AC411}" destId="{BD9EC4A8-850B-4F82-B356-B70D36392026}" srcOrd="0" destOrd="0" presId="urn:microsoft.com/office/officeart/2005/8/layout/vList5"/>
    <dgm:cxn modelId="{9E851EEF-B2DC-4C4E-8CB7-1F4F8A5D0A2F}" type="presParOf" srcId="{AA606FA0-991E-481A-B9FF-4179685CE1B8}" destId="{18D23E6D-837E-48F9-A761-C364C836550C}" srcOrd="0" destOrd="0" presId="urn:microsoft.com/office/officeart/2005/8/layout/vList5"/>
    <dgm:cxn modelId="{6BAEFB3E-AB5C-410B-94EC-BD5A1297D999}" type="presParOf" srcId="{18D23E6D-837E-48F9-A761-C364C836550C}" destId="{86211FF3-C20B-4164-AE53-0391D159E9C6}" srcOrd="0" destOrd="0" presId="urn:microsoft.com/office/officeart/2005/8/layout/vList5"/>
    <dgm:cxn modelId="{6C059F65-3FC1-4FC5-B8C5-A9D019501FA2}" type="presParOf" srcId="{AA606FA0-991E-481A-B9FF-4179685CE1B8}" destId="{40AAFEF6-0D4F-4C85-A250-A4327C067EC7}" srcOrd="1" destOrd="0" presId="urn:microsoft.com/office/officeart/2005/8/layout/vList5"/>
    <dgm:cxn modelId="{4BB4AD3D-0573-447C-A0E2-8FD934877DAF}" type="presParOf" srcId="{AA606FA0-991E-481A-B9FF-4179685CE1B8}" destId="{79473E9E-5C34-4C4D-80C6-A46605EC5CDE}" srcOrd="2" destOrd="0" presId="urn:microsoft.com/office/officeart/2005/8/layout/vList5"/>
    <dgm:cxn modelId="{3B2A19B2-FEBC-4516-88FF-881FEA32F69B}" type="presParOf" srcId="{79473E9E-5C34-4C4D-80C6-A46605EC5CDE}" destId="{BD9EC4A8-850B-4F82-B356-B70D3639202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70FDF0-D2E6-4870-B94F-2565C08A4904}"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US"/>
        </a:p>
      </dgm:t>
    </dgm:pt>
    <dgm:pt modelId="{809851B3-A27C-4030-9DD1-612BBE35A3E1}">
      <dgm:prSet custT="1"/>
      <dgm:spPr>
        <a:ln w="12700">
          <a:solidFill>
            <a:srgbClr val="1078A5"/>
          </a:solidFill>
        </a:ln>
      </dgm:spPr>
      <dgm:t>
        <a:bodyPr/>
        <a:lstStyle/>
        <a:p>
          <a:pPr algn="l" rtl="0"/>
          <a:r>
            <a:rPr lang="en-US" sz="1600" b="1" dirty="0" smtClean="0"/>
            <a:t>1. </a:t>
          </a:r>
          <a:r>
            <a:rPr lang="en-US" sz="1600" b="1" dirty="0" err="1" smtClean="0"/>
            <a:t>Payor</a:t>
          </a:r>
          <a:r>
            <a:rPr lang="en-US" sz="1600" b="1" dirty="0" smtClean="0"/>
            <a:t> of Last Resort</a:t>
          </a:r>
          <a:endParaRPr lang="en-US" sz="1600" b="1" dirty="0"/>
        </a:p>
      </dgm:t>
    </dgm:pt>
    <dgm:pt modelId="{E985E887-0115-4D2B-A49F-0163B336599C}" type="parTrans" cxnId="{B0651905-355B-454F-96A2-656DFDA9C996}">
      <dgm:prSet/>
      <dgm:spPr/>
      <dgm:t>
        <a:bodyPr/>
        <a:lstStyle/>
        <a:p>
          <a:endParaRPr lang="en-US" sz="1600"/>
        </a:p>
      </dgm:t>
    </dgm:pt>
    <dgm:pt modelId="{A6FCB6EE-27C5-43DB-85AC-9785C3BFA0CE}" type="sibTrans" cxnId="{B0651905-355B-454F-96A2-656DFDA9C996}">
      <dgm:prSet/>
      <dgm:spPr/>
      <dgm:t>
        <a:bodyPr/>
        <a:lstStyle/>
        <a:p>
          <a:endParaRPr lang="en-US" sz="1600"/>
        </a:p>
      </dgm:t>
    </dgm:pt>
    <dgm:pt modelId="{FB7B06B1-AD87-4B53-8978-3ED79601953C}">
      <dgm:prSet custT="1"/>
      <dgm:spPr>
        <a:ln w="12700">
          <a:solidFill>
            <a:srgbClr val="1078A5"/>
          </a:solidFill>
        </a:ln>
      </dgm:spPr>
      <dgm:t>
        <a:bodyPr/>
        <a:lstStyle/>
        <a:p>
          <a:pPr marL="228600" indent="-228600" algn="l" rtl="0"/>
          <a:r>
            <a:rPr lang="en-US" sz="1600" b="1" dirty="0" smtClean="0"/>
            <a:t>2. Limitation on Administration costs</a:t>
          </a:r>
          <a:endParaRPr lang="en-US" sz="1600" b="1" dirty="0"/>
        </a:p>
      </dgm:t>
    </dgm:pt>
    <dgm:pt modelId="{BC8CC0DB-CA44-4BA9-B879-24F7CCDA2C1E}" type="parTrans" cxnId="{4B38C7F5-62C2-45DE-B5B9-5FED59E3819B}">
      <dgm:prSet/>
      <dgm:spPr/>
      <dgm:t>
        <a:bodyPr/>
        <a:lstStyle/>
        <a:p>
          <a:endParaRPr lang="en-US" sz="1600"/>
        </a:p>
      </dgm:t>
    </dgm:pt>
    <dgm:pt modelId="{0438B026-AA9F-46F0-BCBA-ED91356E6D3C}" type="sibTrans" cxnId="{4B38C7F5-62C2-45DE-B5B9-5FED59E3819B}">
      <dgm:prSet/>
      <dgm:spPr/>
      <dgm:t>
        <a:bodyPr/>
        <a:lstStyle/>
        <a:p>
          <a:endParaRPr lang="en-US" sz="1600"/>
        </a:p>
      </dgm:t>
    </dgm:pt>
    <dgm:pt modelId="{C91476E7-E585-401D-B6B4-00A8A3AD487F}">
      <dgm:prSet custT="1"/>
      <dgm:spPr>
        <a:ln w="12700">
          <a:solidFill>
            <a:srgbClr val="1078A5"/>
          </a:solidFill>
        </a:ln>
      </dgm:spPr>
      <dgm:t>
        <a:bodyPr/>
        <a:lstStyle/>
        <a:p>
          <a:pPr marL="228600" indent="-228600" algn="l" rtl="0"/>
          <a:r>
            <a:rPr lang="en-US" sz="1600" b="1" dirty="0" smtClean="0"/>
            <a:t>3. Imposition of Charges Discount</a:t>
          </a:r>
          <a:endParaRPr lang="en-US" sz="1600" b="1" dirty="0"/>
        </a:p>
      </dgm:t>
    </dgm:pt>
    <dgm:pt modelId="{4B9DC18F-2C43-4285-B2DB-294E9F87DF67}" type="parTrans" cxnId="{2192E886-A122-460F-AD82-F44EE8106CDB}">
      <dgm:prSet/>
      <dgm:spPr/>
      <dgm:t>
        <a:bodyPr/>
        <a:lstStyle/>
        <a:p>
          <a:endParaRPr lang="en-US" sz="1600"/>
        </a:p>
      </dgm:t>
    </dgm:pt>
    <dgm:pt modelId="{CA1D7055-882F-4597-B822-D67B25512158}" type="sibTrans" cxnId="{2192E886-A122-460F-AD82-F44EE8106CDB}">
      <dgm:prSet/>
      <dgm:spPr/>
      <dgm:t>
        <a:bodyPr/>
        <a:lstStyle/>
        <a:p>
          <a:endParaRPr lang="en-US" sz="1600"/>
        </a:p>
      </dgm:t>
    </dgm:pt>
    <dgm:pt modelId="{956574C0-5CCC-4BFB-AA1D-3EF934A4C362}">
      <dgm:prSet custT="1"/>
      <dgm:spPr>
        <a:ln w="12700">
          <a:solidFill>
            <a:srgbClr val="1078A5"/>
          </a:solidFill>
        </a:ln>
      </dgm:spPr>
      <dgm:t>
        <a:bodyPr/>
        <a:lstStyle/>
        <a:p>
          <a:pPr marL="228600" indent="-228600" algn="l" rtl="0"/>
          <a:r>
            <a:rPr lang="en-US" sz="1600" b="1" dirty="0" smtClean="0"/>
            <a:t>4. Limitation on Charges- “Cap on Charges”  </a:t>
          </a:r>
          <a:endParaRPr lang="en-US" sz="1600" b="1" dirty="0"/>
        </a:p>
      </dgm:t>
    </dgm:pt>
    <dgm:pt modelId="{75402A74-4565-4AB0-8911-CF04FF6AD194}" type="parTrans" cxnId="{70E736FA-D096-4D51-B918-F2E2591C7C54}">
      <dgm:prSet/>
      <dgm:spPr/>
      <dgm:t>
        <a:bodyPr/>
        <a:lstStyle/>
        <a:p>
          <a:endParaRPr lang="en-US" sz="1600"/>
        </a:p>
      </dgm:t>
    </dgm:pt>
    <dgm:pt modelId="{5BE0EC1F-AF9D-4760-AEB9-9EF23A11D2AE}" type="sibTrans" cxnId="{70E736FA-D096-4D51-B918-F2E2591C7C54}">
      <dgm:prSet/>
      <dgm:spPr/>
      <dgm:t>
        <a:bodyPr/>
        <a:lstStyle/>
        <a:p>
          <a:endParaRPr lang="en-US" sz="1600"/>
        </a:p>
      </dgm:t>
    </dgm:pt>
    <dgm:pt modelId="{06B00032-365A-4BC7-BB18-D2CFE4E8CE57}">
      <dgm:prSet custT="1"/>
      <dgm:spPr>
        <a:ln w="12700">
          <a:solidFill>
            <a:srgbClr val="1078A5"/>
          </a:solidFill>
        </a:ln>
      </dgm:spPr>
      <dgm:t>
        <a:bodyPr/>
        <a:lstStyle/>
        <a:p>
          <a:pPr algn="l" rtl="0"/>
          <a:r>
            <a:rPr lang="en-US" sz="1600" b="1" dirty="0" smtClean="0"/>
            <a:t>5. Auditing Standards</a:t>
          </a:r>
          <a:endParaRPr lang="en-US" sz="1600" b="1" dirty="0"/>
        </a:p>
      </dgm:t>
    </dgm:pt>
    <dgm:pt modelId="{E5BA4F62-B64B-4EBF-AFB9-2489E286A044}" type="parTrans" cxnId="{4AAA1E0A-C97F-448F-9C63-1973B6AC6B16}">
      <dgm:prSet/>
      <dgm:spPr/>
      <dgm:t>
        <a:bodyPr/>
        <a:lstStyle/>
        <a:p>
          <a:endParaRPr lang="en-US" sz="1600"/>
        </a:p>
      </dgm:t>
    </dgm:pt>
    <dgm:pt modelId="{E12181DD-F888-4EF4-B5FD-983A70ECC2D1}" type="sibTrans" cxnId="{4AAA1E0A-C97F-448F-9C63-1973B6AC6B16}">
      <dgm:prSet/>
      <dgm:spPr/>
      <dgm:t>
        <a:bodyPr/>
        <a:lstStyle/>
        <a:p>
          <a:endParaRPr lang="en-US" sz="1600"/>
        </a:p>
      </dgm:t>
    </dgm:pt>
    <dgm:pt modelId="{A3E206F4-797B-442A-A9C5-CF0F8E5230D3}" type="pres">
      <dgm:prSet presAssocID="{B370FDF0-D2E6-4870-B94F-2565C08A4904}" presName="Name0" presStyleCnt="0">
        <dgm:presLayoutVars>
          <dgm:dir/>
          <dgm:animLvl val="lvl"/>
          <dgm:resizeHandles val="exact"/>
        </dgm:presLayoutVars>
      </dgm:prSet>
      <dgm:spPr/>
      <dgm:t>
        <a:bodyPr/>
        <a:lstStyle/>
        <a:p>
          <a:endParaRPr lang="en-US"/>
        </a:p>
      </dgm:t>
    </dgm:pt>
    <dgm:pt modelId="{0007747C-EBF2-4AF0-AEC6-6D9B4CEEC9AC}" type="pres">
      <dgm:prSet presAssocID="{809851B3-A27C-4030-9DD1-612BBE35A3E1}" presName="linNode" presStyleCnt="0"/>
      <dgm:spPr/>
    </dgm:pt>
    <dgm:pt modelId="{5AF04737-0E6F-464E-9C24-AC9A7D58CE7F}" type="pres">
      <dgm:prSet presAssocID="{809851B3-A27C-4030-9DD1-612BBE35A3E1}" presName="parentText" presStyleLbl="node1" presStyleIdx="0" presStyleCnt="5" custScaleX="267300" custScaleY="2000000">
        <dgm:presLayoutVars>
          <dgm:chMax val="1"/>
          <dgm:bulletEnabled val="1"/>
        </dgm:presLayoutVars>
      </dgm:prSet>
      <dgm:spPr/>
      <dgm:t>
        <a:bodyPr/>
        <a:lstStyle/>
        <a:p>
          <a:endParaRPr lang="en-US"/>
        </a:p>
      </dgm:t>
    </dgm:pt>
    <dgm:pt modelId="{1A60FC1C-A849-49BB-8A99-197747D0759C}" type="pres">
      <dgm:prSet presAssocID="{A6FCB6EE-27C5-43DB-85AC-9785C3BFA0CE}" presName="sp" presStyleCnt="0"/>
      <dgm:spPr/>
    </dgm:pt>
    <dgm:pt modelId="{978BF26F-1124-4A9C-A8DE-AEC4534FF567}" type="pres">
      <dgm:prSet presAssocID="{FB7B06B1-AD87-4B53-8978-3ED79601953C}" presName="linNode" presStyleCnt="0"/>
      <dgm:spPr/>
    </dgm:pt>
    <dgm:pt modelId="{7449064E-6A93-4192-BF51-D8398D4D7976}" type="pres">
      <dgm:prSet presAssocID="{FB7B06B1-AD87-4B53-8978-3ED79601953C}" presName="parentText" presStyleLbl="node1" presStyleIdx="1" presStyleCnt="5" custScaleX="267300" custScaleY="2000000">
        <dgm:presLayoutVars>
          <dgm:chMax val="1"/>
          <dgm:bulletEnabled val="1"/>
        </dgm:presLayoutVars>
      </dgm:prSet>
      <dgm:spPr/>
      <dgm:t>
        <a:bodyPr/>
        <a:lstStyle/>
        <a:p>
          <a:endParaRPr lang="en-US"/>
        </a:p>
      </dgm:t>
    </dgm:pt>
    <dgm:pt modelId="{848580F6-2E9A-4A95-AA52-1B10140FA67A}" type="pres">
      <dgm:prSet presAssocID="{0438B026-AA9F-46F0-BCBA-ED91356E6D3C}" presName="sp" presStyleCnt="0"/>
      <dgm:spPr/>
    </dgm:pt>
    <dgm:pt modelId="{C1E29508-2D96-4F51-ABC7-B3657ED8DD27}" type="pres">
      <dgm:prSet presAssocID="{C91476E7-E585-401D-B6B4-00A8A3AD487F}" presName="linNode" presStyleCnt="0"/>
      <dgm:spPr/>
    </dgm:pt>
    <dgm:pt modelId="{9F5AAEF3-143F-4DC2-AB9B-0CE12A635344}" type="pres">
      <dgm:prSet presAssocID="{C91476E7-E585-401D-B6B4-00A8A3AD487F}" presName="parentText" presStyleLbl="node1" presStyleIdx="2" presStyleCnt="5" custScaleX="267300" custScaleY="2000000">
        <dgm:presLayoutVars>
          <dgm:chMax val="1"/>
          <dgm:bulletEnabled val="1"/>
        </dgm:presLayoutVars>
      </dgm:prSet>
      <dgm:spPr/>
      <dgm:t>
        <a:bodyPr/>
        <a:lstStyle/>
        <a:p>
          <a:endParaRPr lang="en-US"/>
        </a:p>
      </dgm:t>
    </dgm:pt>
    <dgm:pt modelId="{B3D8C0B7-F16A-4851-8CEC-90BE77BA70C5}" type="pres">
      <dgm:prSet presAssocID="{CA1D7055-882F-4597-B822-D67B25512158}" presName="sp" presStyleCnt="0"/>
      <dgm:spPr/>
    </dgm:pt>
    <dgm:pt modelId="{0823BB40-A400-42EA-AFEE-79E1F6B248A8}" type="pres">
      <dgm:prSet presAssocID="{956574C0-5CCC-4BFB-AA1D-3EF934A4C362}" presName="linNode" presStyleCnt="0"/>
      <dgm:spPr/>
    </dgm:pt>
    <dgm:pt modelId="{0F765927-4350-45CE-8A08-822D342BB727}" type="pres">
      <dgm:prSet presAssocID="{956574C0-5CCC-4BFB-AA1D-3EF934A4C362}" presName="parentText" presStyleLbl="node1" presStyleIdx="3" presStyleCnt="5" custScaleX="267300" custScaleY="2000000">
        <dgm:presLayoutVars>
          <dgm:chMax val="1"/>
          <dgm:bulletEnabled val="1"/>
        </dgm:presLayoutVars>
      </dgm:prSet>
      <dgm:spPr/>
      <dgm:t>
        <a:bodyPr/>
        <a:lstStyle/>
        <a:p>
          <a:endParaRPr lang="en-US"/>
        </a:p>
      </dgm:t>
    </dgm:pt>
    <dgm:pt modelId="{4EF041A9-D859-4673-A6C9-3D300E32FF17}" type="pres">
      <dgm:prSet presAssocID="{5BE0EC1F-AF9D-4760-AEB9-9EF23A11D2AE}" presName="sp" presStyleCnt="0"/>
      <dgm:spPr/>
    </dgm:pt>
    <dgm:pt modelId="{314A70CF-ECC7-43E7-9E76-B18EB29584D1}" type="pres">
      <dgm:prSet presAssocID="{06B00032-365A-4BC7-BB18-D2CFE4E8CE57}" presName="linNode" presStyleCnt="0"/>
      <dgm:spPr/>
    </dgm:pt>
    <dgm:pt modelId="{1B89A0F5-CAD8-424B-B52F-F3980DACD1FE}" type="pres">
      <dgm:prSet presAssocID="{06B00032-365A-4BC7-BB18-D2CFE4E8CE57}" presName="parentText" presStyleLbl="node1" presStyleIdx="4" presStyleCnt="5" custScaleX="267300" custScaleY="2000000" custLinFactNeighborX="-130" custLinFactNeighborY="-34441">
        <dgm:presLayoutVars>
          <dgm:chMax val="1"/>
          <dgm:bulletEnabled val="1"/>
        </dgm:presLayoutVars>
      </dgm:prSet>
      <dgm:spPr/>
      <dgm:t>
        <a:bodyPr/>
        <a:lstStyle/>
        <a:p>
          <a:endParaRPr lang="en-US"/>
        </a:p>
      </dgm:t>
    </dgm:pt>
  </dgm:ptLst>
  <dgm:cxnLst>
    <dgm:cxn modelId="{80E66863-121D-41CB-8126-03BEF175E3C2}" type="presOf" srcId="{FB7B06B1-AD87-4B53-8978-3ED79601953C}" destId="{7449064E-6A93-4192-BF51-D8398D4D7976}" srcOrd="0" destOrd="0" presId="urn:microsoft.com/office/officeart/2005/8/layout/vList5"/>
    <dgm:cxn modelId="{458B825D-D377-45F2-B376-84F0465EAFC8}" type="presOf" srcId="{B370FDF0-D2E6-4870-B94F-2565C08A4904}" destId="{A3E206F4-797B-442A-A9C5-CF0F8E5230D3}" srcOrd="0" destOrd="0" presId="urn:microsoft.com/office/officeart/2005/8/layout/vList5"/>
    <dgm:cxn modelId="{C63FBBD9-39A2-4702-8236-6207A3C1D15A}" type="presOf" srcId="{C91476E7-E585-401D-B6B4-00A8A3AD487F}" destId="{9F5AAEF3-143F-4DC2-AB9B-0CE12A635344}" srcOrd="0" destOrd="0" presId="urn:microsoft.com/office/officeart/2005/8/layout/vList5"/>
    <dgm:cxn modelId="{20F95CBF-2CF6-4855-983C-A9D17F3B9562}" type="presOf" srcId="{06B00032-365A-4BC7-BB18-D2CFE4E8CE57}" destId="{1B89A0F5-CAD8-424B-B52F-F3980DACD1FE}" srcOrd="0" destOrd="0" presId="urn:microsoft.com/office/officeart/2005/8/layout/vList5"/>
    <dgm:cxn modelId="{B0651905-355B-454F-96A2-656DFDA9C996}" srcId="{B370FDF0-D2E6-4870-B94F-2565C08A4904}" destId="{809851B3-A27C-4030-9DD1-612BBE35A3E1}" srcOrd="0" destOrd="0" parTransId="{E985E887-0115-4D2B-A49F-0163B336599C}" sibTransId="{A6FCB6EE-27C5-43DB-85AC-9785C3BFA0CE}"/>
    <dgm:cxn modelId="{4B38C7F5-62C2-45DE-B5B9-5FED59E3819B}" srcId="{B370FDF0-D2E6-4870-B94F-2565C08A4904}" destId="{FB7B06B1-AD87-4B53-8978-3ED79601953C}" srcOrd="1" destOrd="0" parTransId="{BC8CC0DB-CA44-4BA9-B879-24F7CCDA2C1E}" sibTransId="{0438B026-AA9F-46F0-BCBA-ED91356E6D3C}"/>
    <dgm:cxn modelId="{2192E886-A122-460F-AD82-F44EE8106CDB}" srcId="{B370FDF0-D2E6-4870-B94F-2565C08A4904}" destId="{C91476E7-E585-401D-B6B4-00A8A3AD487F}" srcOrd="2" destOrd="0" parTransId="{4B9DC18F-2C43-4285-B2DB-294E9F87DF67}" sibTransId="{CA1D7055-882F-4597-B822-D67B25512158}"/>
    <dgm:cxn modelId="{A7DDD534-379B-48E7-AD9B-230CB5322636}" type="presOf" srcId="{956574C0-5CCC-4BFB-AA1D-3EF934A4C362}" destId="{0F765927-4350-45CE-8A08-822D342BB727}" srcOrd="0" destOrd="0" presId="urn:microsoft.com/office/officeart/2005/8/layout/vList5"/>
    <dgm:cxn modelId="{4AAA1E0A-C97F-448F-9C63-1973B6AC6B16}" srcId="{B370FDF0-D2E6-4870-B94F-2565C08A4904}" destId="{06B00032-365A-4BC7-BB18-D2CFE4E8CE57}" srcOrd="4" destOrd="0" parTransId="{E5BA4F62-B64B-4EBF-AFB9-2489E286A044}" sibTransId="{E12181DD-F888-4EF4-B5FD-983A70ECC2D1}"/>
    <dgm:cxn modelId="{69C9C425-4058-47AA-A200-EF67E03F7054}" type="presOf" srcId="{809851B3-A27C-4030-9DD1-612BBE35A3E1}" destId="{5AF04737-0E6F-464E-9C24-AC9A7D58CE7F}" srcOrd="0" destOrd="0" presId="urn:microsoft.com/office/officeart/2005/8/layout/vList5"/>
    <dgm:cxn modelId="{70E736FA-D096-4D51-B918-F2E2591C7C54}" srcId="{B370FDF0-D2E6-4870-B94F-2565C08A4904}" destId="{956574C0-5CCC-4BFB-AA1D-3EF934A4C362}" srcOrd="3" destOrd="0" parTransId="{75402A74-4565-4AB0-8911-CF04FF6AD194}" sibTransId="{5BE0EC1F-AF9D-4760-AEB9-9EF23A11D2AE}"/>
    <dgm:cxn modelId="{365DF3DE-CB95-49A8-8416-21DE60AF2851}" type="presParOf" srcId="{A3E206F4-797B-442A-A9C5-CF0F8E5230D3}" destId="{0007747C-EBF2-4AF0-AEC6-6D9B4CEEC9AC}" srcOrd="0" destOrd="0" presId="urn:microsoft.com/office/officeart/2005/8/layout/vList5"/>
    <dgm:cxn modelId="{39E1FAE4-CAE0-462B-982A-C7BF665E1AE4}" type="presParOf" srcId="{0007747C-EBF2-4AF0-AEC6-6D9B4CEEC9AC}" destId="{5AF04737-0E6F-464E-9C24-AC9A7D58CE7F}" srcOrd="0" destOrd="0" presId="urn:microsoft.com/office/officeart/2005/8/layout/vList5"/>
    <dgm:cxn modelId="{C575F607-7B41-411B-A9D3-E75006D48A64}" type="presParOf" srcId="{A3E206F4-797B-442A-A9C5-CF0F8E5230D3}" destId="{1A60FC1C-A849-49BB-8A99-197747D0759C}" srcOrd="1" destOrd="0" presId="urn:microsoft.com/office/officeart/2005/8/layout/vList5"/>
    <dgm:cxn modelId="{05810D8B-907A-431F-A9E8-BA6FBF7E7635}" type="presParOf" srcId="{A3E206F4-797B-442A-A9C5-CF0F8E5230D3}" destId="{978BF26F-1124-4A9C-A8DE-AEC4534FF567}" srcOrd="2" destOrd="0" presId="urn:microsoft.com/office/officeart/2005/8/layout/vList5"/>
    <dgm:cxn modelId="{20AF3C37-2362-487B-92B6-5EB401B594AF}" type="presParOf" srcId="{978BF26F-1124-4A9C-A8DE-AEC4534FF567}" destId="{7449064E-6A93-4192-BF51-D8398D4D7976}" srcOrd="0" destOrd="0" presId="urn:microsoft.com/office/officeart/2005/8/layout/vList5"/>
    <dgm:cxn modelId="{149E2BB5-687F-4475-A0BF-47A4AF569E3D}" type="presParOf" srcId="{A3E206F4-797B-442A-A9C5-CF0F8E5230D3}" destId="{848580F6-2E9A-4A95-AA52-1B10140FA67A}" srcOrd="3" destOrd="0" presId="urn:microsoft.com/office/officeart/2005/8/layout/vList5"/>
    <dgm:cxn modelId="{1233F054-F60F-4C02-9331-5871F41F4F5E}" type="presParOf" srcId="{A3E206F4-797B-442A-A9C5-CF0F8E5230D3}" destId="{C1E29508-2D96-4F51-ABC7-B3657ED8DD27}" srcOrd="4" destOrd="0" presId="urn:microsoft.com/office/officeart/2005/8/layout/vList5"/>
    <dgm:cxn modelId="{3CAA6ABF-E808-49AA-B7EF-009ACC8EA09B}" type="presParOf" srcId="{C1E29508-2D96-4F51-ABC7-B3657ED8DD27}" destId="{9F5AAEF3-143F-4DC2-AB9B-0CE12A635344}" srcOrd="0" destOrd="0" presId="urn:microsoft.com/office/officeart/2005/8/layout/vList5"/>
    <dgm:cxn modelId="{8E49F0D0-0F52-4463-8A79-A31824CB864F}" type="presParOf" srcId="{A3E206F4-797B-442A-A9C5-CF0F8E5230D3}" destId="{B3D8C0B7-F16A-4851-8CEC-90BE77BA70C5}" srcOrd="5" destOrd="0" presId="urn:microsoft.com/office/officeart/2005/8/layout/vList5"/>
    <dgm:cxn modelId="{2C70CBF3-C574-4F5D-BC2B-16A6C6A4DD31}" type="presParOf" srcId="{A3E206F4-797B-442A-A9C5-CF0F8E5230D3}" destId="{0823BB40-A400-42EA-AFEE-79E1F6B248A8}" srcOrd="6" destOrd="0" presId="urn:microsoft.com/office/officeart/2005/8/layout/vList5"/>
    <dgm:cxn modelId="{89156AD1-0940-4CCA-9BB3-00F0236967CD}" type="presParOf" srcId="{0823BB40-A400-42EA-AFEE-79E1F6B248A8}" destId="{0F765927-4350-45CE-8A08-822D342BB727}" srcOrd="0" destOrd="0" presId="urn:microsoft.com/office/officeart/2005/8/layout/vList5"/>
    <dgm:cxn modelId="{CC47902D-3075-4C8C-8F4E-BEC14489D2EE}" type="presParOf" srcId="{A3E206F4-797B-442A-A9C5-CF0F8E5230D3}" destId="{4EF041A9-D859-4673-A6C9-3D300E32FF17}" srcOrd="7" destOrd="0" presId="urn:microsoft.com/office/officeart/2005/8/layout/vList5"/>
    <dgm:cxn modelId="{03225671-2705-40A7-B4B5-116307BD4A0E}" type="presParOf" srcId="{A3E206F4-797B-442A-A9C5-CF0F8E5230D3}" destId="{314A70CF-ECC7-43E7-9E76-B18EB29584D1}" srcOrd="8" destOrd="0" presId="urn:microsoft.com/office/officeart/2005/8/layout/vList5"/>
    <dgm:cxn modelId="{D15DE856-5783-493F-BBE7-CE29EDEBFFB3}" type="presParOf" srcId="{314A70CF-ECC7-43E7-9E76-B18EB29584D1}" destId="{1B89A0F5-CAD8-424B-B52F-F3980DACD1F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163BE0-E87C-4B8C-856A-502C8932B30A}"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US"/>
        </a:p>
      </dgm:t>
    </dgm:pt>
    <dgm:pt modelId="{89566EDC-EFE0-4E52-A743-055840132F64}">
      <dgm:prSet custT="1"/>
      <dgm:spPr>
        <a:ln w="12700">
          <a:solidFill>
            <a:srgbClr val="1078A5"/>
          </a:solidFill>
        </a:ln>
      </dgm:spPr>
      <dgm:t>
        <a:bodyPr/>
        <a:lstStyle/>
        <a:p>
          <a:pPr algn="l" rtl="0"/>
          <a:r>
            <a:rPr lang="en-US" sz="1600" b="1" dirty="0" smtClean="0"/>
            <a:t>6. Cost Principles</a:t>
          </a:r>
          <a:endParaRPr lang="en-US" sz="1600" dirty="0"/>
        </a:p>
      </dgm:t>
    </dgm:pt>
    <dgm:pt modelId="{4F2C09BE-30C8-4D95-89BB-6054899A2D5C}" type="parTrans" cxnId="{CD8DD172-5F68-4A23-83C8-C02D1FA8845D}">
      <dgm:prSet/>
      <dgm:spPr/>
      <dgm:t>
        <a:bodyPr/>
        <a:lstStyle/>
        <a:p>
          <a:endParaRPr lang="en-US" sz="1600"/>
        </a:p>
      </dgm:t>
    </dgm:pt>
    <dgm:pt modelId="{E0DC8C72-94B0-49E7-8195-FE8DBB2A22F2}" type="sibTrans" cxnId="{CD8DD172-5F68-4A23-83C8-C02D1FA8845D}">
      <dgm:prSet/>
      <dgm:spPr/>
      <dgm:t>
        <a:bodyPr/>
        <a:lstStyle/>
        <a:p>
          <a:endParaRPr lang="en-US" sz="1600"/>
        </a:p>
      </dgm:t>
    </dgm:pt>
    <dgm:pt modelId="{D00CFF96-70DA-41F6-9C1A-5D4DD793279F}">
      <dgm:prSet custT="1"/>
      <dgm:spPr>
        <a:ln w="12700">
          <a:solidFill>
            <a:srgbClr val="1078A5"/>
          </a:solidFill>
        </a:ln>
      </dgm:spPr>
      <dgm:t>
        <a:bodyPr/>
        <a:lstStyle/>
        <a:p>
          <a:pPr algn="l" rtl="0"/>
          <a:r>
            <a:rPr lang="en-US" sz="1600" b="1" dirty="0" smtClean="0"/>
            <a:t>7. Allocations</a:t>
          </a:r>
          <a:endParaRPr lang="en-US" sz="1600" dirty="0"/>
        </a:p>
      </dgm:t>
    </dgm:pt>
    <dgm:pt modelId="{BF7C6CA9-A11A-49DE-928C-3C49F98092F0}" type="parTrans" cxnId="{CB62F5B8-E2B0-4BBF-812E-72A5FD1E601D}">
      <dgm:prSet/>
      <dgm:spPr/>
      <dgm:t>
        <a:bodyPr/>
        <a:lstStyle/>
        <a:p>
          <a:endParaRPr lang="en-US" sz="1600"/>
        </a:p>
      </dgm:t>
    </dgm:pt>
    <dgm:pt modelId="{9688AB0A-0573-4416-8A66-560EB5BD59A6}" type="sibTrans" cxnId="{CB62F5B8-E2B0-4BBF-812E-72A5FD1E601D}">
      <dgm:prSet/>
      <dgm:spPr/>
      <dgm:t>
        <a:bodyPr/>
        <a:lstStyle/>
        <a:p>
          <a:endParaRPr lang="en-US" sz="1600"/>
        </a:p>
      </dgm:t>
    </dgm:pt>
    <dgm:pt modelId="{89F7F6C9-5880-4181-AF8B-90DA01AA1497}">
      <dgm:prSet custT="1"/>
      <dgm:spPr>
        <a:ln w="12700">
          <a:solidFill>
            <a:srgbClr val="1078A5"/>
          </a:solidFill>
        </a:ln>
      </dgm:spPr>
      <dgm:t>
        <a:bodyPr/>
        <a:lstStyle/>
        <a:p>
          <a:pPr algn="l" rtl="0"/>
          <a:r>
            <a:rPr lang="en-US" sz="1600" b="1" dirty="0" smtClean="0"/>
            <a:t>8. Financial Management</a:t>
          </a:r>
          <a:endParaRPr lang="en-US" sz="1600" dirty="0"/>
        </a:p>
      </dgm:t>
    </dgm:pt>
    <dgm:pt modelId="{6BC2C6D4-C42E-4418-83AD-A3F9CAD4ADE1}" type="parTrans" cxnId="{79C85DAE-5847-46BD-A72B-010B864AE551}">
      <dgm:prSet/>
      <dgm:spPr/>
      <dgm:t>
        <a:bodyPr/>
        <a:lstStyle/>
        <a:p>
          <a:endParaRPr lang="en-US" sz="1600"/>
        </a:p>
      </dgm:t>
    </dgm:pt>
    <dgm:pt modelId="{2E3E54FB-9047-44D5-B719-D12C43599E1C}" type="sibTrans" cxnId="{79C85DAE-5847-46BD-A72B-010B864AE551}">
      <dgm:prSet/>
      <dgm:spPr/>
      <dgm:t>
        <a:bodyPr/>
        <a:lstStyle/>
        <a:p>
          <a:endParaRPr lang="en-US" sz="1600"/>
        </a:p>
      </dgm:t>
    </dgm:pt>
    <dgm:pt modelId="{3DE09133-5916-43C6-BA8B-DC2AC18C513B}">
      <dgm:prSet custT="1"/>
      <dgm:spPr>
        <a:ln w="12700">
          <a:solidFill>
            <a:srgbClr val="1078A5"/>
          </a:solidFill>
        </a:ln>
      </dgm:spPr>
      <dgm:t>
        <a:bodyPr/>
        <a:lstStyle/>
        <a:p>
          <a:pPr algn="l" rtl="0"/>
          <a:r>
            <a:rPr lang="en-US" sz="1600" b="1" dirty="0" smtClean="0"/>
            <a:t>9. Property Standards</a:t>
          </a:r>
          <a:endParaRPr lang="en-US" sz="1600" dirty="0"/>
        </a:p>
      </dgm:t>
    </dgm:pt>
    <dgm:pt modelId="{F1D0A815-9D15-4EA9-9EF5-1B52A0FF95BA}" type="parTrans" cxnId="{A2F31F61-5040-4858-AC73-8FB1296A2217}">
      <dgm:prSet/>
      <dgm:spPr/>
      <dgm:t>
        <a:bodyPr/>
        <a:lstStyle/>
        <a:p>
          <a:endParaRPr lang="en-US" sz="1600"/>
        </a:p>
      </dgm:t>
    </dgm:pt>
    <dgm:pt modelId="{94EE1672-3467-4E29-8630-35A567A1D9F4}" type="sibTrans" cxnId="{A2F31F61-5040-4858-AC73-8FB1296A2217}">
      <dgm:prSet/>
      <dgm:spPr/>
      <dgm:t>
        <a:bodyPr/>
        <a:lstStyle/>
        <a:p>
          <a:endParaRPr lang="en-US" sz="1600"/>
        </a:p>
      </dgm:t>
    </dgm:pt>
    <dgm:pt modelId="{A1468BF6-AA47-4DAB-9D75-FFBF8D1CA171}">
      <dgm:prSet custT="1"/>
      <dgm:spPr>
        <a:ln w="12700">
          <a:solidFill>
            <a:srgbClr val="1078A5"/>
          </a:solidFill>
        </a:ln>
      </dgm:spPr>
      <dgm:t>
        <a:bodyPr/>
        <a:lstStyle/>
        <a:p>
          <a:pPr algn="l" rtl="0"/>
          <a:r>
            <a:rPr lang="en-US" sz="1600" b="1" dirty="0" smtClean="0"/>
            <a:t>10. Fraud and Abuse</a:t>
          </a:r>
          <a:endParaRPr lang="en-US" sz="1600" dirty="0"/>
        </a:p>
      </dgm:t>
    </dgm:pt>
    <dgm:pt modelId="{DA604906-9F05-4510-9928-1D1CA245DE39}" type="parTrans" cxnId="{3B5AD966-A9C0-446D-B11C-ECEF87421FBC}">
      <dgm:prSet/>
      <dgm:spPr/>
      <dgm:t>
        <a:bodyPr/>
        <a:lstStyle/>
        <a:p>
          <a:endParaRPr lang="en-US" sz="1600"/>
        </a:p>
      </dgm:t>
    </dgm:pt>
    <dgm:pt modelId="{3FA767A3-99BE-43FA-AF05-8D49755B954C}" type="sibTrans" cxnId="{3B5AD966-A9C0-446D-B11C-ECEF87421FBC}">
      <dgm:prSet/>
      <dgm:spPr/>
      <dgm:t>
        <a:bodyPr/>
        <a:lstStyle/>
        <a:p>
          <a:endParaRPr lang="en-US" sz="1600"/>
        </a:p>
      </dgm:t>
    </dgm:pt>
    <dgm:pt modelId="{4A28D19A-6B45-474D-900A-43C685FD3B2D}" type="pres">
      <dgm:prSet presAssocID="{66163BE0-E87C-4B8C-856A-502C8932B30A}" presName="Name0" presStyleCnt="0">
        <dgm:presLayoutVars>
          <dgm:dir/>
          <dgm:animLvl val="lvl"/>
          <dgm:resizeHandles val="exact"/>
        </dgm:presLayoutVars>
      </dgm:prSet>
      <dgm:spPr/>
      <dgm:t>
        <a:bodyPr/>
        <a:lstStyle/>
        <a:p>
          <a:endParaRPr lang="en-US"/>
        </a:p>
      </dgm:t>
    </dgm:pt>
    <dgm:pt modelId="{0BDD938F-3748-43A4-906B-2275B05552F1}" type="pres">
      <dgm:prSet presAssocID="{89566EDC-EFE0-4E52-A743-055840132F64}" presName="linNode" presStyleCnt="0"/>
      <dgm:spPr/>
    </dgm:pt>
    <dgm:pt modelId="{4B5CAE09-30B3-414B-89A6-E9E8967AD7ED}" type="pres">
      <dgm:prSet presAssocID="{89566EDC-EFE0-4E52-A743-055840132F64}" presName="parentText" presStyleLbl="node1" presStyleIdx="0" presStyleCnt="5" custScaleX="256830" custLinFactNeighborX="140" custLinFactNeighborY="-229">
        <dgm:presLayoutVars>
          <dgm:chMax val="1"/>
          <dgm:bulletEnabled val="1"/>
        </dgm:presLayoutVars>
      </dgm:prSet>
      <dgm:spPr/>
      <dgm:t>
        <a:bodyPr/>
        <a:lstStyle/>
        <a:p>
          <a:endParaRPr lang="en-US"/>
        </a:p>
      </dgm:t>
    </dgm:pt>
    <dgm:pt modelId="{21C40D38-4DD6-4E8B-BCF2-D712D819C669}" type="pres">
      <dgm:prSet presAssocID="{E0DC8C72-94B0-49E7-8195-FE8DBB2A22F2}" presName="sp" presStyleCnt="0"/>
      <dgm:spPr/>
    </dgm:pt>
    <dgm:pt modelId="{EA736C81-289F-4C67-8A01-7ACF67F04CC6}" type="pres">
      <dgm:prSet presAssocID="{D00CFF96-70DA-41F6-9C1A-5D4DD793279F}" presName="linNode" presStyleCnt="0"/>
      <dgm:spPr/>
    </dgm:pt>
    <dgm:pt modelId="{8B1F926C-8EF6-4AD9-B427-51DC8EAE90BE}" type="pres">
      <dgm:prSet presAssocID="{D00CFF96-70DA-41F6-9C1A-5D4DD793279F}" presName="parentText" presStyleLbl="node1" presStyleIdx="1" presStyleCnt="5" custScaleX="256830">
        <dgm:presLayoutVars>
          <dgm:chMax val="1"/>
          <dgm:bulletEnabled val="1"/>
        </dgm:presLayoutVars>
      </dgm:prSet>
      <dgm:spPr/>
      <dgm:t>
        <a:bodyPr/>
        <a:lstStyle/>
        <a:p>
          <a:endParaRPr lang="en-US"/>
        </a:p>
      </dgm:t>
    </dgm:pt>
    <dgm:pt modelId="{39D5F40D-C55D-4F51-A88C-76E9B95F0080}" type="pres">
      <dgm:prSet presAssocID="{9688AB0A-0573-4416-8A66-560EB5BD59A6}" presName="sp" presStyleCnt="0"/>
      <dgm:spPr/>
    </dgm:pt>
    <dgm:pt modelId="{BD956F98-CF88-417B-91EF-56CA4F359B75}" type="pres">
      <dgm:prSet presAssocID="{89F7F6C9-5880-4181-AF8B-90DA01AA1497}" presName="linNode" presStyleCnt="0"/>
      <dgm:spPr/>
    </dgm:pt>
    <dgm:pt modelId="{016DDAB4-B678-4A85-99E2-FE08C5FA7409}" type="pres">
      <dgm:prSet presAssocID="{89F7F6C9-5880-4181-AF8B-90DA01AA1497}" presName="parentText" presStyleLbl="node1" presStyleIdx="2" presStyleCnt="5" custScaleX="256830">
        <dgm:presLayoutVars>
          <dgm:chMax val="1"/>
          <dgm:bulletEnabled val="1"/>
        </dgm:presLayoutVars>
      </dgm:prSet>
      <dgm:spPr/>
      <dgm:t>
        <a:bodyPr/>
        <a:lstStyle/>
        <a:p>
          <a:endParaRPr lang="en-US"/>
        </a:p>
      </dgm:t>
    </dgm:pt>
    <dgm:pt modelId="{A116E476-6273-49EF-B917-F2393560879F}" type="pres">
      <dgm:prSet presAssocID="{2E3E54FB-9047-44D5-B719-D12C43599E1C}" presName="sp" presStyleCnt="0"/>
      <dgm:spPr/>
    </dgm:pt>
    <dgm:pt modelId="{1AF4E581-2035-4B69-BE69-67C6F88C9596}" type="pres">
      <dgm:prSet presAssocID="{3DE09133-5916-43C6-BA8B-DC2AC18C513B}" presName="linNode" presStyleCnt="0"/>
      <dgm:spPr/>
    </dgm:pt>
    <dgm:pt modelId="{2E655B4B-4028-4052-8027-207903D302FC}" type="pres">
      <dgm:prSet presAssocID="{3DE09133-5916-43C6-BA8B-DC2AC18C513B}" presName="parentText" presStyleLbl="node1" presStyleIdx="3" presStyleCnt="5" custScaleX="256830">
        <dgm:presLayoutVars>
          <dgm:chMax val="1"/>
          <dgm:bulletEnabled val="1"/>
        </dgm:presLayoutVars>
      </dgm:prSet>
      <dgm:spPr/>
      <dgm:t>
        <a:bodyPr/>
        <a:lstStyle/>
        <a:p>
          <a:endParaRPr lang="en-US"/>
        </a:p>
      </dgm:t>
    </dgm:pt>
    <dgm:pt modelId="{E0925AD1-3A9C-413B-82A1-81E92E0F5BD3}" type="pres">
      <dgm:prSet presAssocID="{94EE1672-3467-4E29-8630-35A567A1D9F4}" presName="sp" presStyleCnt="0"/>
      <dgm:spPr/>
    </dgm:pt>
    <dgm:pt modelId="{A87F4061-D159-43AD-A194-F30AB6DE618B}" type="pres">
      <dgm:prSet presAssocID="{A1468BF6-AA47-4DAB-9D75-FFBF8D1CA171}" presName="linNode" presStyleCnt="0"/>
      <dgm:spPr/>
    </dgm:pt>
    <dgm:pt modelId="{8C2A66BA-2755-4DC1-B031-2CBB03BCD13C}" type="pres">
      <dgm:prSet presAssocID="{A1468BF6-AA47-4DAB-9D75-FFBF8D1CA171}" presName="parentText" presStyleLbl="node1" presStyleIdx="4" presStyleCnt="5" custScaleX="256830" custLinFactNeighborY="1584">
        <dgm:presLayoutVars>
          <dgm:chMax val="1"/>
          <dgm:bulletEnabled val="1"/>
        </dgm:presLayoutVars>
      </dgm:prSet>
      <dgm:spPr/>
      <dgm:t>
        <a:bodyPr/>
        <a:lstStyle/>
        <a:p>
          <a:endParaRPr lang="en-US"/>
        </a:p>
      </dgm:t>
    </dgm:pt>
  </dgm:ptLst>
  <dgm:cxnLst>
    <dgm:cxn modelId="{2265E0EA-4F67-4C7C-882A-AEED7CC03483}" type="presOf" srcId="{D00CFF96-70DA-41F6-9C1A-5D4DD793279F}" destId="{8B1F926C-8EF6-4AD9-B427-51DC8EAE90BE}" srcOrd="0" destOrd="0" presId="urn:microsoft.com/office/officeart/2005/8/layout/vList5"/>
    <dgm:cxn modelId="{580528A8-450F-4097-AF26-79BCBC784D37}" type="presOf" srcId="{3DE09133-5916-43C6-BA8B-DC2AC18C513B}" destId="{2E655B4B-4028-4052-8027-207903D302FC}" srcOrd="0" destOrd="0" presId="urn:microsoft.com/office/officeart/2005/8/layout/vList5"/>
    <dgm:cxn modelId="{CB62F5B8-E2B0-4BBF-812E-72A5FD1E601D}" srcId="{66163BE0-E87C-4B8C-856A-502C8932B30A}" destId="{D00CFF96-70DA-41F6-9C1A-5D4DD793279F}" srcOrd="1" destOrd="0" parTransId="{BF7C6CA9-A11A-49DE-928C-3C49F98092F0}" sibTransId="{9688AB0A-0573-4416-8A66-560EB5BD59A6}"/>
    <dgm:cxn modelId="{A2F31F61-5040-4858-AC73-8FB1296A2217}" srcId="{66163BE0-E87C-4B8C-856A-502C8932B30A}" destId="{3DE09133-5916-43C6-BA8B-DC2AC18C513B}" srcOrd="3" destOrd="0" parTransId="{F1D0A815-9D15-4EA9-9EF5-1B52A0FF95BA}" sibTransId="{94EE1672-3467-4E29-8630-35A567A1D9F4}"/>
    <dgm:cxn modelId="{0AF1F938-1D66-4D65-B977-5B285D1385F9}" type="presOf" srcId="{89F7F6C9-5880-4181-AF8B-90DA01AA1497}" destId="{016DDAB4-B678-4A85-99E2-FE08C5FA7409}" srcOrd="0" destOrd="0" presId="urn:microsoft.com/office/officeart/2005/8/layout/vList5"/>
    <dgm:cxn modelId="{3B5AD966-A9C0-446D-B11C-ECEF87421FBC}" srcId="{66163BE0-E87C-4B8C-856A-502C8932B30A}" destId="{A1468BF6-AA47-4DAB-9D75-FFBF8D1CA171}" srcOrd="4" destOrd="0" parTransId="{DA604906-9F05-4510-9928-1D1CA245DE39}" sibTransId="{3FA767A3-99BE-43FA-AF05-8D49755B954C}"/>
    <dgm:cxn modelId="{CD8B2D84-C82A-4ED0-AF5D-3B999FB9BEAE}" type="presOf" srcId="{66163BE0-E87C-4B8C-856A-502C8932B30A}" destId="{4A28D19A-6B45-474D-900A-43C685FD3B2D}" srcOrd="0" destOrd="0" presId="urn:microsoft.com/office/officeart/2005/8/layout/vList5"/>
    <dgm:cxn modelId="{79C85DAE-5847-46BD-A72B-010B864AE551}" srcId="{66163BE0-E87C-4B8C-856A-502C8932B30A}" destId="{89F7F6C9-5880-4181-AF8B-90DA01AA1497}" srcOrd="2" destOrd="0" parTransId="{6BC2C6D4-C42E-4418-83AD-A3F9CAD4ADE1}" sibTransId="{2E3E54FB-9047-44D5-B719-D12C43599E1C}"/>
    <dgm:cxn modelId="{D71D835F-2A65-4D5B-B11F-2D7FFB25DCB5}" type="presOf" srcId="{A1468BF6-AA47-4DAB-9D75-FFBF8D1CA171}" destId="{8C2A66BA-2755-4DC1-B031-2CBB03BCD13C}" srcOrd="0" destOrd="0" presId="urn:microsoft.com/office/officeart/2005/8/layout/vList5"/>
    <dgm:cxn modelId="{4BD9AE9F-B3DB-4039-B752-8C81F9AF7D68}" type="presOf" srcId="{89566EDC-EFE0-4E52-A743-055840132F64}" destId="{4B5CAE09-30B3-414B-89A6-E9E8967AD7ED}" srcOrd="0" destOrd="0" presId="urn:microsoft.com/office/officeart/2005/8/layout/vList5"/>
    <dgm:cxn modelId="{CD8DD172-5F68-4A23-83C8-C02D1FA8845D}" srcId="{66163BE0-E87C-4B8C-856A-502C8932B30A}" destId="{89566EDC-EFE0-4E52-A743-055840132F64}" srcOrd="0" destOrd="0" parTransId="{4F2C09BE-30C8-4D95-89BB-6054899A2D5C}" sibTransId="{E0DC8C72-94B0-49E7-8195-FE8DBB2A22F2}"/>
    <dgm:cxn modelId="{9F2B59A4-B4D8-43B3-A5F0-9757D58187AA}" type="presParOf" srcId="{4A28D19A-6B45-474D-900A-43C685FD3B2D}" destId="{0BDD938F-3748-43A4-906B-2275B05552F1}" srcOrd="0" destOrd="0" presId="urn:microsoft.com/office/officeart/2005/8/layout/vList5"/>
    <dgm:cxn modelId="{F78E935E-074A-449F-A4E9-A6BBE7F548EE}" type="presParOf" srcId="{0BDD938F-3748-43A4-906B-2275B05552F1}" destId="{4B5CAE09-30B3-414B-89A6-E9E8967AD7ED}" srcOrd="0" destOrd="0" presId="urn:microsoft.com/office/officeart/2005/8/layout/vList5"/>
    <dgm:cxn modelId="{9E03AC0E-F179-4D8A-B088-AFDB1C798B7C}" type="presParOf" srcId="{4A28D19A-6B45-474D-900A-43C685FD3B2D}" destId="{21C40D38-4DD6-4E8B-BCF2-D712D819C669}" srcOrd="1" destOrd="0" presId="urn:microsoft.com/office/officeart/2005/8/layout/vList5"/>
    <dgm:cxn modelId="{41D4019A-1230-436F-AC4A-54FE58D01D69}" type="presParOf" srcId="{4A28D19A-6B45-474D-900A-43C685FD3B2D}" destId="{EA736C81-289F-4C67-8A01-7ACF67F04CC6}" srcOrd="2" destOrd="0" presId="urn:microsoft.com/office/officeart/2005/8/layout/vList5"/>
    <dgm:cxn modelId="{327924A2-9D47-4BC9-AE1D-23DD27778E5F}" type="presParOf" srcId="{EA736C81-289F-4C67-8A01-7ACF67F04CC6}" destId="{8B1F926C-8EF6-4AD9-B427-51DC8EAE90BE}" srcOrd="0" destOrd="0" presId="urn:microsoft.com/office/officeart/2005/8/layout/vList5"/>
    <dgm:cxn modelId="{2EA5480D-AD0F-4393-A22E-03AA8B6BD170}" type="presParOf" srcId="{4A28D19A-6B45-474D-900A-43C685FD3B2D}" destId="{39D5F40D-C55D-4F51-A88C-76E9B95F0080}" srcOrd="3" destOrd="0" presId="urn:microsoft.com/office/officeart/2005/8/layout/vList5"/>
    <dgm:cxn modelId="{22B9CB20-13D7-4959-85D1-96A1E48434CF}" type="presParOf" srcId="{4A28D19A-6B45-474D-900A-43C685FD3B2D}" destId="{BD956F98-CF88-417B-91EF-56CA4F359B75}" srcOrd="4" destOrd="0" presId="urn:microsoft.com/office/officeart/2005/8/layout/vList5"/>
    <dgm:cxn modelId="{A5DEC0B4-C22C-42B4-B771-06885573BFD4}" type="presParOf" srcId="{BD956F98-CF88-417B-91EF-56CA4F359B75}" destId="{016DDAB4-B678-4A85-99E2-FE08C5FA7409}" srcOrd="0" destOrd="0" presId="urn:microsoft.com/office/officeart/2005/8/layout/vList5"/>
    <dgm:cxn modelId="{FF99035B-BE07-4200-9D18-48A8C8E21F90}" type="presParOf" srcId="{4A28D19A-6B45-474D-900A-43C685FD3B2D}" destId="{A116E476-6273-49EF-B917-F2393560879F}" srcOrd="5" destOrd="0" presId="urn:microsoft.com/office/officeart/2005/8/layout/vList5"/>
    <dgm:cxn modelId="{6045CA7B-D4D9-46E8-ACFA-1C6A67D9EC73}" type="presParOf" srcId="{4A28D19A-6B45-474D-900A-43C685FD3B2D}" destId="{1AF4E581-2035-4B69-BE69-67C6F88C9596}" srcOrd="6" destOrd="0" presId="urn:microsoft.com/office/officeart/2005/8/layout/vList5"/>
    <dgm:cxn modelId="{6368CA86-D8B0-4409-8A6E-6AE3E9574C29}" type="presParOf" srcId="{1AF4E581-2035-4B69-BE69-67C6F88C9596}" destId="{2E655B4B-4028-4052-8027-207903D302FC}" srcOrd="0" destOrd="0" presId="urn:microsoft.com/office/officeart/2005/8/layout/vList5"/>
    <dgm:cxn modelId="{A06F92B0-FD57-4996-AB82-68B8F825A94B}" type="presParOf" srcId="{4A28D19A-6B45-474D-900A-43C685FD3B2D}" destId="{E0925AD1-3A9C-413B-82A1-81E92E0F5BD3}" srcOrd="7" destOrd="0" presId="urn:microsoft.com/office/officeart/2005/8/layout/vList5"/>
    <dgm:cxn modelId="{D99FAD4E-5A2E-4505-9F0D-57C8671AA21A}" type="presParOf" srcId="{4A28D19A-6B45-474D-900A-43C685FD3B2D}" destId="{A87F4061-D159-43AD-A194-F30AB6DE618B}" srcOrd="8" destOrd="0" presId="urn:microsoft.com/office/officeart/2005/8/layout/vList5"/>
    <dgm:cxn modelId="{767AD3AE-6299-4053-9EC6-EF9998476E5E}" type="presParOf" srcId="{A87F4061-D159-43AD-A194-F30AB6DE618B}" destId="{8C2A66BA-2755-4DC1-B031-2CBB03BCD13C}"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163BE0-E87C-4B8C-856A-502C8932B30A}"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US"/>
        </a:p>
      </dgm:t>
    </dgm:pt>
    <dgm:pt modelId="{89566EDC-EFE0-4E52-A743-055840132F64}">
      <dgm:prSet custT="1"/>
      <dgm:spPr>
        <a:ln w="12700">
          <a:solidFill>
            <a:srgbClr val="056594"/>
          </a:solidFill>
        </a:ln>
      </dgm:spPr>
      <dgm:t>
        <a:bodyPr/>
        <a:lstStyle/>
        <a:p>
          <a:pPr algn="l" rtl="0"/>
          <a:r>
            <a:rPr lang="en-US" sz="1600" b="1" dirty="0" smtClean="0"/>
            <a:t>11. Unobligated balances</a:t>
          </a:r>
          <a:endParaRPr lang="en-US" sz="1600" dirty="0"/>
        </a:p>
      </dgm:t>
    </dgm:pt>
    <dgm:pt modelId="{4F2C09BE-30C8-4D95-89BB-6054899A2D5C}" type="parTrans" cxnId="{CD8DD172-5F68-4A23-83C8-C02D1FA8845D}">
      <dgm:prSet/>
      <dgm:spPr/>
      <dgm:t>
        <a:bodyPr/>
        <a:lstStyle/>
        <a:p>
          <a:endParaRPr lang="en-US" sz="1600"/>
        </a:p>
      </dgm:t>
    </dgm:pt>
    <dgm:pt modelId="{E0DC8C72-94B0-49E7-8195-FE8DBB2A22F2}" type="sibTrans" cxnId="{CD8DD172-5F68-4A23-83C8-C02D1FA8845D}">
      <dgm:prSet/>
      <dgm:spPr/>
      <dgm:t>
        <a:bodyPr/>
        <a:lstStyle/>
        <a:p>
          <a:endParaRPr lang="en-US" sz="1600"/>
        </a:p>
      </dgm:t>
    </dgm:pt>
    <dgm:pt modelId="{D00CFF96-70DA-41F6-9C1A-5D4DD793279F}">
      <dgm:prSet custT="1"/>
      <dgm:spPr>
        <a:ln w="12700">
          <a:solidFill>
            <a:srgbClr val="056594"/>
          </a:solidFill>
        </a:ln>
      </dgm:spPr>
      <dgm:t>
        <a:bodyPr/>
        <a:lstStyle/>
        <a:p>
          <a:pPr algn="l" rtl="0"/>
          <a:r>
            <a:rPr lang="en-US" sz="1600" b="1" dirty="0" smtClean="0"/>
            <a:t>12. Unallowable Cost</a:t>
          </a:r>
          <a:endParaRPr lang="en-US" sz="1600" dirty="0"/>
        </a:p>
      </dgm:t>
    </dgm:pt>
    <dgm:pt modelId="{BF7C6CA9-A11A-49DE-928C-3C49F98092F0}" type="parTrans" cxnId="{CB62F5B8-E2B0-4BBF-812E-72A5FD1E601D}">
      <dgm:prSet/>
      <dgm:spPr/>
      <dgm:t>
        <a:bodyPr/>
        <a:lstStyle/>
        <a:p>
          <a:endParaRPr lang="en-US" sz="1600"/>
        </a:p>
      </dgm:t>
    </dgm:pt>
    <dgm:pt modelId="{9688AB0A-0573-4416-8A66-560EB5BD59A6}" type="sibTrans" cxnId="{CB62F5B8-E2B0-4BBF-812E-72A5FD1E601D}">
      <dgm:prSet/>
      <dgm:spPr/>
      <dgm:t>
        <a:bodyPr/>
        <a:lstStyle/>
        <a:p>
          <a:endParaRPr lang="en-US" sz="1600"/>
        </a:p>
      </dgm:t>
    </dgm:pt>
    <dgm:pt modelId="{89F7F6C9-5880-4181-AF8B-90DA01AA1497}">
      <dgm:prSet custT="1"/>
      <dgm:spPr>
        <a:ln w="12700">
          <a:solidFill>
            <a:srgbClr val="056594"/>
          </a:solidFill>
        </a:ln>
      </dgm:spPr>
      <dgm:t>
        <a:bodyPr/>
        <a:lstStyle/>
        <a:p>
          <a:pPr algn="l" rtl="0"/>
          <a:r>
            <a:rPr lang="en-US" sz="1600" b="1" dirty="0" smtClean="0"/>
            <a:t>13. Maintenance of Effort</a:t>
          </a:r>
          <a:endParaRPr lang="en-US" sz="1600" dirty="0"/>
        </a:p>
      </dgm:t>
    </dgm:pt>
    <dgm:pt modelId="{6BC2C6D4-C42E-4418-83AD-A3F9CAD4ADE1}" type="parTrans" cxnId="{79C85DAE-5847-46BD-A72B-010B864AE551}">
      <dgm:prSet/>
      <dgm:spPr/>
      <dgm:t>
        <a:bodyPr/>
        <a:lstStyle/>
        <a:p>
          <a:endParaRPr lang="en-US" sz="1600"/>
        </a:p>
      </dgm:t>
    </dgm:pt>
    <dgm:pt modelId="{2E3E54FB-9047-44D5-B719-D12C43599E1C}" type="sibTrans" cxnId="{79C85DAE-5847-46BD-A72B-010B864AE551}">
      <dgm:prSet/>
      <dgm:spPr/>
      <dgm:t>
        <a:bodyPr/>
        <a:lstStyle/>
        <a:p>
          <a:endParaRPr lang="en-US" sz="1600"/>
        </a:p>
      </dgm:t>
    </dgm:pt>
    <dgm:pt modelId="{3DE09133-5916-43C6-BA8B-DC2AC18C513B}">
      <dgm:prSet custT="1"/>
      <dgm:spPr>
        <a:ln w="12700">
          <a:solidFill>
            <a:srgbClr val="056594"/>
          </a:solidFill>
        </a:ln>
      </dgm:spPr>
      <dgm:t>
        <a:bodyPr/>
        <a:lstStyle/>
        <a:p>
          <a:pPr algn="l" rtl="0"/>
          <a:r>
            <a:rPr lang="en-US" sz="1600" b="1" dirty="0" smtClean="0"/>
            <a:t>14. Budget Development</a:t>
          </a:r>
          <a:endParaRPr lang="en-US" sz="1600" dirty="0"/>
        </a:p>
      </dgm:t>
    </dgm:pt>
    <dgm:pt modelId="{F1D0A815-9D15-4EA9-9EF5-1B52A0FF95BA}" type="parTrans" cxnId="{A2F31F61-5040-4858-AC73-8FB1296A2217}">
      <dgm:prSet/>
      <dgm:spPr/>
      <dgm:t>
        <a:bodyPr/>
        <a:lstStyle/>
        <a:p>
          <a:endParaRPr lang="en-US" sz="1600"/>
        </a:p>
      </dgm:t>
    </dgm:pt>
    <dgm:pt modelId="{94EE1672-3467-4E29-8630-35A567A1D9F4}" type="sibTrans" cxnId="{A2F31F61-5040-4858-AC73-8FB1296A2217}">
      <dgm:prSet/>
      <dgm:spPr/>
      <dgm:t>
        <a:bodyPr/>
        <a:lstStyle/>
        <a:p>
          <a:endParaRPr lang="en-US" sz="1600"/>
        </a:p>
      </dgm:t>
    </dgm:pt>
    <dgm:pt modelId="{A1468BF6-AA47-4DAB-9D75-FFBF8D1CA171}">
      <dgm:prSet custT="1"/>
      <dgm:spPr>
        <a:ln w="12700">
          <a:solidFill>
            <a:srgbClr val="056594"/>
          </a:solidFill>
        </a:ln>
      </dgm:spPr>
      <dgm:t>
        <a:bodyPr/>
        <a:lstStyle/>
        <a:p>
          <a:pPr algn="l" rtl="0"/>
          <a:r>
            <a:rPr lang="en-US" sz="1600" b="1" dirty="0" smtClean="0"/>
            <a:t>15. Reporting</a:t>
          </a:r>
          <a:endParaRPr lang="en-US" sz="1600" dirty="0"/>
        </a:p>
      </dgm:t>
    </dgm:pt>
    <dgm:pt modelId="{DA604906-9F05-4510-9928-1D1CA245DE39}" type="parTrans" cxnId="{3B5AD966-A9C0-446D-B11C-ECEF87421FBC}">
      <dgm:prSet/>
      <dgm:spPr/>
      <dgm:t>
        <a:bodyPr/>
        <a:lstStyle/>
        <a:p>
          <a:endParaRPr lang="en-US" sz="1600"/>
        </a:p>
      </dgm:t>
    </dgm:pt>
    <dgm:pt modelId="{3FA767A3-99BE-43FA-AF05-8D49755B954C}" type="sibTrans" cxnId="{3B5AD966-A9C0-446D-B11C-ECEF87421FBC}">
      <dgm:prSet/>
      <dgm:spPr/>
      <dgm:t>
        <a:bodyPr/>
        <a:lstStyle/>
        <a:p>
          <a:endParaRPr lang="en-US" sz="1600"/>
        </a:p>
      </dgm:t>
    </dgm:pt>
    <dgm:pt modelId="{4A28D19A-6B45-474D-900A-43C685FD3B2D}" type="pres">
      <dgm:prSet presAssocID="{66163BE0-E87C-4B8C-856A-502C8932B30A}" presName="Name0" presStyleCnt="0">
        <dgm:presLayoutVars>
          <dgm:dir/>
          <dgm:animLvl val="lvl"/>
          <dgm:resizeHandles val="exact"/>
        </dgm:presLayoutVars>
      </dgm:prSet>
      <dgm:spPr/>
      <dgm:t>
        <a:bodyPr/>
        <a:lstStyle/>
        <a:p>
          <a:endParaRPr lang="en-US"/>
        </a:p>
      </dgm:t>
    </dgm:pt>
    <dgm:pt modelId="{0BDD938F-3748-43A4-906B-2275B05552F1}" type="pres">
      <dgm:prSet presAssocID="{89566EDC-EFE0-4E52-A743-055840132F64}" presName="linNode" presStyleCnt="0"/>
      <dgm:spPr/>
    </dgm:pt>
    <dgm:pt modelId="{4B5CAE09-30B3-414B-89A6-E9E8967AD7ED}" type="pres">
      <dgm:prSet presAssocID="{89566EDC-EFE0-4E52-A743-055840132F64}" presName="parentText" presStyleLbl="node1" presStyleIdx="0" presStyleCnt="5" custScaleX="256830" custLinFactNeighborX="140" custLinFactNeighborY="-229">
        <dgm:presLayoutVars>
          <dgm:chMax val="1"/>
          <dgm:bulletEnabled val="1"/>
        </dgm:presLayoutVars>
      </dgm:prSet>
      <dgm:spPr/>
      <dgm:t>
        <a:bodyPr/>
        <a:lstStyle/>
        <a:p>
          <a:endParaRPr lang="en-US"/>
        </a:p>
      </dgm:t>
    </dgm:pt>
    <dgm:pt modelId="{21C40D38-4DD6-4E8B-BCF2-D712D819C669}" type="pres">
      <dgm:prSet presAssocID="{E0DC8C72-94B0-49E7-8195-FE8DBB2A22F2}" presName="sp" presStyleCnt="0"/>
      <dgm:spPr/>
    </dgm:pt>
    <dgm:pt modelId="{EA736C81-289F-4C67-8A01-7ACF67F04CC6}" type="pres">
      <dgm:prSet presAssocID="{D00CFF96-70DA-41F6-9C1A-5D4DD793279F}" presName="linNode" presStyleCnt="0"/>
      <dgm:spPr/>
    </dgm:pt>
    <dgm:pt modelId="{8B1F926C-8EF6-4AD9-B427-51DC8EAE90BE}" type="pres">
      <dgm:prSet presAssocID="{D00CFF96-70DA-41F6-9C1A-5D4DD793279F}" presName="parentText" presStyleLbl="node1" presStyleIdx="1" presStyleCnt="5" custScaleX="256830">
        <dgm:presLayoutVars>
          <dgm:chMax val="1"/>
          <dgm:bulletEnabled val="1"/>
        </dgm:presLayoutVars>
      </dgm:prSet>
      <dgm:spPr/>
      <dgm:t>
        <a:bodyPr/>
        <a:lstStyle/>
        <a:p>
          <a:endParaRPr lang="en-US"/>
        </a:p>
      </dgm:t>
    </dgm:pt>
    <dgm:pt modelId="{39D5F40D-C55D-4F51-A88C-76E9B95F0080}" type="pres">
      <dgm:prSet presAssocID="{9688AB0A-0573-4416-8A66-560EB5BD59A6}" presName="sp" presStyleCnt="0"/>
      <dgm:spPr/>
    </dgm:pt>
    <dgm:pt modelId="{BD956F98-CF88-417B-91EF-56CA4F359B75}" type="pres">
      <dgm:prSet presAssocID="{89F7F6C9-5880-4181-AF8B-90DA01AA1497}" presName="linNode" presStyleCnt="0"/>
      <dgm:spPr/>
    </dgm:pt>
    <dgm:pt modelId="{016DDAB4-B678-4A85-99E2-FE08C5FA7409}" type="pres">
      <dgm:prSet presAssocID="{89F7F6C9-5880-4181-AF8B-90DA01AA1497}" presName="parentText" presStyleLbl="node1" presStyleIdx="2" presStyleCnt="5" custScaleX="256830">
        <dgm:presLayoutVars>
          <dgm:chMax val="1"/>
          <dgm:bulletEnabled val="1"/>
        </dgm:presLayoutVars>
      </dgm:prSet>
      <dgm:spPr/>
      <dgm:t>
        <a:bodyPr/>
        <a:lstStyle/>
        <a:p>
          <a:endParaRPr lang="en-US"/>
        </a:p>
      </dgm:t>
    </dgm:pt>
    <dgm:pt modelId="{A116E476-6273-49EF-B917-F2393560879F}" type="pres">
      <dgm:prSet presAssocID="{2E3E54FB-9047-44D5-B719-D12C43599E1C}" presName="sp" presStyleCnt="0"/>
      <dgm:spPr/>
    </dgm:pt>
    <dgm:pt modelId="{1AF4E581-2035-4B69-BE69-67C6F88C9596}" type="pres">
      <dgm:prSet presAssocID="{3DE09133-5916-43C6-BA8B-DC2AC18C513B}" presName="linNode" presStyleCnt="0"/>
      <dgm:spPr/>
    </dgm:pt>
    <dgm:pt modelId="{2E655B4B-4028-4052-8027-207903D302FC}" type="pres">
      <dgm:prSet presAssocID="{3DE09133-5916-43C6-BA8B-DC2AC18C513B}" presName="parentText" presStyleLbl="node1" presStyleIdx="3" presStyleCnt="5" custScaleX="256830">
        <dgm:presLayoutVars>
          <dgm:chMax val="1"/>
          <dgm:bulletEnabled val="1"/>
        </dgm:presLayoutVars>
      </dgm:prSet>
      <dgm:spPr/>
      <dgm:t>
        <a:bodyPr/>
        <a:lstStyle/>
        <a:p>
          <a:endParaRPr lang="en-US"/>
        </a:p>
      </dgm:t>
    </dgm:pt>
    <dgm:pt modelId="{E0925AD1-3A9C-413B-82A1-81E92E0F5BD3}" type="pres">
      <dgm:prSet presAssocID="{94EE1672-3467-4E29-8630-35A567A1D9F4}" presName="sp" presStyleCnt="0"/>
      <dgm:spPr/>
    </dgm:pt>
    <dgm:pt modelId="{A87F4061-D159-43AD-A194-F30AB6DE618B}" type="pres">
      <dgm:prSet presAssocID="{A1468BF6-AA47-4DAB-9D75-FFBF8D1CA171}" presName="linNode" presStyleCnt="0"/>
      <dgm:spPr/>
    </dgm:pt>
    <dgm:pt modelId="{8C2A66BA-2755-4DC1-B031-2CBB03BCD13C}" type="pres">
      <dgm:prSet presAssocID="{A1468BF6-AA47-4DAB-9D75-FFBF8D1CA171}" presName="parentText" presStyleLbl="node1" presStyleIdx="4" presStyleCnt="5" custScaleX="256830">
        <dgm:presLayoutVars>
          <dgm:chMax val="1"/>
          <dgm:bulletEnabled val="1"/>
        </dgm:presLayoutVars>
      </dgm:prSet>
      <dgm:spPr/>
      <dgm:t>
        <a:bodyPr/>
        <a:lstStyle/>
        <a:p>
          <a:endParaRPr lang="en-US"/>
        </a:p>
      </dgm:t>
    </dgm:pt>
  </dgm:ptLst>
  <dgm:cxnLst>
    <dgm:cxn modelId="{421296F0-F2EA-4EC7-BD5F-0CD0C6A2677B}" type="presOf" srcId="{A1468BF6-AA47-4DAB-9D75-FFBF8D1CA171}" destId="{8C2A66BA-2755-4DC1-B031-2CBB03BCD13C}" srcOrd="0" destOrd="0" presId="urn:microsoft.com/office/officeart/2005/8/layout/vList5"/>
    <dgm:cxn modelId="{CB62F5B8-E2B0-4BBF-812E-72A5FD1E601D}" srcId="{66163BE0-E87C-4B8C-856A-502C8932B30A}" destId="{D00CFF96-70DA-41F6-9C1A-5D4DD793279F}" srcOrd="1" destOrd="0" parTransId="{BF7C6CA9-A11A-49DE-928C-3C49F98092F0}" sibTransId="{9688AB0A-0573-4416-8A66-560EB5BD59A6}"/>
    <dgm:cxn modelId="{A2F31F61-5040-4858-AC73-8FB1296A2217}" srcId="{66163BE0-E87C-4B8C-856A-502C8932B30A}" destId="{3DE09133-5916-43C6-BA8B-DC2AC18C513B}" srcOrd="3" destOrd="0" parTransId="{F1D0A815-9D15-4EA9-9EF5-1B52A0FF95BA}" sibTransId="{94EE1672-3467-4E29-8630-35A567A1D9F4}"/>
    <dgm:cxn modelId="{1A6520E1-C4EB-4BD9-A04B-DCFADC956A48}" type="presOf" srcId="{3DE09133-5916-43C6-BA8B-DC2AC18C513B}" destId="{2E655B4B-4028-4052-8027-207903D302FC}" srcOrd="0" destOrd="0" presId="urn:microsoft.com/office/officeart/2005/8/layout/vList5"/>
    <dgm:cxn modelId="{0A6A58EE-B691-4CB9-9DE3-DC179A138AE9}" type="presOf" srcId="{66163BE0-E87C-4B8C-856A-502C8932B30A}" destId="{4A28D19A-6B45-474D-900A-43C685FD3B2D}" srcOrd="0" destOrd="0" presId="urn:microsoft.com/office/officeart/2005/8/layout/vList5"/>
    <dgm:cxn modelId="{3B5AD966-A9C0-446D-B11C-ECEF87421FBC}" srcId="{66163BE0-E87C-4B8C-856A-502C8932B30A}" destId="{A1468BF6-AA47-4DAB-9D75-FFBF8D1CA171}" srcOrd="4" destOrd="0" parTransId="{DA604906-9F05-4510-9928-1D1CA245DE39}" sibTransId="{3FA767A3-99BE-43FA-AF05-8D49755B954C}"/>
    <dgm:cxn modelId="{F329448C-48E1-47EA-86C4-514E8D72FA81}" type="presOf" srcId="{89566EDC-EFE0-4E52-A743-055840132F64}" destId="{4B5CAE09-30B3-414B-89A6-E9E8967AD7ED}" srcOrd="0" destOrd="0" presId="urn:microsoft.com/office/officeart/2005/8/layout/vList5"/>
    <dgm:cxn modelId="{E34E23BC-E540-4FD1-AC05-829D88892A48}" type="presOf" srcId="{89F7F6C9-5880-4181-AF8B-90DA01AA1497}" destId="{016DDAB4-B678-4A85-99E2-FE08C5FA7409}" srcOrd="0" destOrd="0" presId="urn:microsoft.com/office/officeart/2005/8/layout/vList5"/>
    <dgm:cxn modelId="{B2F3CD4F-D533-4D0F-BD25-DE9C6B1BB799}" type="presOf" srcId="{D00CFF96-70DA-41F6-9C1A-5D4DD793279F}" destId="{8B1F926C-8EF6-4AD9-B427-51DC8EAE90BE}" srcOrd="0" destOrd="0" presId="urn:microsoft.com/office/officeart/2005/8/layout/vList5"/>
    <dgm:cxn modelId="{79C85DAE-5847-46BD-A72B-010B864AE551}" srcId="{66163BE0-E87C-4B8C-856A-502C8932B30A}" destId="{89F7F6C9-5880-4181-AF8B-90DA01AA1497}" srcOrd="2" destOrd="0" parTransId="{6BC2C6D4-C42E-4418-83AD-A3F9CAD4ADE1}" sibTransId="{2E3E54FB-9047-44D5-B719-D12C43599E1C}"/>
    <dgm:cxn modelId="{CD8DD172-5F68-4A23-83C8-C02D1FA8845D}" srcId="{66163BE0-E87C-4B8C-856A-502C8932B30A}" destId="{89566EDC-EFE0-4E52-A743-055840132F64}" srcOrd="0" destOrd="0" parTransId="{4F2C09BE-30C8-4D95-89BB-6054899A2D5C}" sibTransId="{E0DC8C72-94B0-49E7-8195-FE8DBB2A22F2}"/>
    <dgm:cxn modelId="{C22A8648-1FA2-46D2-9CB0-5C956A514397}" type="presParOf" srcId="{4A28D19A-6B45-474D-900A-43C685FD3B2D}" destId="{0BDD938F-3748-43A4-906B-2275B05552F1}" srcOrd="0" destOrd="0" presId="urn:microsoft.com/office/officeart/2005/8/layout/vList5"/>
    <dgm:cxn modelId="{75BD7C88-524F-4C91-9C57-2CBF4E9F6160}" type="presParOf" srcId="{0BDD938F-3748-43A4-906B-2275B05552F1}" destId="{4B5CAE09-30B3-414B-89A6-E9E8967AD7ED}" srcOrd="0" destOrd="0" presId="urn:microsoft.com/office/officeart/2005/8/layout/vList5"/>
    <dgm:cxn modelId="{FCCAE812-A3B3-4133-84A1-1F5DA00C59AF}" type="presParOf" srcId="{4A28D19A-6B45-474D-900A-43C685FD3B2D}" destId="{21C40D38-4DD6-4E8B-BCF2-D712D819C669}" srcOrd="1" destOrd="0" presId="urn:microsoft.com/office/officeart/2005/8/layout/vList5"/>
    <dgm:cxn modelId="{43E7A828-1F4C-4E60-92E6-ADC2E1D263AF}" type="presParOf" srcId="{4A28D19A-6B45-474D-900A-43C685FD3B2D}" destId="{EA736C81-289F-4C67-8A01-7ACF67F04CC6}" srcOrd="2" destOrd="0" presId="urn:microsoft.com/office/officeart/2005/8/layout/vList5"/>
    <dgm:cxn modelId="{BE8F3776-65A8-4A65-B741-AF8A11A59AD3}" type="presParOf" srcId="{EA736C81-289F-4C67-8A01-7ACF67F04CC6}" destId="{8B1F926C-8EF6-4AD9-B427-51DC8EAE90BE}" srcOrd="0" destOrd="0" presId="urn:microsoft.com/office/officeart/2005/8/layout/vList5"/>
    <dgm:cxn modelId="{55845659-CCC8-46E2-8930-B36865FC067C}" type="presParOf" srcId="{4A28D19A-6B45-474D-900A-43C685FD3B2D}" destId="{39D5F40D-C55D-4F51-A88C-76E9B95F0080}" srcOrd="3" destOrd="0" presId="urn:microsoft.com/office/officeart/2005/8/layout/vList5"/>
    <dgm:cxn modelId="{2309CF48-6EC4-416D-B72D-5C6A508E2E7E}" type="presParOf" srcId="{4A28D19A-6B45-474D-900A-43C685FD3B2D}" destId="{BD956F98-CF88-417B-91EF-56CA4F359B75}" srcOrd="4" destOrd="0" presId="urn:microsoft.com/office/officeart/2005/8/layout/vList5"/>
    <dgm:cxn modelId="{51C040EE-19A9-4690-99F0-430EC58F2509}" type="presParOf" srcId="{BD956F98-CF88-417B-91EF-56CA4F359B75}" destId="{016DDAB4-B678-4A85-99E2-FE08C5FA7409}" srcOrd="0" destOrd="0" presId="urn:microsoft.com/office/officeart/2005/8/layout/vList5"/>
    <dgm:cxn modelId="{AE1B19FA-F3E0-4BA5-B832-37FA084178A5}" type="presParOf" srcId="{4A28D19A-6B45-474D-900A-43C685FD3B2D}" destId="{A116E476-6273-49EF-B917-F2393560879F}" srcOrd="5" destOrd="0" presId="urn:microsoft.com/office/officeart/2005/8/layout/vList5"/>
    <dgm:cxn modelId="{23675802-F273-4BE3-A3F2-2E2C69259EF6}" type="presParOf" srcId="{4A28D19A-6B45-474D-900A-43C685FD3B2D}" destId="{1AF4E581-2035-4B69-BE69-67C6F88C9596}" srcOrd="6" destOrd="0" presId="urn:microsoft.com/office/officeart/2005/8/layout/vList5"/>
    <dgm:cxn modelId="{3B71895F-50AE-4848-B625-63775E2CA323}" type="presParOf" srcId="{1AF4E581-2035-4B69-BE69-67C6F88C9596}" destId="{2E655B4B-4028-4052-8027-207903D302FC}" srcOrd="0" destOrd="0" presId="urn:microsoft.com/office/officeart/2005/8/layout/vList5"/>
    <dgm:cxn modelId="{FDAE5E31-6D20-416F-85D7-CF3661F29FFB}" type="presParOf" srcId="{4A28D19A-6B45-474D-900A-43C685FD3B2D}" destId="{E0925AD1-3A9C-413B-82A1-81E92E0F5BD3}" srcOrd="7" destOrd="0" presId="urn:microsoft.com/office/officeart/2005/8/layout/vList5"/>
    <dgm:cxn modelId="{D72FA757-1908-4E62-8AAB-1D8E3E730F77}" type="presParOf" srcId="{4A28D19A-6B45-474D-900A-43C685FD3B2D}" destId="{A87F4061-D159-43AD-A194-F30AB6DE618B}" srcOrd="8" destOrd="0" presId="urn:microsoft.com/office/officeart/2005/8/layout/vList5"/>
    <dgm:cxn modelId="{6C857775-4038-4330-A17B-D402DE84C5D8}" type="presParOf" srcId="{A87F4061-D159-43AD-A194-F30AB6DE618B}" destId="{8C2A66BA-2755-4DC1-B031-2CBB03BCD13C}" srcOrd="0"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956B6C-9F14-444B-8444-CF0CD292CACF}" type="doc">
      <dgm:prSet loTypeId="urn:microsoft.com/office/officeart/2005/8/layout/vList4#1" loCatId="list" qsTypeId="urn:microsoft.com/office/officeart/2005/8/quickstyle/simple1" qsCatId="simple" csTypeId="urn:microsoft.com/office/officeart/2005/8/colors/accent2_1" csCatId="accent2" phldr="1"/>
      <dgm:spPr/>
      <dgm:t>
        <a:bodyPr/>
        <a:lstStyle/>
        <a:p>
          <a:endParaRPr lang="en-US"/>
        </a:p>
      </dgm:t>
    </dgm:pt>
    <dgm:pt modelId="{661C02FB-7CCD-4586-99B0-B09BCDDDF634}">
      <dgm:prSet custT="1"/>
      <dgm:spPr>
        <a:ln>
          <a:noFill/>
        </a:ln>
      </dgm:spPr>
      <dgm:t>
        <a:bodyPr/>
        <a:lstStyle/>
        <a:p>
          <a:pPr rtl="0"/>
          <a:r>
            <a:rPr lang="en-US" sz="2800" b="1" dirty="0" smtClean="0">
              <a:solidFill>
                <a:schemeClr val="tx1"/>
              </a:solidFill>
              <a:latin typeface="+mj-lt"/>
            </a:rPr>
            <a:t>Grantees must agree to maintain non-Federal funding for HIV EIS at a level that is not less than expenditures for such activities during the fiscal year prior to receiving this grant.  </a:t>
          </a:r>
          <a:endParaRPr lang="en-US" sz="2800" dirty="0">
            <a:solidFill>
              <a:schemeClr val="tx1"/>
            </a:solidFill>
            <a:latin typeface="+mj-lt"/>
          </a:endParaRPr>
        </a:p>
      </dgm:t>
    </dgm:pt>
    <dgm:pt modelId="{DB3153A6-05D1-43FE-A696-0FF6F721D8D7}" type="parTrans" cxnId="{A9CFDEA5-5363-43D5-84B5-B20B94699F54}">
      <dgm:prSet/>
      <dgm:spPr/>
      <dgm:t>
        <a:bodyPr/>
        <a:lstStyle/>
        <a:p>
          <a:endParaRPr lang="en-US"/>
        </a:p>
      </dgm:t>
    </dgm:pt>
    <dgm:pt modelId="{180EF535-F28E-4547-84C1-EB74A98636FB}" type="sibTrans" cxnId="{A9CFDEA5-5363-43D5-84B5-B20B94699F54}">
      <dgm:prSet/>
      <dgm:spPr/>
      <dgm:t>
        <a:bodyPr/>
        <a:lstStyle/>
        <a:p>
          <a:endParaRPr lang="en-US"/>
        </a:p>
      </dgm:t>
    </dgm:pt>
    <dgm:pt modelId="{CCE2DF80-250F-4F02-B949-A6DC25DE0BB4}">
      <dgm:prSet custT="1"/>
      <dgm:spPr>
        <a:ln>
          <a:noFill/>
        </a:ln>
      </dgm:spPr>
      <dgm:t>
        <a:bodyPr/>
        <a:lstStyle/>
        <a:p>
          <a:pPr rtl="0"/>
          <a:r>
            <a:rPr lang="en-US" sz="2800" b="1" dirty="0" smtClean="0">
              <a:latin typeface="+mj-lt"/>
            </a:rPr>
            <a:t>Grantees must spend at least as much of their own funds on HIV EIS as they did the previous year.</a:t>
          </a:r>
          <a:endParaRPr lang="en-US" sz="2800" dirty="0">
            <a:latin typeface="+mj-lt"/>
          </a:endParaRPr>
        </a:p>
      </dgm:t>
    </dgm:pt>
    <dgm:pt modelId="{58D4F5B7-C3E4-49A5-9BC9-99BD52641BF6}" type="parTrans" cxnId="{0603751E-9F4B-4120-8FA4-56B543632956}">
      <dgm:prSet/>
      <dgm:spPr/>
      <dgm:t>
        <a:bodyPr/>
        <a:lstStyle/>
        <a:p>
          <a:endParaRPr lang="en-US"/>
        </a:p>
      </dgm:t>
    </dgm:pt>
    <dgm:pt modelId="{CCACFA34-19A6-42F1-85DF-7F804666B62E}" type="sibTrans" cxnId="{0603751E-9F4B-4120-8FA4-56B543632956}">
      <dgm:prSet/>
      <dgm:spPr/>
      <dgm:t>
        <a:bodyPr/>
        <a:lstStyle/>
        <a:p>
          <a:endParaRPr lang="en-US"/>
        </a:p>
      </dgm:t>
    </dgm:pt>
    <dgm:pt modelId="{3F3B0EC6-BA77-4A4C-9DCB-AB5D730C007D}" type="pres">
      <dgm:prSet presAssocID="{02956B6C-9F14-444B-8444-CF0CD292CACF}" presName="linear" presStyleCnt="0">
        <dgm:presLayoutVars>
          <dgm:dir/>
          <dgm:resizeHandles val="exact"/>
        </dgm:presLayoutVars>
      </dgm:prSet>
      <dgm:spPr/>
      <dgm:t>
        <a:bodyPr/>
        <a:lstStyle/>
        <a:p>
          <a:endParaRPr lang="en-US"/>
        </a:p>
      </dgm:t>
    </dgm:pt>
    <dgm:pt modelId="{D4F8AC03-53A2-43AE-9EEE-A9F1BE31912B}" type="pres">
      <dgm:prSet presAssocID="{661C02FB-7CCD-4586-99B0-B09BCDDDF634}" presName="comp" presStyleCnt="0"/>
      <dgm:spPr/>
    </dgm:pt>
    <dgm:pt modelId="{D234B8D2-8F76-48A2-8250-16D747255145}" type="pres">
      <dgm:prSet presAssocID="{661C02FB-7CCD-4586-99B0-B09BCDDDF634}" presName="box" presStyleLbl="node1" presStyleIdx="0" presStyleCnt="2"/>
      <dgm:spPr/>
      <dgm:t>
        <a:bodyPr/>
        <a:lstStyle/>
        <a:p>
          <a:endParaRPr lang="en-US"/>
        </a:p>
      </dgm:t>
    </dgm:pt>
    <dgm:pt modelId="{A712509B-426C-4454-AB11-D92A0301296B}" type="pres">
      <dgm:prSet presAssocID="{661C02FB-7CCD-4586-99B0-B09BCDDDF634}" presName="img" presStyleLbl="fgImgPlace1" presStyleIdx="0" presStyleCnt="2" custScaleX="49516" custScaleY="42522"/>
      <dgm:spPr>
        <a:prstGeom prst="rightArrow">
          <a:avLst/>
        </a:prstGeom>
        <a:solidFill>
          <a:srgbClr val="1078A5"/>
        </a:solidFill>
      </dgm:spPr>
    </dgm:pt>
    <dgm:pt modelId="{D2BA6463-16DC-46EC-B152-F14DB2955BBB}" type="pres">
      <dgm:prSet presAssocID="{661C02FB-7CCD-4586-99B0-B09BCDDDF634}" presName="text" presStyleLbl="node1" presStyleIdx="0" presStyleCnt="2">
        <dgm:presLayoutVars>
          <dgm:bulletEnabled val="1"/>
        </dgm:presLayoutVars>
      </dgm:prSet>
      <dgm:spPr/>
      <dgm:t>
        <a:bodyPr/>
        <a:lstStyle/>
        <a:p>
          <a:endParaRPr lang="en-US"/>
        </a:p>
      </dgm:t>
    </dgm:pt>
    <dgm:pt modelId="{6822AEDF-6B59-4489-A5AD-4D3C4A092EBC}" type="pres">
      <dgm:prSet presAssocID="{180EF535-F28E-4547-84C1-EB74A98636FB}" presName="spacer" presStyleCnt="0"/>
      <dgm:spPr/>
    </dgm:pt>
    <dgm:pt modelId="{7CDACABB-16DB-456C-92CC-779A409F1933}" type="pres">
      <dgm:prSet presAssocID="{CCE2DF80-250F-4F02-B949-A6DC25DE0BB4}" presName="comp" presStyleCnt="0"/>
      <dgm:spPr/>
    </dgm:pt>
    <dgm:pt modelId="{598AC39F-324F-4013-B75A-117D4F46CE4A}" type="pres">
      <dgm:prSet presAssocID="{CCE2DF80-250F-4F02-B949-A6DC25DE0BB4}" presName="box" presStyleLbl="node1" presStyleIdx="1" presStyleCnt="2"/>
      <dgm:spPr/>
      <dgm:t>
        <a:bodyPr/>
        <a:lstStyle/>
        <a:p>
          <a:endParaRPr lang="en-US"/>
        </a:p>
      </dgm:t>
    </dgm:pt>
    <dgm:pt modelId="{51C9C187-D66C-49E3-8622-A2218F2A7A56}" type="pres">
      <dgm:prSet presAssocID="{CCE2DF80-250F-4F02-B949-A6DC25DE0BB4}" presName="img" presStyleLbl="fgImgPlace1" presStyleIdx="1" presStyleCnt="2" custScaleX="49516" custScaleY="43390"/>
      <dgm:spPr>
        <a:prstGeom prst="rightArrow">
          <a:avLst/>
        </a:prstGeom>
        <a:solidFill>
          <a:srgbClr val="1078A5"/>
        </a:solidFill>
      </dgm:spPr>
    </dgm:pt>
    <dgm:pt modelId="{0AECD81A-B954-43BC-9A1C-77566F143D48}" type="pres">
      <dgm:prSet presAssocID="{CCE2DF80-250F-4F02-B949-A6DC25DE0BB4}" presName="text" presStyleLbl="node1" presStyleIdx="1" presStyleCnt="2">
        <dgm:presLayoutVars>
          <dgm:bulletEnabled val="1"/>
        </dgm:presLayoutVars>
      </dgm:prSet>
      <dgm:spPr/>
      <dgm:t>
        <a:bodyPr/>
        <a:lstStyle/>
        <a:p>
          <a:endParaRPr lang="en-US"/>
        </a:p>
      </dgm:t>
    </dgm:pt>
  </dgm:ptLst>
  <dgm:cxnLst>
    <dgm:cxn modelId="{618DFC7E-D2CF-462D-BF29-8FB3B9B1C6D5}" type="presOf" srcId="{661C02FB-7CCD-4586-99B0-B09BCDDDF634}" destId="{D234B8D2-8F76-48A2-8250-16D747255145}" srcOrd="0" destOrd="0" presId="urn:microsoft.com/office/officeart/2005/8/layout/vList4#1"/>
    <dgm:cxn modelId="{A9CFDEA5-5363-43D5-84B5-B20B94699F54}" srcId="{02956B6C-9F14-444B-8444-CF0CD292CACF}" destId="{661C02FB-7CCD-4586-99B0-B09BCDDDF634}" srcOrd="0" destOrd="0" parTransId="{DB3153A6-05D1-43FE-A696-0FF6F721D8D7}" sibTransId="{180EF535-F28E-4547-84C1-EB74A98636FB}"/>
    <dgm:cxn modelId="{E4E25B7F-6634-4062-B081-0172A9472470}" type="presOf" srcId="{CCE2DF80-250F-4F02-B949-A6DC25DE0BB4}" destId="{598AC39F-324F-4013-B75A-117D4F46CE4A}" srcOrd="0" destOrd="0" presId="urn:microsoft.com/office/officeart/2005/8/layout/vList4#1"/>
    <dgm:cxn modelId="{31BD3B1A-71D3-477D-89A9-C46A72DD8C4A}" type="presOf" srcId="{661C02FB-7CCD-4586-99B0-B09BCDDDF634}" destId="{D2BA6463-16DC-46EC-B152-F14DB2955BBB}" srcOrd="1" destOrd="0" presId="urn:microsoft.com/office/officeart/2005/8/layout/vList4#1"/>
    <dgm:cxn modelId="{0603751E-9F4B-4120-8FA4-56B543632956}" srcId="{02956B6C-9F14-444B-8444-CF0CD292CACF}" destId="{CCE2DF80-250F-4F02-B949-A6DC25DE0BB4}" srcOrd="1" destOrd="0" parTransId="{58D4F5B7-C3E4-49A5-9BC9-99BD52641BF6}" sibTransId="{CCACFA34-19A6-42F1-85DF-7F804666B62E}"/>
    <dgm:cxn modelId="{A01F75D1-71DF-4C22-9DD2-285C71970044}" type="presOf" srcId="{CCE2DF80-250F-4F02-B949-A6DC25DE0BB4}" destId="{0AECD81A-B954-43BC-9A1C-77566F143D48}" srcOrd="1" destOrd="0" presId="urn:microsoft.com/office/officeart/2005/8/layout/vList4#1"/>
    <dgm:cxn modelId="{D27B821A-B071-49CB-9EE2-BC18B69698A2}" type="presOf" srcId="{02956B6C-9F14-444B-8444-CF0CD292CACF}" destId="{3F3B0EC6-BA77-4A4C-9DCB-AB5D730C007D}" srcOrd="0" destOrd="0" presId="urn:microsoft.com/office/officeart/2005/8/layout/vList4#1"/>
    <dgm:cxn modelId="{160A589E-9265-4A17-9AF9-44B2A6B1B90A}" type="presParOf" srcId="{3F3B0EC6-BA77-4A4C-9DCB-AB5D730C007D}" destId="{D4F8AC03-53A2-43AE-9EEE-A9F1BE31912B}" srcOrd="0" destOrd="0" presId="urn:microsoft.com/office/officeart/2005/8/layout/vList4#1"/>
    <dgm:cxn modelId="{F8618DCE-D604-4B85-AB7B-F16FB58E1E39}" type="presParOf" srcId="{D4F8AC03-53A2-43AE-9EEE-A9F1BE31912B}" destId="{D234B8D2-8F76-48A2-8250-16D747255145}" srcOrd="0" destOrd="0" presId="urn:microsoft.com/office/officeart/2005/8/layout/vList4#1"/>
    <dgm:cxn modelId="{8D17EB63-91C6-434B-8A98-703EDCD86F19}" type="presParOf" srcId="{D4F8AC03-53A2-43AE-9EEE-A9F1BE31912B}" destId="{A712509B-426C-4454-AB11-D92A0301296B}" srcOrd="1" destOrd="0" presId="urn:microsoft.com/office/officeart/2005/8/layout/vList4#1"/>
    <dgm:cxn modelId="{7E8E99B9-F940-40BB-AF0E-FE7613A25575}" type="presParOf" srcId="{D4F8AC03-53A2-43AE-9EEE-A9F1BE31912B}" destId="{D2BA6463-16DC-46EC-B152-F14DB2955BBB}" srcOrd="2" destOrd="0" presId="urn:microsoft.com/office/officeart/2005/8/layout/vList4#1"/>
    <dgm:cxn modelId="{2B8FDBB5-980D-45CE-811F-A271179FB734}" type="presParOf" srcId="{3F3B0EC6-BA77-4A4C-9DCB-AB5D730C007D}" destId="{6822AEDF-6B59-4489-A5AD-4D3C4A092EBC}" srcOrd="1" destOrd="0" presId="urn:microsoft.com/office/officeart/2005/8/layout/vList4#1"/>
    <dgm:cxn modelId="{45096CD9-84DE-4E42-84E2-8CA36269F501}" type="presParOf" srcId="{3F3B0EC6-BA77-4A4C-9DCB-AB5D730C007D}" destId="{7CDACABB-16DB-456C-92CC-779A409F1933}" srcOrd="2" destOrd="0" presId="urn:microsoft.com/office/officeart/2005/8/layout/vList4#1"/>
    <dgm:cxn modelId="{357DFE04-6398-4470-9303-3FFE72312CF6}" type="presParOf" srcId="{7CDACABB-16DB-456C-92CC-779A409F1933}" destId="{598AC39F-324F-4013-B75A-117D4F46CE4A}" srcOrd="0" destOrd="0" presId="urn:microsoft.com/office/officeart/2005/8/layout/vList4#1"/>
    <dgm:cxn modelId="{DD8B209C-221B-4570-A33F-96A3F62664E0}" type="presParOf" srcId="{7CDACABB-16DB-456C-92CC-779A409F1933}" destId="{51C9C187-D66C-49E3-8622-A2218F2A7A56}" srcOrd="1" destOrd="0" presId="urn:microsoft.com/office/officeart/2005/8/layout/vList4#1"/>
    <dgm:cxn modelId="{2C0A0EB6-5221-4296-AD2A-7580DF86D27D}" type="presParOf" srcId="{7CDACABB-16DB-456C-92CC-779A409F1933}" destId="{0AECD81A-B954-43BC-9A1C-77566F143D48}" srcOrd="2" destOrd="0" presId="urn:microsoft.com/office/officeart/2005/8/layout/vList4#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6BB333-4A48-4E9F-B0DE-B55AFD43654B}" type="doc">
      <dgm:prSet loTypeId="urn:microsoft.com/office/officeart/2005/8/layout/default#1" loCatId="list" qsTypeId="urn:microsoft.com/office/officeart/2005/8/quickstyle/simple1" qsCatId="simple" csTypeId="urn:microsoft.com/office/officeart/2005/8/colors/accent2_1" csCatId="accent2" phldr="1"/>
      <dgm:spPr/>
      <dgm:t>
        <a:bodyPr/>
        <a:lstStyle/>
        <a:p>
          <a:endParaRPr lang="en-US"/>
        </a:p>
      </dgm:t>
    </dgm:pt>
    <dgm:pt modelId="{C7358D56-9B8C-4F28-B662-63FE2E76321C}">
      <dgm:prSet custT="1"/>
      <dgm:spPr>
        <a:ln>
          <a:solidFill>
            <a:srgbClr val="1078A5"/>
          </a:solidFill>
        </a:ln>
      </dgm:spPr>
      <dgm:t>
        <a:bodyPr/>
        <a:lstStyle/>
        <a:p>
          <a:pPr rtl="0"/>
          <a:r>
            <a:rPr lang="en-US" sz="2000" b="1" dirty="0" smtClean="0"/>
            <a:t>Administration versus Indirect</a:t>
          </a:r>
          <a:endParaRPr lang="en-US" sz="2000" dirty="0"/>
        </a:p>
      </dgm:t>
    </dgm:pt>
    <dgm:pt modelId="{3977CCA1-6680-446A-AD7A-6BCA61012F1F}" type="parTrans" cxnId="{EA68F559-B8F3-4415-BD08-08EF70C002DE}">
      <dgm:prSet/>
      <dgm:spPr/>
      <dgm:t>
        <a:bodyPr/>
        <a:lstStyle/>
        <a:p>
          <a:endParaRPr lang="en-US"/>
        </a:p>
      </dgm:t>
    </dgm:pt>
    <dgm:pt modelId="{74CB7ED3-57F1-4F49-9A7A-9017596BDD0B}" type="sibTrans" cxnId="{EA68F559-B8F3-4415-BD08-08EF70C002DE}">
      <dgm:prSet/>
      <dgm:spPr/>
      <dgm:t>
        <a:bodyPr/>
        <a:lstStyle/>
        <a:p>
          <a:endParaRPr lang="en-US"/>
        </a:p>
      </dgm:t>
    </dgm:pt>
    <dgm:pt modelId="{E12CA3A1-B63A-4A4E-A1A4-97A8B3C769D4}">
      <dgm:prSet custT="1"/>
      <dgm:spPr>
        <a:ln>
          <a:solidFill>
            <a:srgbClr val="1078A5"/>
          </a:solidFill>
        </a:ln>
      </dgm:spPr>
      <dgm:t>
        <a:bodyPr/>
        <a:lstStyle/>
        <a:p>
          <a:pPr rtl="0"/>
          <a:r>
            <a:rPr lang="en-US" sz="2000" b="1" dirty="0" smtClean="0"/>
            <a:t>Direct Program Costs </a:t>
          </a:r>
          <a:endParaRPr lang="en-US" sz="2000" dirty="0"/>
        </a:p>
      </dgm:t>
    </dgm:pt>
    <dgm:pt modelId="{03B0C86B-BB46-478C-8BDE-4693C0D57F48}" type="parTrans" cxnId="{46772004-928B-4521-AFCA-5AABACCD28FB}">
      <dgm:prSet/>
      <dgm:spPr/>
      <dgm:t>
        <a:bodyPr/>
        <a:lstStyle/>
        <a:p>
          <a:endParaRPr lang="en-US"/>
        </a:p>
      </dgm:t>
    </dgm:pt>
    <dgm:pt modelId="{912D154D-FEF0-4683-8B6D-0FE8E13E5421}" type="sibTrans" cxnId="{46772004-928B-4521-AFCA-5AABACCD28FB}">
      <dgm:prSet/>
      <dgm:spPr/>
      <dgm:t>
        <a:bodyPr/>
        <a:lstStyle/>
        <a:p>
          <a:endParaRPr lang="en-US"/>
        </a:p>
      </dgm:t>
    </dgm:pt>
    <dgm:pt modelId="{B14A8E8A-9B2E-4218-974A-75E14E18B6B9}">
      <dgm:prSet custT="1"/>
      <dgm:spPr>
        <a:ln>
          <a:solidFill>
            <a:srgbClr val="1078A5"/>
          </a:solidFill>
        </a:ln>
      </dgm:spPr>
      <dgm:t>
        <a:bodyPr/>
        <a:lstStyle/>
        <a:p>
          <a:pPr rtl="0"/>
          <a:r>
            <a:rPr lang="en-US" sz="2000" b="1" dirty="0" smtClean="0"/>
            <a:t>Costs must be tied to the delivery of services</a:t>
          </a:r>
          <a:endParaRPr lang="en-US" sz="2000" dirty="0"/>
        </a:p>
      </dgm:t>
    </dgm:pt>
    <dgm:pt modelId="{728905F0-526D-4414-B370-B9918431728C}" type="parTrans" cxnId="{5A292AA0-5C2E-4B45-B5E1-8B7D647CBBB2}">
      <dgm:prSet/>
      <dgm:spPr/>
      <dgm:t>
        <a:bodyPr/>
        <a:lstStyle/>
        <a:p>
          <a:endParaRPr lang="en-US"/>
        </a:p>
      </dgm:t>
    </dgm:pt>
    <dgm:pt modelId="{04D23876-8BB6-4E89-975D-8B0E3EAB9D20}" type="sibTrans" cxnId="{5A292AA0-5C2E-4B45-B5E1-8B7D647CBBB2}">
      <dgm:prSet/>
      <dgm:spPr/>
      <dgm:t>
        <a:bodyPr/>
        <a:lstStyle/>
        <a:p>
          <a:endParaRPr lang="en-US"/>
        </a:p>
      </dgm:t>
    </dgm:pt>
    <dgm:pt modelId="{0D1146EB-AE75-477B-962B-BF87ADF227B4}">
      <dgm:prSet custT="1"/>
      <dgm:spPr>
        <a:ln>
          <a:solidFill>
            <a:srgbClr val="1078A5"/>
          </a:solidFill>
        </a:ln>
      </dgm:spPr>
      <dgm:t>
        <a:bodyPr/>
        <a:lstStyle/>
        <a:p>
          <a:pPr rtl="0"/>
          <a:r>
            <a:rPr lang="en-US" sz="2000" b="1" dirty="0" smtClean="0"/>
            <a:t>Hidden Administrative Costs – Rent, Etc. </a:t>
          </a:r>
          <a:endParaRPr lang="en-US" sz="2000" b="1" dirty="0"/>
        </a:p>
      </dgm:t>
    </dgm:pt>
    <dgm:pt modelId="{1E76D374-F3E8-4AC8-B74E-F8F9312CBFCE}" type="parTrans" cxnId="{F2D65EE8-EB61-492B-8E85-7D0007F84A51}">
      <dgm:prSet/>
      <dgm:spPr/>
      <dgm:t>
        <a:bodyPr/>
        <a:lstStyle/>
        <a:p>
          <a:endParaRPr lang="en-US"/>
        </a:p>
      </dgm:t>
    </dgm:pt>
    <dgm:pt modelId="{172F63B9-3250-453E-ABB2-2EA9708225DA}" type="sibTrans" cxnId="{F2D65EE8-EB61-492B-8E85-7D0007F84A51}">
      <dgm:prSet/>
      <dgm:spPr/>
      <dgm:t>
        <a:bodyPr/>
        <a:lstStyle/>
        <a:p>
          <a:endParaRPr lang="en-US"/>
        </a:p>
      </dgm:t>
    </dgm:pt>
    <dgm:pt modelId="{CD06759E-820E-47AA-B2BA-4CEAB5EC0607}">
      <dgm:prSet custT="1"/>
      <dgm:spPr>
        <a:ln>
          <a:solidFill>
            <a:srgbClr val="1078A5"/>
          </a:solidFill>
        </a:ln>
      </dgm:spPr>
      <dgm:t>
        <a:bodyPr/>
        <a:lstStyle/>
        <a:p>
          <a:pPr rtl="0"/>
          <a:r>
            <a:rPr lang="en-US" sz="2000" b="1" dirty="0" smtClean="0"/>
            <a:t>Limitation 10%</a:t>
          </a:r>
          <a:endParaRPr lang="en-US" sz="2000" dirty="0"/>
        </a:p>
      </dgm:t>
    </dgm:pt>
    <dgm:pt modelId="{323E0A31-8C6C-4A2E-87B4-39EEC671BD07}" type="parTrans" cxnId="{07B74073-259C-4401-B2FD-559028301A56}">
      <dgm:prSet/>
      <dgm:spPr/>
      <dgm:t>
        <a:bodyPr/>
        <a:lstStyle/>
        <a:p>
          <a:endParaRPr lang="en-US"/>
        </a:p>
      </dgm:t>
    </dgm:pt>
    <dgm:pt modelId="{17F94F2F-9F34-44F0-BC76-8336127E351A}" type="sibTrans" cxnId="{07B74073-259C-4401-B2FD-559028301A56}">
      <dgm:prSet/>
      <dgm:spPr/>
      <dgm:t>
        <a:bodyPr/>
        <a:lstStyle/>
        <a:p>
          <a:endParaRPr lang="en-US"/>
        </a:p>
      </dgm:t>
    </dgm:pt>
    <dgm:pt modelId="{CA4DE69B-3B96-4BFB-A746-FCE7134A004C}" type="pres">
      <dgm:prSet presAssocID="{286BB333-4A48-4E9F-B0DE-B55AFD43654B}" presName="diagram" presStyleCnt="0">
        <dgm:presLayoutVars>
          <dgm:dir/>
          <dgm:resizeHandles val="exact"/>
        </dgm:presLayoutVars>
      </dgm:prSet>
      <dgm:spPr/>
      <dgm:t>
        <a:bodyPr/>
        <a:lstStyle/>
        <a:p>
          <a:endParaRPr lang="en-US"/>
        </a:p>
      </dgm:t>
    </dgm:pt>
    <dgm:pt modelId="{230176CF-5894-4896-9C65-E1903739DCE2}" type="pres">
      <dgm:prSet presAssocID="{C7358D56-9B8C-4F28-B662-63FE2E76321C}" presName="node" presStyleLbl="node1" presStyleIdx="0" presStyleCnt="5">
        <dgm:presLayoutVars>
          <dgm:bulletEnabled val="1"/>
        </dgm:presLayoutVars>
      </dgm:prSet>
      <dgm:spPr/>
      <dgm:t>
        <a:bodyPr/>
        <a:lstStyle/>
        <a:p>
          <a:endParaRPr lang="en-US"/>
        </a:p>
      </dgm:t>
    </dgm:pt>
    <dgm:pt modelId="{C06E489E-CECF-44C9-975E-9509DC7176EA}" type="pres">
      <dgm:prSet presAssocID="{74CB7ED3-57F1-4F49-9A7A-9017596BDD0B}" presName="sibTrans" presStyleCnt="0"/>
      <dgm:spPr/>
      <dgm:t>
        <a:bodyPr/>
        <a:lstStyle/>
        <a:p>
          <a:endParaRPr lang="en-US"/>
        </a:p>
      </dgm:t>
    </dgm:pt>
    <dgm:pt modelId="{A437208F-6506-4B01-B733-DDCD08E8B573}" type="pres">
      <dgm:prSet presAssocID="{E12CA3A1-B63A-4A4E-A1A4-97A8B3C769D4}" presName="node" presStyleLbl="node1" presStyleIdx="1" presStyleCnt="5">
        <dgm:presLayoutVars>
          <dgm:bulletEnabled val="1"/>
        </dgm:presLayoutVars>
      </dgm:prSet>
      <dgm:spPr/>
      <dgm:t>
        <a:bodyPr/>
        <a:lstStyle/>
        <a:p>
          <a:endParaRPr lang="en-US"/>
        </a:p>
      </dgm:t>
    </dgm:pt>
    <dgm:pt modelId="{D60398BA-6845-4613-9DE2-E1EE5CB90ADE}" type="pres">
      <dgm:prSet presAssocID="{912D154D-FEF0-4683-8B6D-0FE8E13E5421}" presName="sibTrans" presStyleCnt="0"/>
      <dgm:spPr/>
      <dgm:t>
        <a:bodyPr/>
        <a:lstStyle/>
        <a:p>
          <a:endParaRPr lang="en-US"/>
        </a:p>
      </dgm:t>
    </dgm:pt>
    <dgm:pt modelId="{06A7AA29-ED85-4C16-8C63-FFCBCB10FB92}" type="pres">
      <dgm:prSet presAssocID="{B14A8E8A-9B2E-4218-974A-75E14E18B6B9}" presName="node" presStyleLbl="node1" presStyleIdx="2" presStyleCnt="5">
        <dgm:presLayoutVars>
          <dgm:bulletEnabled val="1"/>
        </dgm:presLayoutVars>
      </dgm:prSet>
      <dgm:spPr/>
      <dgm:t>
        <a:bodyPr/>
        <a:lstStyle/>
        <a:p>
          <a:endParaRPr lang="en-US"/>
        </a:p>
      </dgm:t>
    </dgm:pt>
    <dgm:pt modelId="{A947E23A-6A39-46CA-A322-29C9CECF4642}" type="pres">
      <dgm:prSet presAssocID="{04D23876-8BB6-4E89-975D-8B0E3EAB9D20}" presName="sibTrans" presStyleCnt="0"/>
      <dgm:spPr/>
      <dgm:t>
        <a:bodyPr/>
        <a:lstStyle/>
        <a:p>
          <a:endParaRPr lang="en-US"/>
        </a:p>
      </dgm:t>
    </dgm:pt>
    <dgm:pt modelId="{C9B10B83-72FD-4C09-AE09-2FFA3E2B711F}" type="pres">
      <dgm:prSet presAssocID="{0D1146EB-AE75-477B-962B-BF87ADF227B4}" presName="node" presStyleLbl="node1" presStyleIdx="3" presStyleCnt="5">
        <dgm:presLayoutVars>
          <dgm:bulletEnabled val="1"/>
        </dgm:presLayoutVars>
      </dgm:prSet>
      <dgm:spPr/>
      <dgm:t>
        <a:bodyPr/>
        <a:lstStyle/>
        <a:p>
          <a:endParaRPr lang="en-US"/>
        </a:p>
      </dgm:t>
    </dgm:pt>
    <dgm:pt modelId="{652972E8-FDBB-400F-8BE2-C1F0A341A1E6}" type="pres">
      <dgm:prSet presAssocID="{172F63B9-3250-453E-ABB2-2EA9708225DA}" presName="sibTrans" presStyleCnt="0"/>
      <dgm:spPr/>
      <dgm:t>
        <a:bodyPr/>
        <a:lstStyle/>
        <a:p>
          <a:endParaRPr lang="en-US"/>
        </a:p>
      </dgm:t>
    </dgm:pt>
    <dgm:pt modelId="{19D380A9-4BC2-49F6-BB5A-1135B00AF072}" type="pres">
      <dgm:prSet presAssocID="{CD06759E-820E-47AA-B2BA-4CEAB5EC0607}" presName="node" presStyleLbl="node1" presStyleIdx="4" presStyleCnt="5">
        <dgm:presLayoutVars>
          <dgm:bulletEnabled val="1"/>
        </dgm:presLayoutVars>
      </dgm:prSet>
      <dgm:spPr/>
      <dgm:t>
        <a:bodyPr/>
        <a:lstStyle/>
        <a:p>
          <a:endParaRPr lang="en-US"/>
        </a:p>
      </dgm:t>
    </dgm:pt>
  </dgm:ptLst>
  <dgm:cxnLst>
    <dgm:cxn modelId="{F2D65EE8-EB61-492B-8E85-7D0007F84A51}" srcId="{286BB333-4A48-4E9F-B0DE-B55AFD43654B}" destId="{0D1146EB-AE75-477B-962B-BF87ADF227B4}" srcOrd="3" destOrd="0" parTransId="{1E76D374-F3E8-4AC8-B74E-F8F9312CBFCE}" sibTransId="{172F63B9-3250-453E-ABB2-2EA9708225DA}"/>
    <dgm:cxn modelId="{39901DC3-5AD0-4E54-B743-B8705AC0B869}" type="presOf" srcId="{C7358D56-9B8C-4F28-B662-63FE2E76321C}" destId="{230176CF-5894-4896-9C65-E1903739DCE2}" srcOrd="0" destOrd="0" presId="urn:microsoft.com/office/officeart/2005/8/layout/default#1"/>
    <dgm:cxn modelId="{E3C6BCD6-DEB0-4A92-8AC0-8BBF746E7C25}" type="presOf" srcId="{0D1146EB-AE75-477B-962B-BF87ADF227B4}" destId="{C9B10B83-72FD-4C09-AE09-2FFA3E2B711F}" srcOrd="0" destOrd="0" presId="urn:microsoft.com/office/officeart/2005/8/layout/default#1"/>
    <dgm:cxn modelId="{46772004-928B-4521-AFCA-5AABACCD28FB}" srcId="{286BB333-4A48-4E9F-B0DE-B55AFD43654B}" destId="{E12CA3A1-B63A-4A4E-A1A4-97A8B3C769D4}" srcOrd="1" destOrd="0" parTransId="{03B0C86B-BB46-478C-8BDE-4693C0D57F48}" sibTransId="{912D154D-FEF0-4683-8B6D-0FE8E13E5421}"/>
    <dgm:cxn modelId="{07B74073-259C-4401-B2FD-559028301A56}" srcId="{286BB333-4A48-4E9F-B0DE-B55AFD43654B}" destId="{CD06759E-820E-47AA-B2BA-4CEAB5EC0607}" srcOrd="4" destOrd="0" parTransId="{323E0A31-8C6C-4A2E-87B4-39EEC671BD07}" sibTransId="{17F94F2F-9F34-44F0-BC76-8336127E351A}"/>
    <dgm:cxn modelId="{C8B331FF-CE57-4357-AF28-D7C91A44CFA1}" type="presOf" srcId="{B14A8E8A-9B2E-4218-974A-75E14E18B6B9}" destId="{06A7AA29-ED85-4C16-8C63-FFCBCB10FB92}" srcOrd="0" destOrd="0" presId="urn:microsoft.com/office/officeart/2005/8/layout/default#1"/>
    <dgm:cxn modelId="{0FBC3B7E-5103-47BD-BB1C-AECFF1269BC0}" type="presOf" srcId="{286BB333-4A48-4E9F-B0DE-B55AFD43654B}" destId="{CA4DE69B-3B96-4BFB-A746-FCE7134A004C}" srcOrd="0" destOrd="0" presId="urn:microsoft.com/office/officeart/2005/8/layout/default#1"/>
    <dgm:cxn modelId="{2308F178-47E4-4889-BE2E-D981F606C88F}" type="presOf" srcId="{CD06759E-820E-47AA-B2BA-4CEAB5EC0607}" destId="{19D380A9-4BC2-49F6-BB5A-1135B00AF072}" srcOrd="0" destOrd="0" presId="urn:microsoft.com/office/officeart/2005/8/layout/default#1"/>
    <dgm:cxn modelId="{5A292AA0-5C2E-4B45-B5E1-8B7D647CBBB2}" srcId="{286BB333-4A48-4E9F-B0DE-B55AFD43654B}" destId="{B14A8E8A-9B2E-4218-974A-75E14E18B6B9}" srcOrd="2" destOrd="0" parTransId="{728905F0-526D-4414-B370-B9918431728C}" sibTransId="{04D23876-8BB6-4E89-975D-8B0E3EAB9D20}"/>
    <dgm:cxn modelId="{EA68F559-B8F3-4415-BD08-08EF70C002DE}" srcId="{286BB333-4A48-4E9F-B0DE-B55AFD43654B}" destId="{C7358D56-9B8C-4F28-B662-63FE2E76321C}" srcOrd="0" destOrd="0" parTransId="{3977CCA1-6680-446A-AD7A-6BCA61012F1F}" sibTransId="{74CB7ED3-57F1-4F49-9A7A-9017596BDD0B}"/>
    <dgm:cxn modelId="{48062873-09EA-4C54-8323-ABF626B0AF92}" type="presOf" srcId="{E12CA3A1-B63A-4A4E-A1A4-97A8B3C769D4}" destId="{A437208F-6506-4B01-B733-DDCD08E8B573}" srcOrd="0" destOrd="0" presId="urn:microsoft.com/office/officeart/2005/8/layout/default#1"/>
    <dgm:cxn modelId="{CF59F0F4-8C61-467E-ABAB-E2E753585C6F}" type="presParOf" srcId="{CA4DE69B-3B96-4BFB-A746-FCE7134A004C}" destId="{230176CF-5894-4896-9C65-E1903739DCE2}" srcOrd="0" destOrd="0" presId="urn:microsoft.com/office/officeart/2005/8/layout/default#1"/>
    <dgm:cxn modelId="{25B54218-022C-43CC-9E3B-C6BA7A6DB88B}" type="presParOf" srcId="{CA4DE69B-3B96-4BFB-A746-FCE7134A004C}" destId="{C06E489E-CECF-44C9-975E-9509DC7176EA}" srcOrd="1" destOrd="0" presId="urn:microsoft.com/office/officeart/2005/8/layout/default#1"/>
    <dgm:cxn modelId="{A9CFA6A1-690D-4703-8905-B17281FDB098}" type="presParOf" srcId="{CA4DE69B-3B96-4BFB-A746-FCE7134A004C}" destId="{A437208F-6506-4B01-B733-DDCD08E8B573}" srcOrd="2" destOrd="0" presId="urn:microsoft.com/office/officeart/2005/8/layout/default#1"/>
    <dgm:cxn modelId="{7E9B0919-51EC-459C-B78C-9E53A2BE22A2}" type="presParOf" srcId="{CA4DE69B-3B96-4BFB-A746-FCE7134A004C}" destId="{D60398BA-6845-4613-9DE2-E1EE5CB90ADE}" srcOrd="3" destOrd="0" presId="urn:microsoft.com/office/officeart/2005/8/layout/default#1"/>
    <dgm:cxn modelId="{5BFD0EA2-029B-465F-B7F9-8EADCE75F60B}" type="presParOf" srcId="{CA4DE69B-3B96-4BFB-A746-FCE7134A004C}" destId="{06A7AA29-ED85-4C16-8C63-FFCBCB10FB92}" srcOrd="4" destOrd="0" presId="urn:microsoft.com/office/officeart/2005/8/layout/default#1"/>
    <dgm:cxn modelId="{B4FD1AF3-B656-48D1-B1BA-048BFA96BD61}" type="presParOf" srcId="{CA4DE69B-3B96-4BFB-A746-FCE7134A004C}" destId="{A947E23A-6A39-46CA-A322-29C9CECF4642}" srcOrd="5" destOrd="0" presId="urn:microsoft.com/office/officeart/2005/8/layout/default#1"/>
    <dgm:cxn modelId="{7733FE6A-0071-4557-9DD3-954A8C7345ED}" type="presParOf" srcId="{CA4DE69B-3B96-4BFB-A746-FCE7134A004C}" destId="{C9B10B83-72FD-4C09-AE09-2FFA3E2B711F}" srcOrd="6" destOrd="0" presId="urn:microsoft.com/office/officeart/2005/8/layout/default#1"/>
    <dgm:cxn modelId="{446880FE-BBB5-4338-A02D-A0D16E3E7020}" type="presParOf" srcId="{CA4DE69B-3B96-4BFB-A746-FCE7134A004C}" destId="{652972E8-FDBB-400F-8BE2-C1F0A341A1E6}" srcOrd="7" destOrd="0" presId="urn:microsoft.com/office/officeart/2005/8/layout/default#1"/>
    <dgm:cxn modelId="{C727C356-4871-4512-B63E-ED806FD77F73}" type="presParOf" srcId="{CA4DE69B-3B96-4BFB-A746-FCE7134A004C}" destId="{19D380A9-4BC2-49F6-BB5A-1135B00AF072}"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B9127-3829-4EFA-9A45-D5D801C181C8}">
      <dsp:nvSpPr>
        <dsp:cNvPr id="0" name=""/>
        <dsp:cNvSpPr/>
      </dsp:nvSpPr>
      <dsp:spPr>
        <a:xfrm>
          <a:off x="0" y="17759"/>
          <a:ext cx="6387846" cy="1910521"/>
        </a:xfrm>
        <a:prstGeom prst="roundRect">
          <a:avLst>
            <a:gd name="adj" fmla="val 10000"/>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rtl="0">
            <a:lnSpc>
              <a:spcPct val="90000"/>
            </a:lnSpc>
            <a:spcBef>
              <a:spcPct val="0"/>
            </a:spcBef>
            <a:spcAft>
              <a:spcPct val="35000"/>
            </a:spcAft>
          </a:pPr>
          <a:r>
            <a:rPr lang="en-US" sz="2400" kern="1200" dirty="0" smtClean="0"/>
            <a:t>At the conclusion of this activity, the participant will be </a:t>
          </a:r>
          <a:r>
            <a:rPr lang="en-US" sz="2400" kern="1200" smtClean="0"/>
            <a:t>able to:</a:t>
          </a:r>
          <a:endParaRPr lang="en-US" sz="2400" kern="1200" dirty="0"/>
        </a:p>
      </dsp:txBody>
      <dsp:txXfrm>
        <a:off x="0" y="17759"/>
        <a:ext cx="6387846" cy="1273680"/>
      </dsp:txXfrm>
    </dsp:sp>
    <dsp:sp modelId="{0C9506A3-4B69-42FE-BA65-FECC7C6CF24B}">
      <dsp:nvSpPr>
        <dsp:cNvPr id="0" name=""/>
        <dsp:cNvSpPr/>
      </dsp:nvSpPr>
      <dsp:spPr>
        <a:xfrm>
          <a:off x="1308354" y="1291440"/>
          <a:ext cx="6387846" cy="3110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rtl="0">
            <a:lnSpc>
              <a:spcPct val="90000"/>
            </a:lnSpc>
            <a:spcBef>
              <a:spcPct val="0"/>
            </a:spcBef>
            <a:spcAft>
              <a:spcPct val="15000"/>
            </a:spcAft>
            <a:buChar char="••"/>
          </a:pPr>
          <a:r>
            <a:rPr lang="en-US" sz="1800" b="0" kern="1200" dirty="0" smtClean="0"/>
            <a:t>Describe the necessary components of a budget that meets Ryan White Part C legislative and programmatic requirements.</a:t>
          </a:r>
          <a:endParaRPr lang="en-US" sz="1800" b="0" kern="1200" dirty="0"/>
        </a:p>
        <a:p>
          <a:pPr marL="171450" lvl="1" indent="-171450" algn="l" defTabSz="800100" rtl="0">
            <a:lnSpc>
              <a:spcPct val="90000"/>
            </a:lnSpc>
            <a:spcBef>
              <a:spcPct val="0"/>
            </a:spcBef>
            <a:spcAft>
              <a:spcPct val="15000"/>
            </a:spcAft>
            <a:buChar char="••"/>
          </a:pPr>
          <a:r>
            <a:rPr lang="en-US" sz="1800" b="0" kern="1200" dirty="0" smtClean="0"/>
            <a:t>Describe the salary limitation rule that was enacted by the Consolidated Appropriations Act, 2012.</a:t>
          </a:r>
          <a:endParaRPr lang="en-US" sz="1800" b="0" kern="1200" dirty="0"/>
        </a:p>
        <a:p>
          <a:pPr marL="171450" lvl="1" indent="-171450" algn="l" defTabSz="800100" rtl="0">
            <a:lnSpc>
              <a:spcPct val="90000"/>
            </a:lnSpc>
            <a:spcBef>
              <a:spcPct val="0"/>
            </a:spcBef>
            <a:spcAft>
              <a:spcPct val="15000"/>
            </a:spcAft>
            <a:buChar char="••"/>
          </a:pPr>
          <a:r>
            <a:rPr lang="en-US" sz="1800" b="0" kern="1200" dirty="0" smtClean="0"/>
            <a:t>List the documentation that is required for submitting a request for a budget modification or carryover.</a:t>
          </a:r>
          <a:endParaRPr lang="en-US" sz="1800" b="0" kern="1200" dirty="0"/>
        </a:p>
      </dsp:txBody>
      <dsp:txXfrm>
        <a:off x="1399455" y="1382541"/>
        <a:ext cx="6205644" cy="29281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9FD99-1CAD-463C-8F3F-A4CB0C0B87FD}">
      <dsp:nvSpPr>
        <dsp:cNvPr id="0" name=""/>
        <dsp:cNvSpPr/>
      </dsp:nvSpPr>
      <dsp:spPr>
        <a:xfrm>
          <a:off x="617219" y="0"/>
          <a:ext cx="6995160" cy="3755136"/>
        </a:xfrm>
        <a:prstGeom prst="rightArrow">
          <a:avLst/>
        </a:prstGeom>
        <a:solidFill>
          <a:srgbClr val="056594"/>
        </a:solidFill>
        <a:ln>
          <a:noFill/>
        </a:ln>
        <a:effectLst/>
      </dsp:spPr>
      <dsp:style>
        <a:lnRef idx="0">
          <a:scrgbClr r="0" g="0" b="0"/>
        </a:lnRef>
        <a:fillRef idx="1">
          <a:scrgbClr r="0" g="0" b="0"/>
        </a:fillRef>
        <a:effectRef idx="0">
          <a:scrgbClr r="0" g="0" b="0"/>
        </a:effectRef>
        <a:fontRef idx="minor"/>
      </dsp:style>
    </dsp:sp>
    <dsp:sp modelId="{10B3364D-9B1B-468E-8D19-A09AF00698E7}">
      <dsp:nvSpPr>
        <dsp:cNvPr id="0" name=""/>
        <dsp:cNvSpPr/>
      </dsp:nvSpPr>
      <dsp:spPr>
        <a:xfrm>
          <a:off x="3616" y="1126540"/>
          <a:ext cx="1581224" cy="1502054"/>
        </a:xfrm>
        <a:prstGeom prst="roundRect">
          <a:avLst/>
        </a:prstGeom>
        <a:gradFill flip="none" rotWithShape="0">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81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solidFill>
                <a:srgbClr val="056594"/>
              </a:solidFill>
            </a:rPr>
            <a:t>Early Intervention Services</a:t>
          </a:r>
          <a:endParaRPr lang="en-US" sz="1500" kern="1200" dirty="0">
            <a:solidFill>
              <a:srgbClr val="056594"/>
            </a:solidFill>
          </a:endParaRPr>
        </a:p>
      </dsp:txBody>
      <dsp:txXfrm>
        <a:off x="76940" y="1199864"/>
        <a:ext cx="1434576" cy="1355406"/>
      </dsp:txXfrm>
    </dsp:sp>
    <dsp:sp modelId="{6541E135-B657-4E8C-B241-3C2AA4684E16}">
      <dsp:nvSpPr>
        <dsp:cNvPr id="0" name=""/>
        <dsp:cNvSpPr/>
      </dsp:nvSpPr>
      <dsp:spPr>
        <a:xfrm>
          <a:off x="1663902" y="1126540"/>
          <a:ext cx="1581224" cy="1502054"/>
        </a:xfrm>
        <a:prstGeom prst="roundRect">
          <a:avLst/>
        </a:prstGeom>
        <a:gradFill flip="none" rotWithShape="0">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81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solidFill>
                <a:srgbClr val="056594"/>
              </a:solidFill>
            </a:rPr>
            <a:t>Core Medical Services</a:t>
          </a:r>
          <a:endParaRPr lang="en-US" sz="1500" kern="1200" dirty="0">
            <a:solidFill>
              <a:srgbClr val="056594"/>
            </a:solidFill>
          </a:endParaRPr>
        </a:p>
      </dsp:txBody>
      <dsp:txXfrm>
        <a:off x="1737226" y="1199864"/>
        <a:ext cx="1434576" cy="1355406"/>
      </dsp:txXfrm>
    </dsp:sp>
    <dsp:sp modelId="{17BE909E-4604-4EA1-933A-A18B3FCF2ED6}">
      <dsp:nvSpPr>
        <dsp:cNvPr id="0" name=""/>
        <dsp:cNvSpPr/>
      </dsp:nvSpPr>
      <dsp:spPr>
        <a:xfrm>
          <a:off x="3324187" y="1126540"/>
          <a:ext cx="1581224" cy="1502054"/>
        </a:xfrm>
        <a:prstGeom prst="roundRect">
          <a:avLst/>
        </a:prstGeom>
        <a:gradFill flip="none" rotWithShape="0">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81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solidFill>
                <a:srgbClr val="056594"/>
              </a:solidFill>
            </a:rPr>
            <a:t>Continuous Quality Management (CQM)</a:t>
          </a:r>
          <a:endParaRPr lang="en-US" sz="1500" kern="1200" dirty="0">
            <a:solidFill>
              <a:srgbClr val="056594"/>
            </a:solidFill>
          </a:endParaRPr>
        </a:p>
      </dsp:txBody>
      <dsp:txXfrm>
        <a:off x="3397511" y="1199864"/>
        <a:ext cx="1434576" cy="1355406"/>
      </dsp:txXfrm>
    </dsp:sp>
    <dsp:sp modelId="{CD0814A2-A54E-472F-A2AE-63065314A233}">
      <dsp:nvSpPr>
        <dsp:cNvPr id="0" name=""/>
        <dsp:cNvSpPr/>
      </dsp:nvSpPr>
      <dsp:spPr>
        <a:xfrm>
          <a:off x="4984473" y="1126540"/>
          <a:ext cx="1581224" cy="1502054"/>
        </a:xfrm>
        <a:prstGeom prst="roundRect">
          <a:avLst/>
        </a:prstGeom>
        <a:gradFill flip="none" rotWithShape="0">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81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solidFill>
                <a:srgbClr val="056594"/>
              </a:solidFill>
            </a:rPr>
            <a:t>Support Services</a:t>
          </a:r>
          <a:endParaRPr lang="en-US" sz="1500" kern="1200" dirty="0">
            <a:solidFill>
              <a:srgbClr val="056594"/>
            </a:solidFill>
          </a:endParaRPr>
        </a:p>
      </dsp:txBody>
      <dsp:txXfrm>
        <a:off x="5057797" y="1199864"/>
        <a:ext cx="1434576" cy="1355406"/>
      </dsp:txXfrm>
    </dsp:sp>
    <dsp:sp modelId="{F260927B-2009-4A4C-9AB4-FCDFF2B4DAF0}">
      <dsp:nvSpPr>
        <dsp:cNvPr id="0" name=""/>
        <dsp:cNvSpPr/>
      </dsp:nvSpPr>
      <dsp:spPr>
        <a:xfrm>
          <a:off x="6644759" y="1126540"/>
          <a:ext cx="1581224" cy="1502054"/>
        </a:xfrm>
        <a:prstGeom prst="roundRect">
          <a:avLst/>
        </a:prstGeom>
        <a:gradFill flip="none" rotWithShape="0">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81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solidFill>
                <a:srgbClr val="056594"/>
              </a:solidFill>
            </a:rPr>
            <a:t>Administrative</a:t>
          </a:r>
          <a:endParaRPr lang="en-US" sz="1500" kern="1200" dirty="0">
            <a:solidFill>
              <a:srgbClr val="056594"/>
            </a:solidFill>
          </a:endParaRPr>
        </a:p>
      </dsp:txBody>
      <dsp:txXfrm>
        <a:off x="6718083" y="1199864"/>
        <a:ext cx="1434576" cy="13554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87B73-83DB-4538-8849-EE2C998A5C00}">
      <dsp:nvSpPr>
        <dsp:cNvPr id="0" name=""/>
        <dsp:cNvSpPr/>
      </dsp:nvSpPr>
      <dsp:spPr>
        <a:xfrm>
          <a:off x="0" y="0"/>
          <a:ext cx="6553200" cy="690599"/>
        </a:xfrm>
        <a:prstGeom prst="roundRect">
          <a:avLst>
            <a:gd name="adj" fmla="val 10000"/>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84163" lvl="0" indent="0" algn="l" defTabSz="1066800">
            <a:lnSpc>
              <a:spcPct val="90000"/>
            </a:lnSpc>
            <a:spcBef>
              <a:spcPct val="0"/>
            </a:spcBef>
            <a:spcAft>
              <a:spcPct val="35000"/>
            </a:spcAft>
          </a:pPr>
          <a:r>
            <a:rPr lang="en-US" sz="2400" kern="1200" dirty="0" smtClean="0">
              <a:solidFill>
                <a:srgbClr val="056594"/>
              </a:solidFill>
            </a:rPr>
            <a:t>Personnel and Fringe</a:t>
          </a:r>
          <a:endParaRPr lang="en-US" sz="2400" kern="1200" dirty="0">
            <a:solidFill>
              <a:srgbClr val="056594"/>
            </a:solidFill>
          </a:endParaRPr>
        </a:p>
      </dsp:txBody>
      <dsp:txXfrm>
        <a:off x="1379699" y="0"/>
        <a:ext cx="5173500" cy="690599"/>
      </dsp:txXfrm>
    </dsp:sp>
    <dsp:sp modelId="{27D41EA9-AEE8-46DE-9918-38A8288DC885}">
      <dsp:nvSpPr>
        <dsp:cNvPr id="0" name=""/>
        <dsp:cNvSpPr/>
      </dsp:nvSpPr>
      <dsp:spPr>
        <a:xfrm>
          <a:off x="69059" y="69059"/>
          <a:ext cx="1310640" cy="552479"/>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B18EA4-B013-4811-8404-8C769710DB65}">
      <dsp:nvSpPr>
        <dsp:cNvPr id="0" name=""/>
        <dsp:cNvSpPr/>
      </dsp:nvSpPr>
      <dsp:spPr>
        <a:xfrm>
          <a:off x="0" y="759659"/>
          <a:ext cx="6553200" cy="690599"/>
        </a:xfrm>
        <a:prstGeom prst="roundRect">
          <a:avLst>
            <a:gd name="adj" fmla="val 10000"/>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84163" lvl="0" indent="0" algn="l" defTabSz="1066800" rtl="0">
            <a:lnSpc>
              <a:spcPct val="90000"/>
            </a:lnSpc>
            <a:spcBef>
              <a:spcPct val="0"/>
            </a:spcBef>
            <a:spcAft>
              <a:spcPct val="35000"/>
            </a:spcAft>
          </a:pPr>
          <a:r>
            <a:rPr lang="en-US" sz="2400" kern="1200" dirty="0" smtClean="0">
              <a:solidFill>
                <a:srgbClr val="056594"/>
              </a:solidFill>
            </a:rPr>
            <a:t>Travel</a:t>
          </a:r>
          <a:endParaRPr lang="en-US" sz="2400" kern="1200" dirty="0">
            <a:solidFill>
              <a:srgbClr val="056594"/>
            </a:solidFill>
          </a:endParaRPr>
        </a:p>
      </dsp:txBody>
      <dsp:txXfrm>
        <a:off x="1379699" y="759659"/>
        <a:ext cx="5173500" cy="690599"/>
      </dsp:txXfrm>
    </dsp:sp>
    <dsp:sp modelId="{2B7ECFC8-E58E-45B3-8CF0-ABE850E29E69}">
      <dsp:nvSpPr>
        <dsp:cNvPr id="0" name=""/>
        <dsp:cNvSpPr/>
      </dsp:nvSpPr>
      <dsp:spPr>
        <a:xfrm>
          <a:off x="69059" y="828719"/>
          <a:ext cx="1310640" cy="552479"/>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9F0F0F-8A8E-4615-820F-0A0310FC8FE2}">
      <dsp:nvSpPr>
        <dsp:cNvPr id="0" name=""/>
        <dsp:cNvSpPr/>
      </dsp:nvSpPr>
      <dsp:spPr>
        <a:xfrm>
          <a:off x="0" y="1519319"/>
          <a:ext cx="6553200" cy="690599"/>
        </a:xfrm>
        <a:prstGeom prst="roundRect">
          <a:avLst>
            <a:gd name="adj" fmla="val 10000"/>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84163" lvl="0" indent="0" algn="l" defTabSz="1066800" rtl="0">
            <a:lnSpc>
              <a:spcPct val="90000"/>
            </a:lnSpc>
            <a:spcBef>
              <a:spcPct val="0"/>
            </a:spcBef>
            <a:spcAft>
              <a:spcPct val="35000"/>
            </a:spcAft>
          </a:pPr>
          <a:r>
            <a:rPr lang="en-US" sz="2400" kern="1200" dirty="0" smtClean="0">
              <a:solidFill>
                <a:srgbClr val="056594"/>
              </a:solidFill>
            </a:rPr>
            <a:t>Equipment</a:t>
          </a:r>
          <a:endParaRPr lang="en-US" sz="2400" kern="1200" dirty="0">
            <a:solidFill>
              <a:srgbClr val="056594"/>
            </a:solidFill>
          </a:endParaRPr>
        </a:p>
      </dsp:txBody>
      <dsp:txXfrm>
        <a:off x="1379699" y="1519319"/>
        <a:ext cx="5173500" cy="690599"/>
      </dsp:txXfrm>
    </dsp:sp>
    <dsp:sp modelId="{5E22098F-B0F7-4EA1-A6D3-B35E5135A74E}">
      <dsp:nvSpPr>
        <dsp:cNvPr id="0" name=""/>
        <dsp:cNvSpPr/>
      </dsp:nvSpPr>
      <dsp:spPr>
        <a:xfrm>
          <a:off x="69059" y="1588379"/>
          <a:ext cx="1310640" cy="552479"/>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3699A7-3FED-4A5A-8F2A-651FC083E0CD}">
      <dsp:nvSpPr>
        <dsp:cNvPr id="0" name=""/>
        <dsp:cNvSpPr/>
      </dsp:nvSpPr>
      <dsp:spPr>
        <a:xfrm>
          <a:off x="0" y="2278979"/>
          <a:ext cx="6553200" cy="690599"/>
        </a:xfrm>
        <a:prstGeom prst="roundRect">
          <a:avLst>
            <a:gd name="adj" fmla="val 10000"/>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84163" lvl="0" indent="0" algn="l" defTabSz="1066800" rtl="0">
            <a:lnSpc>
              <a:spcPct val="90000"/>
            </a:lnSpc>
            <a:spcBef>
              <a:spcPct val="0"/>
            </a:spcBef>
            <a:spcAft>
              <a:spcPct val="35000"/>
            </a:spcAft>
          </a:pPr>
          <a:r>
            <a:rPr lang="en-US" sz="2400" kern="1200" dirty="0" smtClean="0">
              <a:solidFill>
                <a:srgbClr val="056594"/>
              </a:solidFill>
            </a:rPr>
            <a:t>Supplies</a:t>
          </a:r>
          <a:endParaRPr lang="en-US" sz="2400" kern="1200" dirty="0">
            <a:solidFill>
              <a:srgbClr val="056594"/>
            </a:solidFill>
          </a:endParaRPr>
        </a:p>
      </dsp:txBody>
      <dsp:txXfrm>
        <a:off x="1379699" y="2278979"/>
        <a:ext cx="5173500" cy="690599"/>
      </dsp:txXfrm>
    </dsp:sp>
    <dsp:sp modelId="{090F42A2-AE1F-43BE-A0FB-98857E8CD404}">
      <dsp:nvSpPr>
        <dsp:cNvPr id="0" name=""/>
        <dsp:cNvSpPr/>
      </dsp:nvSpPr>
      <dsp:spPr>
        <a:xfrm>
          <a:off x="69059" y="2348039"/>
          <a:ext cx="1310640" cy="552479"/>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232DAF-E416-4FF4-8511-3F98B53EED8E}">
      <dsp:nvSpPr>
        <dsp:cNvPr id="0" name=""/>
        <dsp:cNvSpPr/>
      </dsp:nvSpPr>
      <dsp:spPr>
        <a:xfrm>
          <a:off x="0" y="3038638"/>
          <a:ext cx="6553200" cy="690599"/>
        </a:xfrm>
        <a:prstGeom prst="roundRect">
          <a:avLst>
            <a:gd name="adj" fmla="val 10000"/>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84163" lvl="0" indent="0" algn="l" defTabSz="1066800">
            <a:lnSpc>
              <a:spcPct val="90000"/>
            </a:lnSpc>
            <a:spcBef>
              <a:spcPct val="0"/>
            </a:spcBef>
            <a:spcAft>
              <a:spcPct val="35000"/>
            </a:spcAft>
          </a:pPr>
          <a:r>
            <a:rPr lang="en-US" sz="2400" kern="1200" dirty="0" smtClean="0">
              <a:solidFill>
                <a:srgbClr val="056594"/>
              </a:solidFill>
            </a:rPr>
            <a:t>Contractual</a:t>
          </a:r>
          <a:endParaRPr lang="en-US" sz="2400" kern="1200" dirty="0">
            <a:solidFill>
              <a:srgbClr val="056594"/>
            </a:solidFill>
          </a:endParaRPr>
        </a:p>
      </dsp:txBody>
      <dsp:txXfrm>
        <a:off x="1379699" y="3038638"/>
        <a:ext cx="5173500" cy="690599"/>
      </dsp:txXfrm>
    </dsp:sp>
    <dsp:sp modelId="{3C80D7E0-0101-4BEA-9F49-CEE1D73EFFC4}">
      <dsp:nvSpPr>
        <dsp:cNvPr id="0" name=""/>
        <dsp:cNvSpPr/>
      </dsp:nvSpPr>
      <dsp:spPr>
        <a:xfrm>
          <a:off x="69059" y="3107698"/>
          <a:ext cx="1310640" cy="552479"/>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84B983-0D05-4ADA-91EF-8A9339E4DD36}">
      <dsp:nvSpPr>
        <dsp:cNvPr id="0" name=""/>
        <dsp:cNvSpPr/>
      </dsp:nvSpPr>
      <dsp:spPr>
        <a:xfrm>
          <a:off x="0" y="3798298"/>
          <a:ext cx="6553200" cy="690599"/>
        </a:xfrm>
        <a:prstGeom prst="roundRect">
          <a:avLst>
            <a:gd name="adj" fmla="val 10000"/>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84163" lvl="0" indent="0" algn="l" defTabSz="1066800">
            <a:lnSpc>
              <a:spcPct val="90000"/>
            </a:lnSpc>
            <a:spcBef>
              <a:spcPct val="0"/>
            </a:spcBef>
            <a:spcAft>
              <a:spcPct val="35000"/>
            </a:spcAft>
          </a:pPr>
          <a:r>
            <a:rPr lang="en-US" sz="2400" kern="1200" dirty="0" smtClean="0">
              <a:solidFill>
                <a:srgbClr val="056594"/>
              </a:solidFill>
            </a:rPr>
            <a:t>Other</a:t>
          </a:r>
          <a:endParaRPr lang="en-US" sz="2400" kern="1200" dirty="0">
            <a:solidFill>
              <a:srgbClr val="056594"/>
            </a:solidFill>
          </a:endParaRPr>
        </a:p>
      </dsp:txBody>
      <dsp:txXfrm>
        <a:off x="1379699" y="3798298"/>
        <a:ext cx="5173500" cy="690599"/>
      </dsp:txXfrm>
    </dsp:sp>
    <dsp:sp modelId="{4BCF0C75-E974-4DFC-9140-94BE32518023}">
      <dsp:nvSpPr>
        <dsp:cNvPr id="0" name=""/>
        <dsp:cNvSpPr/>
      </dsp:nvSpPr>
      <dsp:spPr>
        <a:xfrm>
          <a:off x="69059" y="3867358"/>
          <a:ext cx="1310640" cy="552479"/>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C329C-B5FB-4629-BF6C-B6A226DFD1A0}">
      <dsp:nvSpPr>
        <dsp:cNvPr id="0" name=""/>
        <dsp:cNvSpPr/>
      </dsp:nvSpPr>
      <dsp:spPr>
        <a:xfrm>
          <a:off x="0" y="4557958"/>
          <a:ext cx="6553200" cy="690599"/>
        </a:xfrm>
        <a:prstGeom prst="roundRect">
          <a:avLst>
            <a:gd name="adj" fmla="val 10000"/>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84163" lvl="0" indent="0" algn="l" defTabSz="1066800">
            <a:lnSpc>
              <a:spcPct val="90000"/>
            </a:lnSpc>
            <a:spcBef>
              <a:spcPct val="0"/>
            </a:spcBef>
            <a:spcAft>
              <a:spcPct val="35000"/>
            </a:spcAft>
          </a:pPr>
          <a:r>
            <a:rPr lang="en-US" sz="2400" kern="1200" dirty="0" smtClean="0">
              <a:solidFill>
                <a:srgbClr val="056594"/>
              </a:solidFill>
            </a:rPr>
            <a:t>Indirect Costs</a:t>
          </a:r>
          <a:endParaRPr lang="en-US" sz="2400" kern="1200" dirty="0">
            <a:solidFill>
              <a:srgbClr val="056594"/>
            </a:solidFill>
          </a:endParaRPr>
        </a:p>
      </dsp:txBody>
      <dsp:txXfrm>
        <a:off x="1379699" y="4557958"/>
        <a:ext cx="5173500" cy="690599"/>
      </dsp:txXfrm>
    </dsp:sp>
    <dsp:sp modelId="{8CDFBF98-DE86-4E60-BF52-0D2D98AC8B2E}">
      <dsp:nvSpPr>
        <dsp:cNvPr id="0" name=""/>
        <dsp:cNvSpPr/>
      </dsp:nvSpPr>
      <dsp:spPr>
        <a:xfrm>
          <a:off x="69059" y="4627018"/>
          <a:ext cx="1310640" cy="552479"/>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655FC-6F6E-4E2A-BF6E-6FFD1EF81692}">
      <dsp:nvSpPr>
        <dsp:cNvPr id="0" name=""/>
        <dsp:cNvSpPr/>
      </dsp:nvSpPr>
      <dsp:spPr>
        <a:xfrm rot="5400000">
          <a:off x="-77174" y="79224"/>
          <a:ext cx="514498" cy="360148"/>
        </a:xfrm>
        <a:prstGeom prst="chevron">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r="100000" b="100000"/>
          </a:path>
          <a:tileRect l="-100000" t="-10000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FF0000"/>
              </a:solidFill>
              <a:latin typeface="Comic Sans MS" pitchFamily="66" charset="0"/>
            </a:rPr>
            <a:t>X</a:t>
          </a:r>
          <a:endParaRPr lang="en-US" sz="3600" b="1" kern="1200" dirty="0">
            <a:solidFill>
              <a:srgbClr val="FF0000"/>
            </a:solidFill>
            <a:latin typeface="Comic Sans MS" pitchFamily="66" charset="0"/>
          </a:endParaRPr>
        </a:p>
      </dsp:txBody>
      <dsp:txXfrm rot="-5400000">
        <a:off x="1" y="182123"/>
        <a:ext cx="360148" cy="154350"/>
      </dsp:txXfrm>
    </dsp:sp>
    <dsp:sp modelId="{1602CD1E-EE12-407C-B052-15C8BBDF7A7C}">
      <dsp:nvSpPr>
        <dsp:cNvPr id="0" name=""/>
        <dsp:cNvSpPr/>
      </dsp:nvSpPr>
      <dsp:spPr>
        <a:xfrm rot="5400000">
          <a:off x="2794074" y="-2431876"/>
          <a:ext cx="334599" cy="52024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t>Inpatient services</a:t>
          </a:r>
          <a:endParaRPr lang="en-US" sz="1800" b="1" kern="1200" dirty="0"/>
        </a:p>
      </dsp:txBody>
      <dsp:txXfrm rot="-5400000">
        <a:off x="360148" y="18384"/>
        <a:ext cx="5186117" cy="301931"/>
      </dsp:txXfrm>
    </dsp:sp>
    <dsp:sp modelId="{ABD76A33-CB97-4648-9EC2-0B630415BA45}">
      <dsp:nvSpPr>
        <dsp:cNvPr id="0" name=""/>
        <dsp:cNvSpPr/>
      </dsp:nvSpPr>
      <dsp:spPr>
        <a:xfrm rot="5400000">
          <a:off x="-77174" y="516767"/>
          <a:ext cx="514498" cy="360148"/>
        </a:xfrm>
        <a:prstGeom prst="chevron">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r="100000" b="100000"/>
          </a:path>
          <a:tileRect l="-100000" t="-10000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FF0000"/>
              </a:solidFill>
              <a:latin typeface="Comic Sans MS" pitchFamily="66" charset="0"/>
            </a:rPr>
            <a:t>X</a:t>
          </a:r>
          <a:endParaRPr lang="en-US" sz="3600" b="1" kern="1200" dirty="0">
            <a:solidFill>
              <a:srgbClr val="FF0000"/>
            </a:solidFill>
            <a:latin typeface="Comic Sans MS" pitchFamily="66" charset="0"/>
          </a:endParaRPr>
        </a:p>
      </dsp:txBody>
      <dsp:txXfrm rot="-5400000">
        <a:off x="1" y="619666"/>
        <a:ext cx="360148" cy="154350"/>
      </dsp:txXfrm>
    </dsp:sp>
    <dsp:sp modelId="{1FBE2639-7363-4F37-98B7-9FE52020CF87}">
      <dsp:nvSpPr>
        <dsp:cNvPr id="0" name=""/>
        <dsp:cNvSpPr/>
      </dsp:nvSpPr>
      <dsp:spPr>
        <a:xfrm rot="5400000">
          <a:off x="2794162" y="-1994420"/>
          <a:ext cx="334423" cy="52024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Syringe Services</a:t>
          </a:r>
          <a:endParaRPr lang="en-US" sz="1800" b="1" kern="1200" dirty="0"/>
        </a:p>
      </dsp:txBody>
      <dsp:txXfrm rot="-5400000">
        <a:off x="360149" y="455918"/>
        <a:ext cx="5186126" cy="301773"/>
      </dsp:txXfrm>
    </dsp:sp>
    <dsp:sp modelId="{65846D45-9197-4BC2-9A9C-319C7E907AAC}">
      <dsp:nvSpPr>
        <dsp:cNvPr id="0" name=""/>
        <dsp:cNvSpPr/>
      </dsp:nvSpPr>
      <dsp:spPr>
        <a:xfrm rot="5400000">
          <a:off x="-77174" y="954310"/>
          <a:ext cx="514498" cy="360148"/>
        </a:xfrm>
        <a:prstGeom prst="chevron">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r="100000" b="100000"/>
          </a:path>
          <a:tileRect l="-100000" t="-10000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FF0000"/>
              </a:solidFill>
              <a:latin typeface="Comic Sans MS" pitchFamily="66" charset="0"/>
            </a:rPr>
            <a:t>X</a:t>
          </a:r>
          <a:endParaRPr lang="en-US" sz="3600" b="1" kern="1200" dirty="0">
            <a:solidFill>
              <a:srgbClr val="FF0000"/>
            </a:solidFill>
            <a:latin typeface="Comic Sans MS" pitchFamily="66" charset="0"/>
          </a:endParaRPr>
        </a:p>
      </dsp:txBody>
      <dsp:txXfrm rot="-5400000">
        <a:off x="1" y="1057209"/>
        <a:ext cx="360148" cy="154350"/>
      </dsp:txXfrm>
    </dsp:sp>
    <dsp:sp modelId="{89B33B17-3CB8-41D8-9E9C-AC63CB03CF04}">
      <dsp:nvSpPr>
        <dsp:cNvPr id="0" name=""/>
        <dsp:cNvSpPr/>
      </dsp:nvSpPr>
      <dsp:spPr>
        <a:xfrm rot="5400000">
          <a:off x="2794162" y="-1556877"/>
          <a:ext cx="334423" cy="52024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t>Residential treatment</a:t>
          </a:r>
          <a:endParaRPr lang="en-US" sz="1800" b="1" kern="1200" dirty="0"/>
        </a:p>
      </dsp:txBody>
      <dsp:txXfrm rot="-5400000">
        <a:off x="360149" y="893461"/>
        <a:ext cx="5186126" cy="301773"/>
      </dsp:txXfrm>
    </dsp:sp>
    <dsp:sp modelId="{E6CF11B0-50A2-40A9-B90C-24BC5E556286}">
      <dsp:nvSpPr>
        <dsp:cNvPr id="0" name=""/>
        <dsp:cNvSpPr/>
      </dsp:nvSpPr>
      <dsp:spPr>
        <a:xfrm rot="5400000">
          <a:off x="-77174" y="1391854"/>
          <a:ext cx="514498" cy="360148"/>
        </a:xfrm>
        <a:prstGeom prst="chevron">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r="100000" b="100000"/>
          </a:path>
          <a:tileRect l="-100000" t="-10000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FF0000"/>
              </a:solidFill>
              <a:latin typeface="Comic Sans MS" pitchFamily="66" charset="0"/>
            </a:rPr>
            <a:t>X</a:t>
          </a:r>
          <a:endParaRPr lang="en-US" sz="3600" b="1" kern="1200" dirty="0">
            <a:solidFill>
              <a:srgbClr val="FF0000"/>
            </a:solidFill>
            <a:latin typeface="Comic Sans MS" pitchFamily="66" charset="0"/>
          </a:endParaRPr>
        </a:p>
      </dsp:txBody>
      <dsp:txXfrm rot="-5400000">
        <a:off x="1" y="1494753"/>
        <a:ext cx="360148" cy="154350"/>
      </dsp:txXfrm>
    </dsp:sp>
    <dsp:sp modelId="{89B9EA50-F3D3-441E-B784-BBBCA47A7C20}">
      <dsp:nvSpPr>
        <dsp:cNvPr id="0" name=""/>
        <dsp:cNvSpPr/>
      </dsp:nvSpPr>
      <dsp:spPr>
        <a:xfrm rot="5400000">
          <a:off x="2794162" y="-1119334"/>
          <a:ext cx="334423" cy="52024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t>Clinical research</a:t>
          </a:r>
          <a:endParaRPr lang="en-US" sz="1800" b="1" kern="1200" dirty="0"/>
        </a:p>
      </dsp:txBody>
      <dsp:txXfrm rot="-5400000">
        <a:off x="360149" y="1331004"/>
        <a:ext cx="5186126" cy="301773"/>
      </dsp:txXfrm>
    </dsp:sp>
    <dsp:sp modelId="{E6DAEA40-B475-4250-B31F-9D51A275BEEF}">
      <dsp:nvSpPr>
        <dsp:cNvPr id="0" name=""/>
        <dsp:cNvSpPr/>
      </dsp:nvSpPr>
      <dsp:spPr>
        <a:xfrm rot="5400000">
          <a:off x="-77174" y="1829397"/>
          <a:ext cx="514498" cy="360148"/>
        </a:xfrm>
        <a:prstGeom prst="chevron">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r="100000" b="100000"/>
          </a:path>
          <a:tileRect l="-100000" t="-10000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FF0000"/>
              </a:solidFill>
              <a:latin typeface="Comic Sans MS" pitchFamily="66" charset="0"/>
            </a:rPr>
            <a:t>X</a:t>
          </a:r>
          <a:endParaRPr lang="en-US" sz="3600" b="1" kern="1200" dirty="0">
            <a:solidFill>
              <a:srgbClr val="FF0000"/>
            </a:solidFill>
            <a:latin typeface="Comic Sans MS" pitchFamily="66" charset="0"/>
          </a:endParaRPr>
        </a:p>
      </dsp:txBody>
      <dsp:txXfrm rot="-5400000">
        <a:off x="1" y="1932296"/>
        <a:ext cx="360148" cy="154350"/>
      </dsp:txXfrm>
    </dsp:sp>
    <dsp:sp modelId="{A774AFE3-DC02-4C4B-BB2B-87D5D9187644}">
      <dsp:nvSpPr>
        <dsp:cNvPr id="0" name=""/>
        <dsp:cNvSpPr/>
      </dsp:nvSpPr>
      <dsp:spPr>
        <a:xfrm rot="5400000">
          <a:off x="2794162" y="-681791"/>
          <a:ext cx="334423" cy="52024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t>Nursing home care</a:t>
          </a:r>
          <a:endParaRPr lang="en-US" sz="1800" b="1" kern="1200" dirty="0"/>
        </a:p>
      </dsp:txBody>
      <dsp:txXfrm rot="-5400000">
        <a:off x="360149" y="1768547"/>
        <a:ext cx="5186126" cy="301773"/>
      </dsp:txXfrm>
    </dsp:sp>
    <dsp:sp modelId="{9F073B0D-9FFC-4C88-81DE-AD97B98FB385}">
      <dsp:nvSpPr>
        <dsp:cNvPr id="0" name=""/>
        <dsp:cNvSpPr/>
      </dsp:nvSpPr>
      <dsp:spPr>
        <a:xfrm rot="5400000">
          <a:off x="-77174" y="2266940"/>
          <a:ext cx="514498" cy="360148"/>
        </a:xfrm>
        <a:prstGeom prst="chevron">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r="100000" b="100000"/>
          </a:path>
          <a:tileRect l="-100000" t="-10000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FF0000"/>
              </a:solidFill>
              <a:latin typeface="Comic Sans MS" pitchFamily="66" charset="0"/>
            </a:rPr>
            <a:t>X</a:t>
          </a:r>
          <a:endParaRPr lang="en-US" sz="3600" b="1" kern="1200" dirty="0">
            <a:solidFill>
              <a:srgbClr val="FF0000"/>
            </a:solidFill>
            <a:latin typeface="Comic Sans MS" pitchFamily="66" charset="0"/>
          </a:endParaRPr>
        </a:p>
      </dsp:txBody>
      <dsp:txXfrm rot="-5400000">
        <a:off x="1" y="2369839"/>
        <a:ext cx="360148" cy="154350"/>
      </dsp:txXfrm>
    </dsp:sp>
    <dsp:sp modelId="{E5707DBB-BE03-44D4-BD4D-5FDDA837ABBA}">
      <dsp:nvSpPr>
        <dsp:cNvPr id="0" name=""/>
        <dsp:cNvSpPr/>
      </dsp:nvSpPr>
      <dsp:spPr>
        <a:xfrm rot="5400000">
          <a:off x="2794162" y="-244247"/>
          <a:ext cx="334423" cy="52024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t>Cash payments to clients</a:t>
          </a:r>
          <a:endParaRPr lang="en-US" sz="1800" b="1" kern="1200" dirty="0"/>
        </a:p>
      </dsp:txBody>
      <dsp:txXfrm rot="-5400000">
        <a:off x="360149" y="2206091"/>
        <a:ext cx="5186126" cy="301773"/>
      </dsp:txXfrm>
    </dsp:sp>
    <dsp:sp modelId="{5FF528C6-0CDB-4153-8230-D5B74A0BDD51}">
      <dsp:nvSpPr>
        <dsp:cNvPr id="0" name=""/>
        <dsp:cNvSpPr/>
      </dsp:nvSpPr>
      <dsp:spPr>
        <a:xfrm rot="5400000">
          <a:off x="-77174" y="2704483"/>
          <a:ext cx="514498" cy="360148"/>
        </a:xfrm>
        <a:prstGeom prst="chevron">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r="100000" b="100000"/>
          </a:path>
          <a:tileRect l="-100000" t="-10000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FF0000"/>
              </a:solidFill>
              <a:latin typeface="Comic Sans MS" pitchFamily="66" charset="0"/>
            </a:rPr>
            <a:t>X</a:t>
          </a:r>
          <a:endParaRPr lang="en-US" sz="3600" b="1" kern="1200" dirty="0">
            <a:solidFill>
              <a:srgbClr val="FF0000"/>
            </a:solidFill>
            <a:latin typeface="Comic Sans MS" pitchFamily="66" charset="0"/>
          </a:endParaRPr>
        </a:p>
      </dsp:txBody>
      <dsp:txXfrm rot="-5400000">
        <a:off x="1" y="2807382"/>
        <a:ext cx="360148" cy="154350"/>
      </dsp:txXfrm>
    </dsp:sp>
    <dsp:sp modelId="{DEA58537-E4A3-47F0-86A1-E6ECDE0C81BD}">
      <dsp:nvSpPr>
        <dsp:cNvPr id="0" name=""/>
        <dsp:cNvSpPr/>
      </dsp:nvSpPr>
      <dsp:spPr>
        <a:xfrm rot="5400000">
          <a:off x="2794162" y="193295"/>
          <a:ext cx="334423" cy="52024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t>Purchase or improvement of real property</a:t>
          </a:r>
          <a:endParaRPr lang="en-US" sz="1800" b="1" kern="1200" dirty="0"/>
        </a:p>
      </dsp:txBody>
      <dsp:txXfrm rot="-5400000">
        <a:off x="360149" y="2643634"/>
        <a:ext cx="5186126" cy="301773"/>
      </dsp:txXfrm>
    </dsp:sp>
    <dsp:sp modelId="{3E1DCE41-8089-462F-AE42-4B309E00F78D}">
      <dsp:nvSpPr>
        <dsp:cNvPr id="0" name=""/>
        <dsp:cNvSpPr/>
      </dsp:nvSpPr>
      <dsp:spPr>
        <a:xfrm rot="5400000">
          <a:off x="-77174" y="3142027"/>
          <a:ext cx="514498" cy="360148"/>
        </a:xfrm>
        <a:prstGeom prst="chevron">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path path="circle">
            <a:fillToRect r="100000" b="100000"/>
          </a:path>
          <a:tileRect l="-100000" t="-10000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FF0000"/>
              </a:solidFill>
              <a:latin typeface="Comic Sans MS" pitchFamily="66" charset="0"/>
            </a:rPr>
            <a:t>X</a:t>
          </a:r>
          <a:endParaRPr lang="en-US" sz="3600" b="1" kern="1200" dirty="0">
            <a:solidFill>
              <a:srgbClr val="FF0000"/>
            </a:solidFill>
            <a:latin typeface="Comic Sans MS" pitchFamily="66" charset="0"/>
          </a:endParaRPr>
        </a:p>
      </dsp:txBody>
      <dsp:txXfrm rot="-5400000">
        <a:off x="1" y="3244926"/>
        <a:ext cx="360148" cy="154350"/>
      </dsp:txXfrm>
    </dsp:sp>
    <dsp:sp modelId="{FC80F9DF-43E3-4551-AAB1-FA2148C46C55}">
      <dsp:nvSpPr>
        <dsp:cNvPr id="0" name=""/>
        <dsp:cNvSpPr/>
      </dsp:nvSpPr>
      <dsp:spPr>
        <a:xfrm rot="5400000">
          <a:off x="2794162" y="630838"/>
          <a:ext cx="334423" cy="52024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t>Lobbying</a:t>
          </a:r>
          <a:endParaRPr lang="en-US" sz="1800" b="1" kern="1200" dirty="0"/>
        </a:p>
      </dsp:txBody>
      <dsp:txXfrm rot="-5400000">
        <a:off x="360149" y="3081177"/>
        <a:ext cx="5186126" cy="3017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59EF5-0738-4AC7-8595-01583785E67A}">
      <dsp:nvSpPr>
        <dsp:cNvPr id="0" name=""/>
        <dsp:cNvSpPr/>
      </dsp:nvSpPr>
      <dsp:spPr>
        <a:xfrm rot="5400000">
          <a:off x="4600420" y="-1469553"/>
          <a:ext cx="1784151" cy="5169408"/>
        </a:xfrm>
        <a:prstGeom prst="round2Same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latin typeface="Arial" pitchFamily="34" charset="0"/>
              <a:cs typeface="Arial" pitchFamily="34" charset="0"/>
            </a:rPr>
            <a:t>Interval of time to which a multi-year period of assistance (project period) is divided for budgetary and funding purposes. </a:t>
          </a:r>
          <a:endParaRPr lang="en-US" sz="1800" b="1" kern="1200" dirty="0">
            <a:latin typeface="Arial" pitchFamily="34" charset="0"/>
            <a:cs typeface="Arial" pitchFamily="34" charset="0"/>
          </a:endParaRPr>
        </a:p>
        <a:p>
          <a:pPr marL="171450" lvl="1" indent="-171450" algn="l" defTabSz="800100" rtl="0">
            <a:lnSpc>
              <a:spcPct val="90000"/>
            </a:lnSpc>
            <a:spcBef>
              <a:spcPct val="0"/>
            </a:spcBef>
            <a:spcAft>
              <a:spcPct val="15000"/>
            </a:spcAft>
            <a:buChar char="••"/>
          </a:pPr>
          <a:r>
            <a:rPr lang="en-US" sz="1800" b="1" kern="1200" dirty="0" smtClean="0">
              <a:latin typeface="Arial" pitchFamily="34" charset="0"/>
              <a:cs typeface="Arial" pitchFamily="34" charset="0"/>
            </a:rPr>
            <a:t>A budget period is usually 12 months long, but may be shorter or longer, if appropriate.</a:t>
          </a:r>
          <a:endParaRPr lang="en-US" sz="1800" b="1" kern="1200" dirty="0">
            <a:latin typeface="Arial" pitchFamily="34" charset="0"/>
            <a:cs typeface="Arial" pitchFamily="34" charset="0"/>
          </a:endParaRPr>
        </a:p>
      </dsp:txBody>
      <dsp:txXfrm rot="-5400000">
        <a:off x="2907792" y="310170"/>
        <a:ext cx="5082313" cy="1609961"/>
      </dsp:txXfrm>
    </dsp:sp>
    <dsp:sp modelId="{D240B02E-0EB8-4E1B-BBC2-8D96935C1041}">
      <dsp:nvSpPr>
        <dsp:cNvPr id="0" name=""/>
        <dsp:cNvSpPr/>
      </dsp:nvSpPr>
      <dsp:spPr>
        <a:xfrm>
          <a:off x="0" y="55"/>
          <a:ext cx="2907792" cy="2230189"/>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rtl="0">
            <a:lnSpc>
              <a:spcPct val="90000"/>
            </a:lnSpc>
            <a:spcBef>
              <a:spcPct val="0"/>
            </a:spcBef>
            <a:spcAft>
              <a:spcPct val="35000"/>
            </a:spcAft>
          </a:pPr>
          <a:r>
            <a:rPr lang="en-US" sz="4500" kern="1200" dirty="0" smtClean="0"/>
            <a:t>Budget Period</a:t>
          </a:r>
          <a:endParaRPr lang="en-US" sz="4500" kern="1200" dirty="0"/>
        </a:p>
      </dsp:txBody>
      <dsp:txXfrm>
        <a:off x="108869" y="108924"/>
        <a:ext cx="2690054" cy="2012451"/>
      </dsp:txXfrm>
    </dsp:sp>
    <dsp:sp modelId="{93B57B2C-E48C-48AD-ADE5-CF774CB1BA46}">
      <dsp:nvSpPr>
        <dsp:cNvPr id="0" name=""/>
        <dsp:cNvSpPr/>
      </dsp:nvSpPr>
      <dsp:spPr>
        <a:xfrm rot="5400000">
          <a:off x="4600420" y="872145"/>
          <a:ext cx="1784151" cy="5169408"/>
        </a:xfrm>
        <a:prstGeom prst="round2SameRect">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dirty="0" smtClean="0">
              <a:latin typeface="Arial" pitchFamily="34" charset="0"/>
              <a:cs typeface="Arial" pitchFamily="34" charset="0"/>
            </a:rPr>
            <a:t>Total time stated in the Notice of Award (including any amendments) for which federal support is recommended. </a:t>
          </a:r>
          <a:endParaRPr lang="en-US" sz="1600" b="1"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en-US" sz="1600" b="1" kern="1200" dirty="0" smtClean="0">
              <a:latin typeface="Arial" pitchFamily="34" charset="0"/>
              <a:cs typeface="Arial" pitchFamily="34" charset="0"/>
            </a:rPr>
            <a:t>The period may consist of one or more budget periods. </a:t>
          </a:r>
          <a:endParaRPr lang="en-US" sz="1600" b="1" kern="1200" dirty="0">
            <a:latin typeface="Arial" pitchFamily="34" charset="0"/>
            <a:cs typeface="Arial" pitchFamily="34" charset="0"/>
          </a:endParaRPr>
        </a:p>
        <a:p>
          <a:pPr marL="171450" lvl="1" indent="-171450" algn="l" defTabSz="711200" rtl="0">
            <a:lnSpc>
              <a:spcPct val="90000"/>
            </a:lnSpc>
            <a:spcBef>
              <a:spcPct val="0"/>
            </a:spcBef>
            <a:spcAft>
              <a:spcPct val="15000"/>
            </a:spcAft>
            <a:buChar char="••"/>
          </a:pPr>
          <a:r>
            <a:rPr lang="en-US" sz="1600" b="1" kern="1200" dirty="0" smtClean="0">
              <a:latin typeface="Arial" pitchFamily="34" charset="0"/>
              <a:cs typeface="Arial" pitchFamily="34" charset="0"/>
            </a:rPr>
            <a:t>It does not constitute a commitment by the Federal Government to fund the entire period.</a:t>
          </a:r>
          <a:endParaRPr lang="en-US" sz="1600" b="1" kern="1200" dirty="0">
            <a:latin typeface="Arial" pitchFamily="34" charset="0"/>
            <a:cs typeface="Arial" pitchFamily="34" charset="0"/>
          </a:endParaRPr>
        </a:p>
      </dsp:txBody>
      <dsp:txXfrm rot="-5400000">
        <a:off x="2907792" y="2651869"/>
        <a:ext cx="5082313" cy="1609961"/>
      </dsp:txXfrm>
    </dsp:sp>
    <dsp:sp modelId="{76894C13-ADAB-443C-89B9-A6893F1BB836}">
      <dsp:nvSpPr>
        <dsp:cNvPr id="0" name=""/>
        <dsp:cNvSpPr/>
      </dsp:nvSpPr>
      <dsp:spPr>
        <a:xfrm>
          <a:off x="0" y="2341754"/>
          <a:ext cx="2907792" cy="2230189"/>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rtl="0">
            <a:lnSpc>
              <a:spcPct val="90000"/>
            </a:lnSpc>
            <a:spcBef>
              <a:spcPct val="0"/>
            </a:spcBef>
            <a:spcAft>
              <a:spcPct val="35000"/>
            </a:spcAft>
          </a:pPr>
          <a:r>
            <a:rPr lang="en-US" sz="4500" kern="1200" dirty="0" smtClean="0"/>
            <a:t>Project Period</a:t>
          </a:r>
          <a:endParaRPr lang="en-US" sz="4500" kern="1200" dirty="0"/>
        </a:p>
      </dsp:txBody>
      <dsp:txXfrm>
        <a:off x="108869" y="2450623"/>
        <a:ext cx="2690054" cy="201245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49701-12A9-454D-BD43-CC262210B1CB}">
      <dsp:nvSpPr>
        <dsp:cNvPr id="0" name=""/>
        <dsp:cNvSpPr/>
      </dsp:nvSpPr>
      <dsp:spPr>
        <a:xfrm rot="16200000">
          <a:off x="976312" y="-976312"/>
          <a:ext cx="2162175" cy="4114800"/>
        </a:xfrm>
        <a:prstGeom prst="round1Rect">
          <a:avLst/>
        </a:prstGeom>
        <a:solidFill>
          <a:schemeClr val="bg2">
            <a:lumMod val="20000"/>
            <a:lumOff val="80000"/>
          </a:schemeClr>
        </a:solidFill>
        <a:ln w="38100" cap="flat" cmpd="sng" algn="ctr">
          <a:solidFill>
            <a:srgbClr val="056594"/>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b" anchorCtr="0">
          <a:noAutofit/>
        </a:bodyPr>
        <a:lstStyle/>
        <a:p>
          <a:pPr marL="285750" lvl="0" indent="-228600" algn="ctr" defTabSz="889000" rtl="0">
            <a:lnSpc>
              <a:spcPct val="90000"/>
            </a:lnSpc>
            <a:spcBef>
              <a:spcPct val="0"/>
            </a:spcBef>
            <a:spcAft>
              <a:spcPct val="35000"/>
            </a:spcAft>
          </a:pPr>
          <a:r>
            <a:rPr lang="en-US" sz="2000" kern="1200" dirty="0" smtClean="0">
              <a:solidFill>
                <a:srgbClr val="056594"/>
              </a:solidFill>
            </a:rPr>
            <a:t>Budget Information for Non-Construction Programs (SF 424A, federal line item budget)</a:t>
          </a:r>
          <a:endParaRPr lang="en-US" sz="2000" kern="1200" dirty="0">
            <a:solidFill>
              <a:srgbClr val="056594"/>
            </a:solidFill>
          </a:endParaRPr>
        </a:p>
      </dsp:txBody>
      <dsp:txXfrm rot="5400000">
        <a:off x="0" y="0"/>
        <a:ext cx="4114800" cy="1621631"/>
      </dsp:txXfrm>
    </dsp:sp>
    <dsp:sp modelId="{E067374F-62E3-48CF-9364-55D25D554A59}">
      <dsp:nvSpPr>
        <dsp:cNvPr id="0" name=""/>
        <dsp:cNvSpPr/>
      </dsp:nvSpPr>
      <dsp:spPr>
        <a:xfrm>
          <a:off x="4114800" y="0"/>
          <a:ext cx="4114800" cy="2162175"/>
        </a:xfrm>
        <a:prstGeom prst="round1Rect">
          <a:avLst/>
        </a:prstGeom>
        <a:solidFill>
          <a:schemeClr val="bg2">
            <a:lumMod val="20000"/>
            <a:lumOff val="80000"/>
          </a:schemeClr>
        </a:solidFill>
        <a:ln w="38100" cap="flat" cmpd="sng" algn="ctr">
          <a:solidFill>
            <a:srgbClr val="056594"/>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56594"/>
              </a:solidFill>
            </a:rPr>
            <a:t>Part C program-specific line item budget (in table format and PDF)</a:t>
          </a:r>
          <a:endParaRPr lang="en-US" sz="2000" kern="1200" dirty="0">
            <a:solidFill>
              <a:srgbClr val="056594"/>
            </a:solidFill>
          </a:endParaRPr>
        </a:p>
      </dsp:txBody>
      <dsp:txXfrm>
        <a:off x="4114800" y="0"/>
        <a:ext cx="4114800" cy="1621631"/>
      </dsp:txXfrm>
    </dsp:sp>
    <dsp:sp modelId="{97966D9A-E7CF-44EE-95E0-C25B6033656B}">
      <dsp:nvSpPr>
        <dsp:cNvPr id="0" name=""/>
        <dsp:cNvSpPr/>
      </dsp:nvSpPr>
      <dsp:spPr>
        <a:xfrm rot="10800000">
          <a:off x="0" y="2162175"/>
          <a:ext cx="4114800" cy="2162175"/>
        </a:xfrm>
        <a:prstGeom prst="round1Rect">
          <a:avLst/>
        </a:prstGeom>
        <a:solidFill>
          <a:schemeClr val="bg2">
            <a:lumMod val="20000"/>
            <a:lumOff val="80000"/>
          </a:schemeClr>
        </a:solidFill>
        <a:ln w="38100" cap="flat" cmpd="sng" algn="ctr">
          <a:solidFill>
            <a:srgbClr val="056594"/>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n-US" sz="2000" kern="1200" dirty="0" smtClean="0">
              <a:solidFill>
                <a:srgbClr val="056594"/>
              </a:solidFill>
            </a:rPr>
            <a:t>Budget justification narrative </a:t>
          </a:r>
          <a:endParaRPr lang="en-US" sz="2000" kern="1200" dirty="0">
            <a:solidFill>
              <a:srgbClr val="056594"/>
            </a:solidFill>
          </a:endParaRPr>
        </a:p>
      </dsp:txBody>
      <dsp:txXfrm rot="10800000">
        <a:off x="0" y="2702718"/>
        <a:ext cx="4114800" cy="1621631"/>
      </dsp:txXfrm>
    </dsp:sp>
    <dsp:sp modelId="{6D14A424-DF4F-4047-8D76-DA7037D61504}">
      <dsp:nvSpPr>
        <dsp:cNvPr id="0" name=""/>
        <dsp:cNvSpPr/>
      </dsp:nvSpPr>
      <dsp:spPr>
        <a:xfrm rot="5400000">
          <a:off x="5091112" y="1185862"/>
          <a:ext cx="2162175" cy="4114800"/>
        </a:xfrm>
        <a:prstGeom prst="round1Rect">
          <a:avLst/>
        </a:prstGeom>
        <a:solidFill>
          <a:schemeClr val="bg2">
            <a:lumMod val="20000"/>
            <a:lumOff val="80000"/>
          </a:schemeClr>
        </a:solidFill>
        <a:ln w="38100" cap="flat" cmpd="sng" algn="ctr">
          <a:solidFill>
            <a:srgbClr val="056594"/>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en-US" sz="2000" kern="1200" dirty="0" smtClean="0">
              <a:solidFill>
                <a:srgbClr val="056594"/>
              </a:solidFill>
            </a:rPr>
            <a:t>Staffing Plan</a:t>
          </a:r>
          <a:endParaRPr lang="en-US" sz="2000" kern="1200" dirty="0">
            <a:solidFill>
              <a:srgbClr val="056594"/>
            </a:solidFill>
          </a:endParaRPr>
        </a:p>
      </dsp:txBody>
      <dsp:txXfrm rot="-5400000">
        <a:off x="4114800" y="2702718"/>
        <a:ext cx="4114800" cy="1621631"/>
      </dsp:txXfrm>
    </dsp:sp>
    <dsp:sp modelId="{F744E1E8-588A-4DFF-9C79-AF2DB5EBC266}">
      <dsp:nvSpPr>
        <dsp:cNvPr id="0" name=""/>
        <dsp:cNvSpPr/>
      </dsp:nvSpPr>
      <dsp:spPr>
        <a:xfrm>
          <a:off x="2880359" y="1621631"/>
          <a:ext cx="2468880" cy="1081087"/>
        </a:xfrm>
        <a:prstGeom prst="roundRect">
          <a:avLst/>
        </a:prstGeom>
        <a:solidFill>
          <a:srgbClr val="05659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bg1"/>
              </a:solidFill>
            </a:rPr>
            <a:t>4 Parts</a:t>
          </a:r>
          <a:endParaRPr lang="en-US" sz="2000" kern="1200" dirty="0">
            <a:solidFill>
              <a:schemeClr val="bg1"/>
            </a:solidFill>
          </a:endParaRPr>
        </a:p>
      </dsp:txBody>
      <dsp:txXfrm>
        <a:off x="2933133" y="1674405"/>
        <a:ext cx="2363332" cy="9755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05322-072F-4F95-94C3-84383D60F507}">
      <dsp:nvSpPr>
        <dsp:cNvPr id="0" name=""/>
        <dsp:cNvSpPr/>
      </dsp:nvSpPr>
      <dsp:spPr>
        <a:xfrm rot="5400000">
          <a:off x="5199971" y="-2097622"/>
          <a:ext cx="895945" cy="5315712"/>
        </a:xfrm>
        <a:prstGeom prst="round2SameRect">
          <a:avLst/>
        </a:prstGeom>
        <a:solidFill>
          <a:schemeClr val="bg1">
            <a:lumMod val="95000"/>
            <a:alpha val="90000"/>
          </a:schemeClr>
        </a:solidFill>
        <a:ln w="25400" cap="flat" cmpd="sng" algn="ctr">
          <a:solidFill>
            <a:srgbClr val="05659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Use rows to provide budget amounts for each year of the project period</a:t>
          </a:r>
          <a:endParaRPr lang="en-US" sz="1400" kern="1200" dirty="0"/>
        </a:p>
        <a:p>
          <a:pPr marL="114300" lvl="1" indent="-114300" algn="l" defTabSz="622300" rtl="0">
            <a:lnSpc>
              <a:spcPct val="90000"/>
            </a:lnSpc>
            <a:spcBef>
              <a:spcPct val="0"/>
            </a:spcBef>
            <a:spcAft>
              <a:spcPct val="15000"/>
            </a:spcAft>
            <a:buChar char="••"/>
          </a:pPr>
          <a:r>
            <a:rPr lang="en-US" sz="1400" kern="1200" dirty="0" smtClean="0"/>
            <a:t>Enter in “New or Revised Budget” column</a:t>
          </a:r>
          <a:endParaRPr lang="en-US" sz="1400" kern="1200" dirty="0"/>
        </a:p>
      </dsp:txBody>
      <dsp:txXfrm rot="-5400000">
        <a:off x="2990088" y="155997"/>
        <a:ext cx="5271976" cy="808473"/>
      </dsp:txXfrm>
    </dsp:sp>
    <dsp:sp modelId="{C648A1B2-2F50-4848-8F5B-6D299972C51E}">
      <dsp:nvSpPr>
        <dsp:cNvPr id="0" name=""/>
        <dsp:cNvSpPr/>
      </dsp:nvSpPr>
      <dsp:spPr>
        <a:xfrm>
          <a:off x="0" y="268"/>
          <a:ext cx="2990088" cy="1119931"/>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kern="1200" dirty="0" smtClean="0"/>
            <a:t>Section A  </a:t>
          </a:r>
          <a:endParaRPr lang="en-US" sz="4100" kern="1200" dirty="0"/>
        </a:p>
      </dsp:txBody>
      <dsp:txXfrm>
        <a:off x="54671" y="54939"/>
        <a:ext cx="2880746" cy="1010589"/>
      </dsp:txXfrm>
    </dsp:sp>
    <dsp:sp modelId="{4176320E-E2FA-4793-8541-D4F93100B908}">
      <dsp:nvSpPr>
        <dsp:cNvPr id="0" name=""/>
        <dsp:cNvSpPr/>
      </dsp:nvSpPr>
      <dsp:spPr>
        <a:xfrm rot="5400000">
          <a:off x="4738208" y="-574843"/>
          <a:ext cx="1805679" cy="5307759"/>
        </a:xfrm>
        <a:prstGeom prst="round2SameRect">
          <a:avLst/>
        </a:prstGeom>
        <a:solidFill>
          <a:schemeClr val="bg1">
            <a:lumMod val="95000"/>
            <a:alpha val="90000"/>
          </a:schemeClr>
        </a:solidFill>
        <a:ln w="25400" cap="flat" cmpd="sng" algn="ctr">
          <a:solidFill>
            <a:srgbClr val="05659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Must include the object class category breakdown for the annual amounts in Section A.  </a:t>
          </a:r>
          <a:endParaRPr lang="en-US" sz="1400" kern="1200" dirty="0"/>
        </a:p>
        <a:p>
          <a:pPr marL="114300" lvl="1" indent="-114300" algn="l" defTabSz="622300" rtl="0">
            <a:lnSpc>
              <a:spcPct val="90000"/>
            </a:lnSpc>
            <a:spcBef>
              <a:spcPct val="0"/>
            </a:spcBef>
            <a:spcAft>
              <a:spcPct val="15000"/>
            </a:spcAft>
            <a:buChar char="••"/>
          </a:pPr>
          <a:r>
            <a:rPr lang="en-US" sz="1400" kern="1200" dirty="0" smtClean="0"/>
            <a:t>Competing Continuation – Provide breakdown for each year of Project Period. </a:t>
          </a:r>
          <a:endParaRPr lang="en-US" sz="1400" kern="1200" dirty="0"/>
        </a:p>
        <a:p>
          <a:pPr marL="114300" lvl="1" indent="-114300" algn="l" defTabSz="622300" rtl="0">
            <a:lnSpc>
              <a:spcPct val="90000"/>
            </a:lnSpc>
            <a:spcBef>
              <a:spcPct val="0"/>
            </a:spcBef>
            <a:spcAft>
              <a:spcPct val="15000"/>
            </a:spcAft>
            <a:buChar char="••"/>
          </a:pPr>
          <a:r>
            <a:rPr lang="en-US" sz="1400" kern="1200" dirty="0" smtClean="0"/>
            <a:t>Non-Competing – Provide breakdown for one budget period by cost category and object class category.  </a:t>
          </a:r>
          <a:endParaRPr lang="en-US" sz="1400" kern="1200" dirty="0"/>
        </a:p>
      </dsp:txBody>
      <dsp:txXfrm rot="-5400000">
        <a:off x="2987168" y="1264343"/>
        <a:ext cx="5219613" cy="1629387"/>
      </dsp:txXfrm>
    </dsp:sp>
    <dsp:sp modelId="{1B81B4A8-BF2F-437F-86FB-A63EA56069E4}">
      <dsp:nvSpPr>
        <dsp:cNvPr id="0" name=""/>
        <dsp:cNvSpPr/>
      </dsp:nvSpPr>
      <dsp:spPr>
        <a:xfrm>
          <a:off x="0" y="1519070"/>
          <a:ext cx="2987167" cy="1119931"/>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kern="1200" dirty="0" smtClean="0"/>
            <a:t>Section B</a:t>
          </a:r>
          <a:endParaRPr lang="en-US" sz="4100" kern="1200" dirty="0"/>
        </a:p>
      </dsp:txBody>
      <dsp:txXfrm>
        <a:off x="54671" y="1573741"/>
        <a:ext cx="2877825" cy="1010589"/>
      </dsp:txXfrm>
    </dsp:sp>
    <dsp:sp modelId="{2A80F9FE-26D9-4300-8F77-B36D31ACFE21}">
      <dsp:nvSpPr>
        <dsp:cNvPr id="0" name=""/>
        <dsp:cNvSpPr/>
      </dsp:nvSpPr>
      <dsp:spPr>
        <a:xfrm rot="5400000">
          <a:off x="5181672" y="914313"/>
          <a:ext cx="895945" cy="5315712"/>
        </a:xfrm>
        <a:prstGeom prst="round2SameRect">
          <a:avLst/>
        </a:prstGeom>
        <a:solidFill>
          <a:schemeClr val="bg1">
            <a:lumMod val="95000"/>
            <a:alpha val="90000"/>
          </a:schemeClr>
        </a:solidFill>
        <a:ln w="25400" cap="flat" cmpd="sng" algn="ctr">
          <a:solidFill>
            <a:srgbClr val="05659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Provide budget amounts for each future budget period within project period.</a:t>
          </a:r>
          <a:endParaRPr lang="en-US" sz="1400" kern="1200" dirty="0"/>
        </a:p>
      </dsp:txBody>
      <dsp:txXfrm rot="-5400000">
        <a:off x="2971789" y="3167932"/>
        <a:ext cx="5271976" cy="808473"/>
      </dsp:txXfrm>
    </dsp:sp>
    <dsp:sp modelId="{7A1FE203-3F9C-4A48-AD86-2ED950B6B798}">
      <dsp:nvSpPr>
        <dsp:cNvPr id="0" name=""/>
        <dsp:cNvSpPr/>
      </dsp:nvSpPr>
      <dsp:spPr>
        <a:xfrm>
          <a:off x="0" y="3047996"/>
          <a:ext cx="2990088" cy="1119931"/>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kern="1200" dirty="0" smtClean="0"/>
            <a:t>Section E  </a:t>
          </a:r>
          <a:endParaRPr lang="en-US" sz="4100" kern="1200" dirty="0"/>
        </a:p>
      </dsp:txBody>
      <dsp:txXfrm>
        <a:off x="54671" y="3102667"/>
        <a:ext cx="2880746" cy="1010589"/>
      </dsp:txXfrm>
    </dsp:sp>
    <dsp:sp modelId="{8E4F311E-A8B3-459D-AAF0-57931E6641B4}">
      <dsp:nvSpPr>
        <dsp:cNvPr id="0" name=""/>
        <dsp:cNvSpPr/>
      </dsp:nvSpPr>
      <dsp:spPr>
        <a:xfrm rot="5400000">
          <a:off x="5181672" y="2089166"/>
          <a:ext cx="895945" cy="5315712"/>
        </a:xfrm>
        <a:prstGeom prst="round2SameRect">
          <a:avLst/>
        </a:prstGeom>
        <a:solidFill>
          <a:schemeClr val="bg1">
            <a:lumMod val="95000"/>
            <a:alpha val="90000"/>
          </a:schemeClr>
        </a:solidFill>
        <a:ln w="25400" cap="flat" cmpd="sng" algn="ctr">
          <a:solidFill>
            <a:srgbClr val="05659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Complete as applicable. </a:t>
          </a:r>
          <a:endParaRPr lang="en-US" sz="1400" kern="1200" dirty="0"/>
        </a:p>
      </dsp:txBody>
      <dsp:txXfrm rot="-5400000">
        <a:off x="2971789" y="4342785"/>
        <a:ext cx="5271976" cy="808473"/>
      </dsp:txXfrm>
    </dsp:sp>
    <dsp:sp modelId="{1730978A-4EA2-466F-8C99-D7B46B40ECD5}">
      <dsp:nvSpPr>
        <dsp:cNvPr id="0" name=""/>
        <dsp:cNvSpPr/>
      </dsp:nvSpPr>
      <dsp:spPr>
        <a:xfrm>
          <a:off x="0" y="4213800"/>
          <a:ext cx="2990088" cy="1119931"/>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kern="1200" dirty="0" smtClean="0"/>
            <a:t>Section F  </a:t>
          </a:r>
          <a:endParaRPr lang="en-US" sz="4100" kern="1200" dirty="0"/>
        </a:p>
      </dsp:txBody>
      <dsp:txXfrm>
        <a:off x="54671" y="4268471"/>
        <a:ext cx="2880746" cy="101058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152E7-87F8-462B-B568-950B6D141395}">
      <dsp:nvSpPr>
        <dsp:cNvPr id="0" name=""/>
        <dsp:cNvSpPr/>
      </dsp:nvSpPr>
      <dsp:spPr>
        <a:xfrm>
          <a:off x="0" y="83945"/>
          <a:ext cx="6629400" cy="489600"/>
        </a:xfrm>
        <a:prstGeom prst="rect">
          <a:avLst/>
        </a:prstGeom>
        <a:solidFill>
          <a:srgbClr val="056594"/>
        </a:solidFill>
        <a:ln w="25400" cap="flat" cmpd="sng" algn="ctr">
          <a:solidFill>
            <a:srgbClr val="0565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US" sz="1700" kern="1200" dirty="0" smtClean="0"/>
            <a:t>Narrative must:</a:t>
          </a:r>
          <a:endParaRPr lang="en-US" sz="1700" kern="1200" dirty="0"/>
        </a:p>
      </dsp:txBody>
      <dsp:txXfrm>
        <a:off x="0" y="83945"/>
        <a:ext cx="6629400" cy="489600"/>
      </dsp:txXfrm>
    </dsp:sp>
    <dsp:sp modelId="{64167C25-EE1E-4445-AB7E-301DA3D7DEF5}">
      <dsp:nvSpPr>
        <dsp:cNvPr id="0" name=""/>
        <dsp:cNvSpPr/>
      </dsp:nvSpPr>
      <dsp:spPr>
        <a:xfrm>
          <a:off x="0" y="573545"/>
          <a:ext cx="6629400" cy="3639870"/>
        </a:xfrm>
        <a:prstGeom prst="rect">
          <a:avLst/>
        </a:prstGeom>
        <a:solidFill>
          <a:schemeClr val="accent1">
            <a:alpha val="90000"/>
            <a:tint val="40000"/>
            <a:hueOff val="0"/>
            <a:satOff val="0"/>
            <a:lumOff val="0"/>
            <a:alphaOff val="0"/>
          </a:schemeClr>
        </a:solidFill>
        <a:ln w="25400" cap="flat" cmpd="sng" algn="ctr">
          <a:solidFill>
            <a:srgbClr val="05659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b="1" kern="1200" dirty="0" smtClean="0"/>
            <a:t>Be divided according to cost categories</a:t>
          </a:r>
          <a:endParaRPr lang="en-US" sz="1700" kern="1200" dirty="0"/>
        </a:p>
        <a:p>
          <a:pPr marL="171450" lvl="1" indent="-171450" algn="l" defTabSz="755650" rtl="0">
            <a:lnSpc>
              <a:spcPct val="90000"/>
            </a:lnSpc>
            <a:spcBef>
              <a:spcPct val="0"/>
            </a:spcBef>
            <a:spcAft>
              <a:spcPct val="15000"/>
            </a:spcAft>
            <a:buChar char="••"/>
          </a:pPr>
          <a:r>
            <a:rPr lang="en-US" sz="1700" b="1" kern="1200" dirty="0" smtClean="0"/>
            <a:t>Include descriptions specific to cost categories</a:t>
          </a:r>
          <a:endParaRPr lang="en-US" sz="1700" b="1" kern="1200" dirty="0"/>
        </a:p>
        <a:p>
          <a:pPr marL="171450" lvl="1" indent="-171450" algn="l" defTabSz="755650" rtl="0">
            <a:lnSpc>
              <a:spcPct val="90000"/>
            </a:lnSpc>
            <a:spcBef>
              <a:spcPct val="0"/>
            </a:spcBef>
            <a:spcAft>
              <a:spcPct val="15000"/>
            </a:spcAft>
            <a:buChar char="••"/>
          </a:pPr>
          <a:r>
            <a:rPr lang="en-US" sz="1700" b="1" kern="1200" dirty="0" smtClean="0"/>
            <a:t>Provide an explanation for the amounts requested on each line within the budget</a:t>
          </a:r>
          <a:endParaRPr lang="en-US" sz="1700" b="1" kern="1200" dirty="0"/>
        </a:p>
        <a:p>
          <a:pPr marL="171450" lvl="1" indent="-171450" algn="l" defTabSz="755650" rtl="0">
            <a:lnSpc>
              <a:spcPct val="90000"/>
            </a:lnSpc>
            <a:spcBef>
              <a:spcPct val="0"/>
            </a:spcBef>
            <a:spcAft>
              <a:spcPct val="15000"/>
            </a:spcAft>
            <a:buChar char="••"/>
          </a:pPr>
          <a:r>
            <a:rPr lang="en-US" sz="1700" b="1" kern="1200" dirty="0" smtClean="0"/>
            <a:t>Describe how each item will support the achievement of proposed objectives</a:t>
          </a:r>
          <a:endParaRPr lang="en-US" sz="1700" b="1" kern="1200" dirty="0"/>
        </a:p>
        <a:p>
          <a:pPr marL="171450" lvl="1" indent="-171450" algn="l" defTabSz="755650" rtl="0">
            <a:lnSpc>
              <a:spcPct val="90000"/>
            </a:lnSpc>
            <a:spcBef>
              <a:spcPct val="0"/>
            </a:spcBef>
            <a:spcAft>
              <a:spcPct val="15000"/>
            </a:spcAft>
            <a:buChar char="••"/>
          </a:pPr>
          <a:r>
            <a:rPr lang="en-US" sz="1700" b="1" kern="1200" dirty="0" smtClean="0"/>
            <a:t>Justify each item within the “other” category</a:t>
          </a:r>
          <a:endParaRPr lang="en-US" sz="1700" b="1" kern="1200" dirty="0"/>
        </a:p>
        <a:p>
          <a:pPr marL="342900" lvl="2" indent="-171450" algn="l" defTabSz="755650" rtl="0">
            <a:lnSpc>
              <a:spcPct val="90000"/>
            </a:lnSpc>
            <a:spcBef>
              <a:spcPct val="0"/>
            </a:spcBef>
            <a:spcAft>
              <a:spcPct val="15000"/>
            </a:spcAft>
            <a:buChar char="••"/>
          </a:pPr>
          <a:r>
            <a:rPr lang="en-US" sz="1700" b="1" kern="1200" dirty="0" smtClean="0"/>
            <a:t>e.g. – rent, utilities (if it is not included in an approved indirect cost rate) </a:t>
          </a:r>
          <a:endParaRPr lang="en-US" sz="1700" kern="1200" dirty="0"/>
        </a:p>
      </dsp:txBody>
      <dsp:txXfrm>
        <a:off x="0" y="573545"/>
        <a:ext cx="6629400" cy="36398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F2D3D-6D83-4ED5-9132-900BA5C3E2FC}">
      <dsp:nvSpPr>
        <dsp:cNvPr id="0" name=""/>
        <dsp:cNvSpPr/>
      </dsp:nvSpPr>
      <dsp:spPr>
        <a:xfrm>
          <a:off x="0" y="615"/>
          <a:ext cx="2971800" cy="51929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0" indent="-57150" algn="l" defTabSz="800100" rtl="0">
            <a:lnSpc>
              <a:spcPct val="90000"/>
            </a:lnSpc>
            <a:spcBef>
              <a:spcPct val="0"/>
            </a:spcBef>
            <a:spcAft>
              <a:spcPct val="35000"/>
            </a:spcAft>
          </a:pPr>
          <a:r>
            <a:rPr lang="en-US" sz="1800" kern="1200" dirty="0" smtClean="0"/>
            <a:t>Personnel (and Fringe)</a:t>
          </a:r>
          <a:endParaRPr lang="en-US" sz="1800" kern="1200" dirty="0"/>
        </a:p>
      </dsp:txBody>
      <dsp:txXfrm>
        <a:off x="25350" y="25965"/>
        <a:ext cx="2921100" cy="468590"/>
      </dsp:txXfrm>
    </dsp:sp>
    <dsp:sp modelId="{5C953128-E1FF-46B4-842B-B2367757B9D1}">
      <dsp:nvSpPr>
        <dsp:cNvPr id="0" name=""/>
        <dsp:cNvSpPr/>
      </dsp:nvSpPr>
      <dsp:spPr>
        <a:xfrm>
          <a:off x="0" y="520877"/>
          <a:ext cx="2971800" cy="1475401"/>
        </a:xfrm>
        <a:prstGeom prst="rect">
          <a:avLst/>
        </a:prstGeom>
        <a:noFill/>
        <a:ln>
          <a:solidFill>
            <a:srgbClr val="A9CBCE"/>
          </a:solidFill>
        </a:ln>
        <a:effectLst/>
      </dsp:spPr>
      <dsp:style>
        <a:lnRef idx="0">
          <a:scrgbClr r="0" g="0" b="0"/>
        </a:lnRef>
        <a:fillRef idx="0">
          <a:scrgbClr r="0" g="0" b="0"/>
        </a:fillRef>
        <a:effectRef idx="0">
          <a:scrgbClr r="0" g="0" b="0"/>
        </a:effectRef>
        <a:fontRef idx="minor"/>
      </dsp:style>
      <dsp:txBody>
        <a:bodyPr spcFirstLastPara="0" vert="horz" wrap="square" lIns="94355"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1" kern="1200" dirty="0" smtClean="0">
              <a:latin typeface="+mj-lt"/>
            </a:rPr>
            <a:t>Core Medical Services/EIS</a:t>
          </a:r>
        </a:p>
        <a:p>
          <a:pPr marL="114300" lvl="1" indent="-114300" algn="l" defTabSz="533400">
            <a:lnSpc>
              <a:spcPct val="90000"/>
            </a:lnSpc>
            <a:spcBef>
              <a:spcPct val="0"/>
            </a:spcBef>
            <a:spcAft>
              <a:spcPct val="20000"/>
            </a:spcAft>
            <a:buChar char="••"/>
          </a:pPr>
          <a:r>
            <a:rPr lang="en-US" sz="1200" b="1" kern="1200" dirty="0" smtClean="0">
              <a:latin typeface="+mj-lt"/>
            </a:rPr>
            <a:t>Core Medical ONLY</a:t>
          </a:r>
        </a:p>
        <a:p>
          <a:pPr marL="114300" lvl="1" indent="-114300" algn="l" defTabSz="533400">
            <a:lnSpc>
              <a:spcPct val="90000"/>
            </a:lnSpc>
            <a:spcBef>
              <a:spcPct val="0"/>
            </a:spcBef>
            <a:spcAft>
              <a:spcPct val="20000"/>
            </a:spcAft>
            <a:buChar char="••"/>
          </a:pPr>
          <a:r>
            <a:rPr lang="en-US" sz="1200" b="1" kern="1200" dirty="0" smtClean="0">
              <a:latin typeface="+mj-lt"/>
            </a:rPr>
            <a:t>Clinical Quality Management</a:t>
          </a:r>
        </a:p>
        <a:p>
          <a:pPr marL="114300" lvl="1" indent="-114300" algn="l" defTabSz="533400">
            <a:lnSpc>
              <a:spcPct val="90000"/>
            </a:lnSpc>
            <a:spcBef>
              <a:spcPct val="0"/>
            </a:spcBef>
            <a:spcAft>
              <a:spcPct val="20000"/>
            </a:spcAft>
            <a:buChar char="••"/>
          </a:pPr>
          <a:r>
            <a:rPr lang="en-US" sz="1200" b="1" kern="1200" dirty="0" smtClean="0">
              <a:latin typeface="+mj-lt"/>
            </a:rPr>
            <a:t>Support Services</a:t>
          </a:r>
        </a:p>
        <a:p>
          <a:pPr marL="114300" lvl="1" indent="-114300" algn="l" defTabSz="533400">
            <a:lnSpc>
              <a:spcPct val="90000"/>
            </a:lnSpc>
            <a:spcBef>
              <a:spcPct val="0"/>
            </a:spcBef>
            <a:spcAft>
              <a:spcPct val="20000"/>
            </a:spcAft>
            <a:buChar char="••"/>
          </a:pPr>
          <a:r>
            <a:rPr lang="en-US" sz="1200" b="1" kern="1200" dirty="0" smtClean="0">
              <a:latin typeface="+mj-lt"/>
            </a:rPr>
            <a:t>Administration</a:t>
          </a:r>
        </a:p>
      </dsp:txBody>
      <dsp:txXfrm>
        <a:off x="0" y="520877"/>
        <a:ext cx="2971800" cy="1475401"/>
      </dsp:txXfrm>
    </dsp:sp>
    <dsp:sp modelId="{18513829-9BAA-40E8-BD2E-11A3EAB79330}">
      <dsp:nvSpPr>
        <dsp:cNvPr id="0" name=""/>
        <dsp:cNvSpPr/>
      </dsp:nvSpPr>
      <dsp:spPr>
        <a:xfrm>
          <a:off x="0" y="2103983"/>
          <a:ext cx="2971800" cy="51929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Travel</a:t>
          </a:r>
          <a:endParaRPr lang="en-US" sz="1800" kern="1200" dirty="0"/>
        </a:p>
      </dsp:txBody>
      <dsp:txXfrm>
        <a:off x="25350" y="2129333"/>
        <a:ext cx="2921100" cy="468590"/>
      </dsp:txXfrm>
    </dsp:sp>
    <dsp:sp modelId="{8C3F0BA3-2F76-40BC-B107-B30809196220}">
      <dsp:nvSpPr>
        <dsp:cNvPr id="0" name=""/>
        <dsp:cNvSpPr/>
      </dsp:nvSpPr>
      <dsp:spPr>
        <a:xfrm>
          <a:off x="0" y="2636872"/>
          <a:ext cx="2971800" cy="51929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Equipment</a:t>
          </a:r>
          <a:endParaRPr lang="en-US" sz="1800" kern="1200" dirty="0"/>
        </a:p>
      </dsp:txBody>
      <dsp:txXfrm>
        <a:off x="25350" y="2662222"/>
        <a:ext cx="2921100" cy="468590"/>
      </dsp:txXfrm>
    </dsp:sp>
    <dsp:sp modelId="{6F19BA30-E5F9-41D5-AD96-BF78EEB1B5D4}">
      <dsp:nvSpPr>
        <dsp:cNvPr id="0" name=""/>
        <dsp:cNvSpPr/>
      </dsp:nvSpPr>
      <dsp:spPr>
        <a:xfrm>
          <a:off x="0" y="3169760"/>
          <a:ext cx="2971800" cy="51929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Supplies</a:t>
          </a:r>
          <a:endParaRPr lang="en-US" sz="1800" kern="1200" dirty="0"/>
        </a:p>
      </dsp:txBody>
      <dsp:txXfrm>
        <a:off x="25350" y="3195110"/>
        <a:ext cx="2921100" cy="468590"/>
      </dsp:txXfrm>
    </dsp:sp>
    <dsp:sp modelId="{65FC48CC-9B82-4EB6-B6CF-453D19230C20}">
      <dsp:nvSpPr>
        <dsp:cNvPr id="0" name=""/>
        <dsp:cNvSpPr/>
      </dsp:nvSpPr>
      <dsp:spPr>
        <a:xfrm>
          <a:off x="0" y="3637795"/>
          <a:ext cx="2971800" cy="51929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Contractual </a:t>
          </a:r>
          <a:endParaRPr lang="en-US" sz="1800" kern="1200" dirty="0"/>
        </a:p>
      </dsp:txBody>
      <dsp:txXfrm>
        <a:off x="25350" y="3663145"/>
        <a:ext cx="2921100" cy="468590"/>
      </dsp:txXfrm>
    </dsp:sp>
    <dsp:sp modelId="{77A762FC-CB10-4E27-995B-FB718E70F4B3}">
      <dsp:nvSpPr>
        <dsp:cNvPr id="0" name=""/>
        <dsp:cNvSpPr/>
      </dsp:nvSpPr>
      <dsp:spPr>
        <a:xfrm>
          <a:off x="0" y="4127834"/>
          <a:ext cx="2971800" cy="51929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Other</a:t>
          </a:r>
          <a:endParaRPr lang="en-US" sz="1800" kern="1200" dirty="0"/>
        </a:p>
      </dsp:txBody>
      <dsp:txXfrm>
        <a:off x="25350" y="4153184"/>
        <a:ext cx="2921100" cy="468590"/>
      </dsp:txXfrm>
    </dsp:sp>
    <dsp:sp modelId="{636ADFB0-E282-4814-87AB-CDC7EFC7DA96}">
      <dsp:nvSpPr>
        <dsp:cNvPr id="0" name=""/>
        <dsp:cNvSpPr/>
      </dsp:nvSpPr>
      <dsp:spPr>
        <a:xfrm>
          <a:off x="0" y="4660722"/>
          <a:ext cx="2971800" cy="51929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Indirect Costs</a:t>
          </a:r>
          <a:endParaRPr lang="en-US" sz="1800" kern="1200" dirty="0"/>
        </a:p>
      </dsp:txBody>
      <dsp:txXfrm>
        <a:off x="25350" y="4686072"/>
        <a:ext cx="2921100" cy="46859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31EA9-2354-4748-BB46-E977B1463CB6}">
      <dsp:nvSpPr>
        <dsp:cNvPr id="0" name=""/>
        <dsp:cNvSpPr/>
      </dsp:nvSpPr>
      <dsp:spPr>
        <a:xfrm>
          <a:off x="1057104" y="526684"/>
          <a:ext cx="6185614" cy="106870"/>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100000"/>
            </a:lnSpc>
            <a:spcBef>
              <a:spcPct val="0"/>
            </a:spcBef>
            <a:spcAft>
              <a:spcPts val="0"/>
            </a:spcAft>
          </a:pPr>
          <a:endParaRPr lang="en-US" sz="1400" kern="1200" dirty="0">
            <a:solidFill>
              <a:srgbClr val="1078A5"/>
            </a:solidFill>
          </a:endParaRPr>
        </a:p>
      </dsp:txBody>
      <dsp:txXfrm>
        <a:off x="1060234" y="529814"/>
        <a:ext cx="6179354" cy="100610"/>
      </dsp:txXfrm>
    </dsp:sp>
    <dsp:sp modelId="{28D1CC8C-7A8D-4D4D-A55E-8FBE228E3A9E}">
      <dsp:nvSpPr>
        <dsp:cNvPr id="0" name=""/>
        <dsp:cNvSpPr/>
      </dsp:nvSpPr>
      <dsp:spPr>
        <a:xfrm>
          <a:off x="2984" y="503980"/>
          <a:ext cx="2619895" cy="2877499"/>
        </a:xfrm>
        <a:prstGeom prst="roundRect">
          <a:avLst>
            <a:gd name="adj" fmla="val 10000"/>
          </a:avLst>
        </a:prstGeom>
        <a:solidFill>
          <a:schemeClr val="lt1">
            <a:hueOff val="0"/>
            <a:satOff val="0"/>
            <a:lumOff val="0"/>
            <a:alphaOff val="0"/>
          </a:schemeClr>
        </a:solidFill>
        <a:ln w="25400" cap="flat" cmpd="sng" algn="ctr">
          <a:solidFill>
            <a:srgbClr val="1078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Salaries charged to HHS grants are capped at $179,700 annually for FY2012</a:t>
          </a:r>
          <a:endParaRPr lang="en-US" sz="1800" b="1" kern="1200" dirty="0"/>
        </a:p>
      </dsp:txBody>
      <dsp:txXfrm>
        <a:off x="79718" y="580714"/>
        <a:ext cx="2466427" cy="2724031"/>
      </dsp:txXfrm>
    </dsp:sp>
    <dsp:sp modelId="{5327A332-DC6A-4813-893B-68E728436E66}">
      <dsp:nvSpPr>
        <dsp:cNvPr id="0" name=""/>
        <dsp:cNvSpPr/>
      </dsp:nvSpPr>
      <dsp:spPr>
        <a:xfrm>
          <a:off x="2842952" y="503980"/>
          <a:ext cx="2619895" cy="2877499"/>
        </a:xfrm>
        <a:prstGeom prst="roundRect">
          <a:avLst>
            <a:gd name="adj" fmla="val 10000"/>
          </a:avLst>
        </a:prstGeom>
        <a:solidFill>
          <a:schemeClr val="lt1">
            <a:hueOff val="0"/>
            <a:satOff val="0"/>
            <a:lumOff val="0"/>
            <a:alphaOff val="0"/>
          </a:schemeClr>
        </a:solidFill>
        <a:ln w="25400" cap="flat" cmpd="sng" algn="ctr">
          <a:solidFill>
            <a:srgbClr val="1078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Individual’s base salary, exclusive of fringe benefits and outside income earned</a:t>
          </a:r>
          <a:endParaRPr lang="en-US" sz="1800" kern="1200" dirty="0"/>
        </a:p>
      </dsp:txBody>
      <dsp:txXfrm>
        <a:off x="2919686" y="580714"/>
        <a:ext cx="2466427" cy="2724031"/>
      </dsp:txXfrm>
    </dsp:sp>
    <dsp:sp modelId="{EB22C200-4FAB-420C-82EB-98C4F4290E07}">
      <dsp:nvSpPr>
        <dsp:cNvPr id="0" name=""/>
        <dsp:cNvSpPr/>
      </dsp:nvSpPr>
      <dsp:spPr>
        <a:xfrm>
          <a:off x="5682919" y="503980"/>
          <a:ext cx="2619895" cy="2877499"/>
        </a:xfrm>
        <a:prstGeom prst="roundRect">
          <a:avLst>
            <a:gd name="adj" fmla="val 10000"/>
          </a:avLst>
        </a:prstGeom>
        <a:solidFill>
          <a:schemeClr val="lt1">
            <a:hueOff val="0"/>
            <a:satOff val="0"/>
            <a:lumOff val="0"/>
            <a:alphaOff val="0"/>
          </a:schemeClr>
        </a:solidFill>
        <a:ln w="25400" cap="flat" cmpd="sng" algn="ctr">
          <a:solidFill>
            <a:srgbClr val="1078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Applies to subcontracts</a:t>
          </a:r>
          <a:endParaRPr lang="en-US" sz="1800" kern="1200" dirty="0"/>
        </a:p>
      </dsp:txBody>
      <dsp:txXfrm>
        <a:off x="5759653" y="580714"/>
        <a:ext cx="2466427" cy="272403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659FB-F416-4E49-B073-390F156C52C8}">
      <dsp:nvSpPr>
        <dsp:cNvPr id="0" name=""/>
        <dsp:cNvSpPr/>
      </dsp:nvSpPr>
      <dsp:spPr>
        <a:xfrm>
          <a:off x="0" y="1121"/>
          <a:ext cx="7924800" cy="858544"/>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Include the following information for all staff for your HIV program including key staff not funded by the grant:</a:t>
          </a:r>
          <a:endParaRPr lang="en-US" sz="1600" b="1" kern="1200" dirty="0"/>
        </a:p>
      </dsp:txBody>
      <dsp:txXfrm>
        <a:off x="41911" y="43032"/>
        <a:ext cx="7840978" cy="774722"/>
      </dsp:txXfrm>
    </dsp:sp>
    <dsp:sp modelId="{D703D64E-50EC-483B-A392-5C69ED9DEC6A}">
      <dsp:nvSpPr>
        <dsp:cNvPr id="0" name=""/>
        <dsp:cNvSpPr/>
      </dsp:nvSpPr>
      <dsp:spPr>
        <a:xfrm>
          <a:off x="0" y="859666"/>
          <a:ext cx="7924800" cy="100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b="1" kern="1200" dirty="0" smtClean="0"/>
            <a:t>Education, training, HIV experience and expertise</a:t>
          </a:r>
          <a:endParaRPr lang="en-US" sz="1400" b="1" kern="1200" dirty="0"/>
        </a:p>
        <a:p>
          <a:pPr marL="114300" lvl="1" indent="-114300" algn="l" defTabSz="622300" rtl="0">
            <a:lnSpc>
              <a:spcPct val="90000"/>
            </a:lnSpc>
            <a:spcBef>
              <a:spcPct val="0"/>
            </a:spcBef>
            <a:spcAft>
              <a:spcPct val="20000"/>
            </a:spcAft>
            <a:buChar char="••"/>
          </a:pPr>
          <a:r>
            <a:rPr lang="en-US" sz="1400" b="1" kern="1200" dirty="0" smtClean="0"/>
            <a:t>Language fluency and cultural competence</a:t>
          </a:r>
          <a:endParaRPr lang="en-US" sz="1400" b="1" kern="1200" dirty="0"/>
        </a:p>
        <a:p>
          <a:pPr marL="114300" lvl="1" indent="-114300" algn="l" defTabSz="622300" rtl="0">
            <a:lnSpc>
              <a:spcPct val="90000"/>
            </a:lnSpc>
            <a:spcBef>
              <a:spcPct val="0"/>
            </a:spcBef>
            <a:spcAft>
              <a:spcPct val="20000"/>
            </a:spcAft>
            <a:buChar char="••"/>
          </a:pPr>
          <a:r>
            <a:rPr lang="en-US" sz="1400" b="1" kern="1200" dirty="0" smtClean="0"/>
            <a:t>Provide FTE and all funding sources for each staff member</a:t>
          </a:r>
          <a:endParaRPr lang="en-US" sz="1400" b="1" kern="1200" dirty="0"/>
        </a:p>
      </dsp:txBody>
      <dsp:txXfrm>
        <a:off x="0" y="859666"/>
        <a:ext cx="7924800" cy="1002413"/>
      </dsp:txXfrm>
    </dsp:sp>
    <dsp:sp modelId="{F6CC18C0-74EB-4BDB-8143-247DA97582CA}">
      <dsp:nvSpPr>
        <dsp:cNvPr id="0" name=""/>
        <dsp:cNvSpPr/>
      </dsp:nvSpPr>
      <dsp:spPr>
        <a:xfrm>
          <a:off x="0" y="1862080"/>
          <a:ext cx="7924800" cy="858544"/>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Specifically identify: </a:t>
          </a:r>
          <a:endParaRPr lang="en-US" sz="1600" b="1" kern="1200" dirty="0"/>
        </a:p>
      </dsp:txBody>
      <dsp:txXfrm>
        <a:off x="41911" y="1903991"/>
        <a:ext cx="7840978" cy="774722"/>
      </dsp:txXfrm>
    </dsp:sp>
    <dsp:sp modelId="{7ECE3779-87C5-4F00-9755-7D1F2F6F76D3}">
      <dsp:nvSpPr>
        <dsp:cNvPr id="0" name=""/>
        <dsp:cNvSpPr/>
      </dsp:nvSpPr>
      <dsp:spPr>
        <a:xfrm>
          <a:off x="0" y="2720624"/>
          <a:ext cx="7924800" cy="167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b="1" kern="1200" dirty="0" smtClean="0"/>
            <a:t>Program Coordinator</a:t>
          </a:r>
          <a:endParaRPr lang="en-US" sz="1400" b="1" kern="1200" dirty="0"/>
        </a:p>
        <a:p>
          <a:pPr marL="114300" lvl="1" indent="-114300" algn="l" defTabSz="622300" rtl="0">
            <a:lnSpc>
              <a:spcPct val="90000"/>
            </a:lnSpc>
            <a:spcBef>
              <a:spcPct val="0"/>
            </a:spcBef>
            <a:spcAft>
              <a:spcPct val="20000"/>
            </a:spcAft>
            <a:buChar char="••"/>
          </a:pPr>
          <a:r>
            <a:rPr lang="en-US" sz="1400" b="1" kern="1200" dirty="0" smtClean="0"/>
            <a:t>Staff managing and overseeing grant activities </a:t>
          </a:r>
          <a:endParaRPr lang="en-US" sz="1400" b="1" kern="1200" dirty="0"/>
        </a:p>
        <a:p>
          <a:pPr marL="114300" lvl="1" indent="-114300" algn="l" defTabSz="622300" rtl="0">
            <a:lnSpc>
              <a:spcPct val="90000"/>
            </a:lnSpc>
            <a:spcBef>
              <a:spcPct val="0"/>
            </a:spcBef>
            <a:spcAft>
              <a:spcPct val="20000"/>
            </a:spcAft>
            <a:buChar char="••"/>
          </a:pPr>
          <a:r>
            <a:rPr lang="en-US" sz="1400" b="1" kern="1200" dirty="0" smtClean="0"/>
            <a:t>Staff monitoring activities of contractors</a:t>
          </a:r>
          <a:endParaRPr lang="en-US" sz="1400" b="1" kern="1200" dirty="0"/>
        </a:p>
        <a:p>
          <a:pPr marL="114300" lvl="1" indent="-114300" algn="l" defTabSz="622300" rtl="0">
            <a:lnSpc>
              <a:spcPct val="90000"/>
            </a:lnSpc>
            <a:spcBef>
              <a:spcPct val="0"/>
            </a:spcBef>
            <a:spcAft>
              <a:spcPct val="20000"/>
            </a:spcAft>
            <a:buChar char="••"/>
          </a:pPr>
          <a:r>
            <a:rPr lang="en-US" sz="1400" b="1" kern="1200" dirty="0" smtClean="0"/>
            <a:t>Medical Director and all medical providers</a:t>
          </a:r>
          <a:endParaRPr lang="en-US" sz="1400" b="1" kern="1200" dirty="0"/>
        </a:p>
        <a:p>
          <a:pPr marL="114300" lvl="1" indent="-114300" algn="l" defTabSz="622300" rtl="0">
            <a:lnSpc>
              <a:spcPct val="90000"/>
            </a:lnSpc>
            <a:spcBef>
              <a:spcPct val="0"/>
            </a:spcBef>
            <a:spcAft>
              <a:spcPct val="20000"/>
            </a:spcAft>
            <a:buChar char="••"/>
          </a:pPr>
          <a:r>
            <a:rPr lang="en-US" sz="1400" b="1" kern="1200" dirty="0" smtClean="0"/>
            <a:t>Lead for quality management activities </a:t>
          </a:r>
          <a:endParaRPr lang="en-US" sz="1400" b="1" kern="1200" dirty="0"/>
        </a:p>
      </dsp:txBody>
      <dsp:txXfrm>
        <a:off x="0" y="2720624"/>
        <a:ext cx="7924800" cy="1677508"/>
      </dsp:txXfrm>
    </dsp:sp>
    <dsp:sp modelId="{7E0AB0C3-77C5-4F48-AD15-F757FDB2D3FE}">
      <dsp:nvSpPr>
        <dsp:cNvPr id="0" name=""/>
        <dsp:cNvSpPr/>
      </dsp:nvSpPr>
      <dsp:spPr>
        <a:xfrm>
          <a:off x="0" y="4398133"/>
          <a:ext cx="7924800" cy="858544"/>
        </a:xfrm>
        <a:prstGeom prst="roundRect">
          <a:avLst/>
        </a:prstGeom>
        <a:solidFill>
          <a:srgbClr val="FFFFCC"/>
        </a:solidFill>
        <a:ln w="25400" cap="flat" cmpd="sng" algn="ctr">
          <a:solidFill>
            <a:srgbClr val="0565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u="sng" kern="1200" dirty="0" smtClean="0">
              <a:solidFill>
                <a:srgbClr val="056594"/>
              </a:solidFill>
            </a:rPr>
            <a:t>Table</a:t>
          </a:r>
          <a:r>
            <a:rPr lang="en-US" sz="2800" u="sng" kern="1200" dirty="0" smtClean="0">
              <a:solidFill>
                <a:srgbClr val="056594"/>
              </a:solidFill>
            </a:rPr>
            <a:t> format </a:t>
          </a:r>
          <a:r>
            <a:rPr lang="en-US" sz="2800" kern="1200" dirty="0" smtClean="0">
              <a:solidFill>
                <a:srgbClr val="056594"/>
              </a:solidFill>
            </a:rPr>
            <a:t>is recommended</a:t>
          </a:r>
          <a:endParaRPr lang="en-US" sz="2800" kern="1200" dirty="0">
            <a:solidFill>
              <a:srgbClr val="056594"/>
            </a:solidFill>
          </a:endParaRPr>
        </a:p>
      </dsp:txBody>
      <dsp:txXfrm>
        <a:off x="41911" y="4440044"/>
        <a:ext cx="7840978" cy="774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67431-71FB-4C57-A98A-933CB63AF915}">
      <dsp:nvSpPr>
        <dsp:cNvPr id="0" name=""/>
        <dsp:cNvSpPr/>
      </dsp:nvSpPr>
      <dsp:spPr>
        <a:xfrm rot="5400000">
          <a:off x="-142205" y="143739"/>
          <a:ext cx="948035" cy="663624"/>
        </a:xfrm>
        <a:prstGeom prst="chevron">
          <a:avLst/>
        </a:prstGeom>
        <a:solidFill>
          <a:srgbClr val="05659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en-US" sz="1300" kern="1200" dirty="0"/>
        </a:p>
      </dsp:txBody>
      <dsp:txXfrm rot="-5400000">
        <a:off x="1" y="333345"/>
        <a:ext cx="663624" cy="284411"/>
      </dsp:txXfrm>
    </dsp:sp>
    <dsp:sp modelId="{2A3746C9-F18A-4D67-A9CB-E0D8D226A95A}">
      <dsp:nvSpPr>
        <dsp:cNvPr id="0" name=""/>
        <dsp:cNvSpPr/>
      </dsp:nvSpPr>
      <dsp:spPr>
        <a:xfrm rot="5400000">
          <a:off x="4138500" y="-3473342"/>
          <a:ext cx="616222" cy="75659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Avoid repetitive submissions</a:t>
          </a:r>
          <a:endParaRPr lang="en-US" sz="1900" kern="1200" dirty="0"/>
        </a:p>
      </dsp:txBody>
      <dsp:txXfrm rot="-5400000">
        <a:off x="663624" y="31615"/>
        <a:ext cx="7535894" cy="556060"/>
      </dsp:txXfrm>
    </dsp:sp>
    <dsp:sp modelId="{01F896BC-7023-4670-AB1A-C0D28ED0E0DF}">
      <dsp:nvSpPr>
        <dsp:cNvPr id="0" name=""/>
        <dsp:cNvSpPr/>
      </dsp:nvSpPr>
      <dsp:spPr>
        <a:xfrm rot="5400000">
          <a:off x="-142205" y="972763"/>
          <a:ext cx="948035" cy="663624"/>
        </a:xfrm>
        <a:prstGeom prst="chevron">
          <a:avLst/>
        </a:prstGeom>
        <a:solidFill>
          <a:srgbClr val="05659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en-US" sz="1300" kern="1200" dirty="0"/>
        </a:p>
      </dsp:txBody>
      <dsp:txXfrm rot="-5400000">
        <a:off x="1" y="1162369"/>
        <a:ext cx="663624" cy="284411"/>
      </dsp:txXfrm>
    </dsp:sp>
    <dsp:sp modelId="{CAD2CCC8-1EBD-45DE-BCFF-52B520DFDD28}">
      <dsp:nvSpPr>
        <dsp:cNvPr id="0" name=""/>
        <dsp:cNvSpPr/>
      </dsp:nvSpPr>
      <dsp:spPr>
        <a:xfrm rot="5400000">
          <a:off x="4138500" y="-2644318"/>
          <a:ext cx="616222" cy="75659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Eliminate need for budget documents to have Conditions of Award</a:t>
          </a:r>
          <a:endParaRPr lang="en-US" sz="1900" kern="1200" dirty="0"/>
        </a:p>
      </dsp:txBody>
      <dsp:txXfrm rot="-5400000">
        <a:off x="663624" y="860639"/>
        <a:ext cx="7535894" cy="556060"/>
      </dsp:txXfrm>
    </dsp:sp>
    <dsp:sp modelId="{DAF18249-B523-4211-925B-FE2126731008}">
      <dsp:nvSpPr>
        <dsp:cNvPr id="0" name=""/>
        <dsp:cNvSpPr/>
      </dsp:nvSpPr>
      <dsp:spPr>
        <a:xfrm rot="5400000">
          <a:off x="-142205" y="1801787"/>
          <a:ext cx="948035" cy="663624"/>
        </a:xfrm>
        <a:prstGeom prst="chevron">
          <a:avLst/>
        </a:prstGeom>
        <a:solidFill>
          <a:srgbClr val="05659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en-US" sz="1300" kern="1200" dirty="0"/>
        </a:p>
      </dsp:txBody>
      <dsp:txXfrm rot="-5400000">
        <a:off x="1" y="1991393"/>
        <a:ext cx="663624" cy="284411"/>
      </dsp:txXfrm>
    </dsp:sp>
    <dsp:sp modelId="{084A6D5C-D96E-4E78-9FD0-7654B83A0447}">
      <dsp:nvSpPr>
        <dsp:cNvPr id="0" name=""/>
        <dsp:cNvSpPr/>
      </dsp:nvSpPr>
      <dsp:spPr>
        <a:xfrm rot="5400000">
          <a:off x="4138500" y="-1815293"/>
          <a:ext cx="616222" cy="75659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Avoid drawdown restrictions</a:t>
          </a:r>
          <a:endParaRPr lang="en-US" sz="1900" kern="1200" dirty="0"/>
        </a:p>
      </dsp:txBody>
      <dsp:txXfrm rot="-5400000">
        <a:off x="663624" y="1689664"/>
        <a:ext cx="7535894" cy="556060"/>
      </dsp:txXfrm>
    </dsp:sp>
    <dsp:sp modelId="{05BB5E0B-1B04-4B93-AB4E-71A68AA19017}">
      <dsp:nvSpPr>
        <dsp:cNvPr id="0" name=""/>
        <dsp:cNvSpPr/>
      </dsp:nvSpPr>
      <dsp:spPr>
        <a:xfrm rot="5400000">
          <a:off x="-142205" y="2630811"/>
          <a:ext cx="948035" cy="663624"/>
        </a:xfrm>
        <a:prstGeom prst="chevron">
          <a:avLst/>
        </a:prstGeom>
        <a:solidFill>
          <a:srgbClr val="05659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en-US" sz="1300" kern="1200" dirty="0"/>
        </a:p>
      </dsp:txBody>
      <dsp:txXfrm rot="-5400000">
        <a:off x="1" y="2820417"/>
        <a:ext cx="663624" cy="284411"/>
      </dsp:txXfrm>
    </dsp:sp>
    <dsp:sp modelId="{DFB72258-F31A-4727-8BC0-07440506A8B1}">
      <dsp:nvSpPr>
        <dsp:cNvPr id="0" name=""/>
        <dsp:cNvSpPr/>
      </dsp:nvSpPr>
      <dsp:spPr>
        <a:xfrm rot="5400000">
          <a:off x="4138500" y="-986269"/>
          <a:ext cx="616222" cy="75659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Avoid delay in approval of Payment Management System requests</a:t>
          </a:r>
          <a:endParaRPr lang="en-US" sz="1900" kern="1200" dirty="0"/>
        </a:p>
      </dsp:txBody>
      <dsp:txXfrm rot="-5400000">
        <a:off x="663624" y="2518688"/>
        <a:ext cx="7535894" cy="556060"/>
      </dsp:txXfrm>
    </dsp:sp>
    <dsp:sp modelId="{670D1C7B-EAC5-485D-8591-E09634737E5A}">
      <dsp:nvSpPr>
        <dsp:cNvPr id="0" name=""/>
        <dsp:cNvSpPr/>
      </dsp:nvSpPr>
      <dsp:spPr>
        <a:xfrm rot="5400000">
          <a:off x="-142205" y="3459836"/>
          <a:ext cx="948035" cy="663624"/>
        </a:xfrm>
        <a:prstGeom prst="chevron">
          <a:avLst/>
        </a:prstGeom>
        <a:solidFill>
          <a:srgbClr val="05659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endParaRPr lang="en-US" sz="1300" kern="1200" dirty="0"/>
        </a:p>
      </dsp:txBody>
      <dsp:txXfrm rot="-5400000">
        <a:off x="1" y="3649442"/>
        <a:ext cx="663624" cy="284411"/>
      </dsp:txXfrm>
    </dsp:sp>
    <dsp:sp modelId="{EEF4AFD0-C3B6-4D6D-8F98-65A4A933F558}">
      <dsp:nvSpPr>
        <dsp:cNvPr id="0" name=""/>
        <dsp:cNvSpPr/>
      </dsp:nvSpPr>
      <dsp:spPr>
        <a:xfrm rot="5400000">
          <a:off x="4138500" y="-157245"/>
          <a:ext cx="616222" cy="75659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Avoid delay in approval of Allocation Report</a:t>
          </a:r>
          <a:endParaRPr lang="en-US" sz="1900" kern="1200" dirty="0"/>
        </a:p>
      </dsp:txBody>
      <dsp:txXfrm rot="-5400000">
        <a:off x="663624" y="3347712"/>
        <a:ext cx="7535894" cy="55606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5CD29-FB7B-4012-937C-950E95A7E41A}">
      <dsp:nvSpPr>
        <dsp:cNvPr id="0" name=""/>
        <dsp:cNvSpPr/>
      </dsp:nvSpPr>
      <dsp:spPr>
        <a:xfrm rot="5400000">
          <a:off x="3400729" y="-1554049"/>
          <a:ext cx="3654028" cy="67656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dirty="0" smtClean="0"/>
            <a:t>Cumulative reallocation of expenses throughout budget period reach 25% or $250,000 (whichever is less) of total budget award</a:t>
          </a:r>
          <a:endParaRPr lang="en-US" sz="1600" kern="1200" dirty="0"/>
        </a:p>
        <a:p>
          <a:pPr marL="171450" lvl="1" indent="-171450" algn="l" defTabSz="711200" rtl="0">
            <a:lnSpc>
              <a:spcPct val="90000"/>
            </a:lnSpc>
            <a:spcBef>
              <a:spcPct val="0"/>
            </a:spcBef>
            <a:spcAft>
              <a:spcPct val="15000"/>
            </a:spcAft>
            <a:buChar char="••"/>
          </a:pPr>
          <a:r>
            <a:rPr lang="en-US" sz="1600" b="1" kern="1200" dirty="0" smtClean="0"/>
            <a:t>Expenses are moved between </a:t>
          </a:r>
          <a:r>
            <a:rPr lang="en-US" sz="1600" b="1" kern="1200" dirty="0" smtClean="0">
              <a:solidFill>
                <a:srgbClr val="056594"/>
              </a:solidFill>
              <a:effectLst>
                <a:outerShdw blurRad="38100" dist="38100" dir="2700000" algn="tl">
                  <a:srgbClr val="000000">
                    <a:alpha val="43137"/>
                  </a:srgbClr>
                </a:outerShdw>
              </a:effectLst>
            </a:rPr>
            <a:t>cost categories </a:t>
          </a:r>
          <a:r>
            <a:rPr lang="en-US" sz="1600" b="1" kern="1200" dirty="0" smtClean="0"/>
            <a:t>(EIS/CMS, CQM, Support or Administration)</a:t>
          </a:r>
          <a:endParaRPr lang="en-US" sz="1600" kern="1200" dirty="0"/>
        </a:p>
        <a:p>
          <a:pPr marL="171450" lvl="1" indent="-171450" algn="l" defTabSz="711200" rtl="0">
            <a:lnSpc>
              <a:spcPct val="90000"/>
            </a:lnSpc>
            <a:spcBef>
              <a:spcPct val="0"/>
            </a:spcBef>
            <a:spcAft>
              <a:spcPct val="15000"/>
            </a:spcAft>
            <a:buChar char="••"/>
          </a:pPr>
          <a:r>
            <a:rPr lang="en-US" sz="1600" b="1" kern="1200" dirty="0" smtClean="0"/>
            <a:t>Expenses are moved between </a:t>
          </a:r>
          <a:r>
            <a:rPr lang="en-US" sz="1600" b="1" kern="1200" dirty="0" smtClean="0">
              <a:solidFill>
                <a:srgbClr val="056594"/>
              </a:solidFill>
              <a:effectLst>
                <a:outerShdw blurRad="38100" dist="38100" dir="2700000" algn="tl">
                  <a:srgbClr val="000000">
                    <a:alpha val="43137"/>
                  </a:srgbClr>
                </a:outerShdw>
              </a:effectLst>
            </a:rPr>
            <a:t>budget class </a:t>
          </a:r>
          <a:r>
            <a:rPr lang="en-US" sz="1600" b="1" kern="1200" dirty="0" smtClean="0">
              <a:solidFill>
                <a:schemeClr val="tx1"/>
              </a:solidFill>
              <a:effectLst/>
            </a:rPr>
            <a:t>categories  (</a:t>
          </a:r>
          <a:r>
            <a:rPr lang="en-US" sz="1600" b="1" kern="1200" dirty="0" smtClean="0"/>
            <a:t>Personnel, Contractual) and reflect change of program scope New line items are being added to budget</a:t>
          </a:r>
          <a:endParaRPr lang="en-US" sz="1600" kern="1200" dirty="0"/>
        </a:p>
        <a:p>
          <a:pPr marL="171450" lvl="1" indent="-171450" algn="l" defTabSz="711200" rtl="0">
            <a:lnSpc>
              <a:spcPct val="90000"/>
            </a:lnSpc>
            <a:spcBef>
              <a:spcPct val="0"/>
            </a:spcBef>
            <a:spcAft>
              <a:spcPct val="15000"/>
            </a:spcAft>
            <a:buChar char="••"/>
          </a:pPr>
          <a:r>
            <a:rPr lang="en-US" sz="1600" b="1" kern="1200" dirty="0" smtClean="0"/>
            <a:t>DISCUSS ANY BUDGET CHANGES WITH YOUR PROJECT OFFICER!!!</a:t>
          </a:r>
          <a:endParaRPr lang="en-US" sz="1600" kern="1200" dirty="0"/>
        </a:p>
      </dsp:txBody>
      <dsp:txXfrm rot="-5400000">
        <a:off x="1844894" y="180161"/>
        <a:ext cx="6587324" cy="3297278"/>
      </dsp:txXfrm>
    </dsp:sp>
    <dsp:sp modelId="{4D930AEF-AE4D-4030-94D6-D0133BB5EC45}">
      <dsp:nvSpPr>
        <dsp:cNvPr id="0" name=""/>
        <dsp:cNvSpPr/>
      </dsp:nvSpPr>
      <dsp:spPr>
        <a:xfrm>
          <a:off x="6" y="150925"/>
          <a:ext cx="1844886" cy="3355749"/>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n-US" sz="2200" kern="1200" dirty="0" smtClean="0"/>
            <a:t>Submit Budget Modification if: </a:t>
          </a:r>
          <a:endParaRPr lang="en-US" sz="2200" kern="1200" dirty="0"/>
        </a:p>
      </dsp:txBody>
      <dsp:txXfrm>
        <a:off x="90066" y="240985"/>
        <a:ext cx="1664766" cy="317562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68400-0284-4ADF-A114-81DD8C354400}">
      <dsp:nvSpPr>
        <dsp:cNvPr id="0" name=""/>
        <dsp:cNvSpPr/>
      </dsp:nvSpPr>
      <dsp:spPr>
        <a:xfrm>
          <a:off x="0" y="170339"/>
          <a:ext cx="7239000" cy="623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827" tIns="229108" rIns="561827" bIns="99568"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smtClean="0"/>
            <a:t>Including the entire budget</a:t>
          </a:r>
          <a:endParaRPr lang="en-US" sz="1400" kern="1200" dirty="0"/>
        </a:p>
      </dsp:txBody>
      <dsp:txXfrm>
        <a:off x="0" y="170339"/>
        <a:ext cx="7239000" cy="623700"/>
      </dsp:txXfrm>
    </dsp:sp>
    <dsp:sp modelId="{BC2B767B-9680-4113-B74D-5D196960AFAA}">
      <dsp:nvSpPr>
        <dsp:cNvPr id="0" name=""/>
        <dsp:cNvSpPr/>
      </dsp:nvSpPr>
      <dsp:spPr>
        <a:xfrm>
          <a:off x="361950" y="7979"/>
          <a:ext cx="5067300" cy="324720"/>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lvl="0" algn="l" defTabSz="889000" rtl="0">
            <a:lnSpc>
              <a:spcPct val="90000"/>
            </a:lnSpc>
            <a:spcBef>
              <a:spcPct val="0"/>
            </a:spcBef>
            <a:spcAft>
              <a:spcPct val="35000"/>
            </a:spcAft>
          </a:pPr>
          <a:r>
            <a:rPr lang="en-US" sz="2000" b="1" kern="1200" dirty="0" smtClean="0"/>
            <a:t>SF424A</a:t>
          </a:r>
          <a:endParaRPr lang="en-US" sz="2000" kern="1200" dirty="0"/>
        </a:p>
      </dsp:txBody>
      <dsp:txXfrm>
        <a:off x="377802" y="23831"/>
        <a:ext cx="5035596" cy="293016"/>
      </dsp:txXfrm>
    </dsp:sp>
    <dsp:sp modelId="{D79439AE-F1DA-41D2-80E9-8317288E8A57}">
      <dsp:nvSpPr>
        <dsp:cNvPr id="0" name=""/>
        <dsp:cNvSpPr/>
      </dsp:nvSpPr>
      <dsp:spPr>
        <a:xfrm>
          <a:off x="0" y="1015799"/>
          <a:ext cx="7239000" cy="9355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827" tIns="229108" rIns="561827" bIns="99568"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smtClean="0"/>
            <a:t>Reflecting your entire budget</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Including any approved carryover to be used during this budget period!</a:t>
          </a:r>
          <a:endParaRPr lang="en-US" sz="1400" kern="1200" dirty="0"/>
        </a:p>
      </dsp:txBody>
      <dsp:txXfrm>
        <a:off x="0" y="1015799"/>
        <a:ext cx="7239000" cy="935550"/>
      </dsp:txXfrm>
    </dsp:sp>
    <dsp:sp modelId="{FA9FDD60-90F3-4C36-B8B0-58D77CA993DA}">
      <dsp:nvSpPr>
        <dsp:cNvPr id="0" name=""/>
        <dsp:cNvSpPr/>
      </dsp:nvSpPr>
      <dsp:spPr>
        <a:xfrm>
          <a:off x="361950" y="853439"/>
          <a:ext cx="5067300" cy="324720"/>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lvl="0" algn="l" defTabSz="889000" rtl="0">
            <a:lnSpc>
              <a:spcPct val="90000"/>
            </a:lnSpc>
            <a:spcBef>
              <a:spcPct val="0"/>
            </a:spcBef>
            <a:spcAft>
              <a:spcPct val="35000"/>
            </a:spcAft>
          </a:pPr>
          <a:r>
            <a:rPr lang="en-US" sz="2000" b="1" kern="1200" dirty="0" smtClean="0"/>
            <a:t>Line item budget modification template </a:t>
          </a:r>
          <a:endParaRPr lang="en-US" sz="2000" b="1" kern="1200" dirty="0"/>
        </a:p>
      </dsp:txBody>
      <dsp:txXfrm>
        <a:off x="377802" y="869291"/>
        <a:ext cx="5035596" cy="293016"/>
      </dsp:txXfrm>
    </dsp:sp>
    <dsp:sp modelId="{E8CE59F1-2BD8-4DEF-A3C4-74FE9367A857}">
      <dsp:nvSpPr>
        <dsp:cNvPr id="0" name=""/>
        <dsp:cNvSpPr/>
      </dsp:nvSpPr>
      <dsp:spPr>
        <a:xfrm>
          <a:off x="0" y="2173109"/>
          <a:ext cx="7239000" cy="589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827" tIns="229108" rIns="561827" bIns="78232" numCol="1" spcCol="1270" anchor="t" anchorCtr="0">
          <a:noAutofit/>
        </a:bodyPr>
        <a:lstStyle/>
        <a:p>
          <a:pPr marL="57150" lvl="1" indent="-57150" algn="l" defTabSz="488950" rtl="0">
            <a:lnSpc>
              <a:spcPct val="90000"/>
            </a:lnSpc>
            <a:spcBef>
              <a:spcPct val="0"/>
            </a:spcBef>
            <a:spcAft>
              <a:spcPct val="15000"/>
            </a:spcAft>
            <a:buChar char="••"/>
          </a:pPr>
          <a:r>
            <a:rPr lang="en-US" sz="1100" b="1" kern="1200" dirty="0" smtClean="0"/>
            <a:t> </a:t>
          </a:r>
          <a:r>
            <a:rPr lang="en-US" sz="1400" b="1" kern="1200" dirty="0" smtClean="0"/>
            <a:t>Reflecting expenses being reallocated</a:t>
          </a:r>
          <a:endParaRPr lang="en-US" sz="1400" kern="1200" dirty="0"/>
        </a:p>
      </dsp:txBody>
      <dsp:txXfrm>
        <a:off x="0" y="2173109"/>
        <a:ext cx="7239000" cy="589050"/>
      </dsp:txXfrm>
    </dsp:sp>
    <dsp:sp modelId="{0B49C5B0-0751-488F-937D-30FC76F3D56D}">
      <dsp:nvSpPr>
        <dsp:cNvPr id="0" name=""/>
        <dsp:cNvSpPr/>
      </dsp:nvSpPr>
      <dsp:spPr>
        <a:xfrm>
          <a:off x="361950" y="2010749"/>
          <a:ext cx="5067300" cy="324720"/>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lvl="0" algn="l" defTabSz="889000" rtl="0">
            <a:lnSpc>
              <a:spcPct val="90000"/>
            </a:lnSpc>
            <a:spcBef>
              <a:spcPct val="0"/>
            </a:spcBef>
            <a:spcAft>
              <a:spcPct val="35000"/>
            </a:spcAft>
          </a:pPr>
          <a:r>
            <a:rPr lang="en-US" sz="2000" b="1" kern="1200" dirty="0" smtClean="0"/>
            <a:t>Budget justification narrative</a:t>
          </a:r>
          <a:endParaRPr lang="en-US" sz="2000" kern="1200" dirty="0"/>
        </a:p>
      </dsp:txBody>
      <dsp:txXfrm>
        <a:off x="377802" y="2026601"/>
        <a:ext cx="5035596" cy="293016"/>
      </dsp:txXfrm>
    </dsp:sp>
    <dsp:sp modelId="{8206A9BA-90BA-45D9-8B9A-698AFC26561C}">
      <dsp:nvSpPr>
        <dsp:cNvPr id="0" name=""/>
        <dsp:cNvSpPr/>
      </dsp:nvSpPr>
      <dsp:spPr>
        <a:xfrm>
          <a:off x="0" y="2983919"/>
          <a:ext cx="7239000" cy="1732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827" tIns="229108" rIns="561827" bIns="99568"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smtClean="0"/>
            <a:t>Must include an explanation and justification for the requested budget modification (i.e. if the service is being reduced to make up the cost of a proposed activity, explain why or if it is now funded by another source)</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t>Include total amount being reallocated on template cover letter</a:t>
          </a:r>
          <a:endParaRPr lang="en-US" sz="1400" kern="1200" dirty="0"/>
        </a:p>
        <a:p>
          <a:pPr marL="57150" lvl="1" indent="-57150" algn="l" defTabSz="400050" rtl="0">
            <a:lnSpc>
              <a:spcPct val="90000"/>
            </a:lnSpc>
            <a:spcBef>
              <a:spcPct val="0"/>
            </a:spcBef>
            <a:spcAft>
              <a:spcPct val="15000"/>
            </a:spcAft>
            <a:buChar char="••"/>
          </a:pPr>
          <a:endParaRPr lang="en-US" sz="900" kern="1200" dirty="0"/>
        </a:p>
      </dsp:txBody>
      <dsp:txXfrm>
        <a:off x="0" y="2983919"/>
        <a:ext cx="7239000" cy="1732500"/>
      </dsp:txXfrm>
    </dsp:sp>
    <dsp:sp modelId="{BE889072-9C29-48EB-B7E3-DBB9F97DEFD3}">
      <dsp:nvSpPr>
        <dsp:cNvPr id="0" name=""/>
        <dsp:cNvSpPr/>
      </dsp:nvSpPr>
      <dsp:spPr>
        <a:xfrm>
          <a:off x="361950" y="2821560"/>
          <a:ext cx="5067300" cy="324720"/>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lvl="0" algn="l" defTabSz="889000" rtl="0">
            <a:lnSpc>
              <a:spcPct val="90000"/>
            </a:lnSpc>
            <a:spcBef>
              <a:spcPct val="0"/>
            </a:spcBef>
            <a:spcAft>
              <a:spcPct val="35000"/>
            </a:spcAft>
          </a:pPr>
          <a:r>
            <a:rPr lang="en-US" sz="2000" b="1" kern="1200" dirty="0" smtClean="0"/>
            <a:t>Cover letter </a:t>
          </a:r>
          <a:endParaRPr lang="en-US" sz="2000" b="1" kern="1200" dirty="0"/>
        </a:p>
      </dsp:txBody>
      <dsp:txXfrm>
        <a:off x="377802" y="2837412"/>
        <a:ext cx="5035596" cy="29301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EE7AF-C175-4BDA-9C46-50F82B640DBA}">
      <dsp:nvSpPr>
        <dsp:cNvPr id="0" name=""/>
        <dsp:cNvSpPr/>
      </dsp:nvSpPr>
      <dsp:spPr>
        <a:xfrm rot="5400000">
          <a:off x="4278699" y="-1146873"/>
          <a:ext cx="2220329" cy="50718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Unobligated balances from the previous budget period that are authorized to be used to cover </a:t>
          </a:r>
          <a:r>
            <a:rPr lang="en-US" sz="2400" b="1" kern="1200" dirty="0" smtClean="0">
              <a:solidFill>
                <a:srgbClr val="056594"/>
              </a:solidFill>
            </a:rPr>
            <a:t>one-time expenses </a:t>
          </a:r>
          <a:r>
            <a:rPr lang="en-US" sz="2400" b="0" kern="1200" dirty="0" smtClean="0">
              <a:solidFill>
                <a:srgbClr val="056594"/>
              </a:solidFill>
            </a:rPr>
            <a:t>i</a:t>
          </a:r>
          <a:r>
            <a:rPr lang="en-US" sz="2400" kern="1200" dirty="0" smtClean="0"/>
            <a:t>n the current budget period.  </a:t>
          </a:r>
          <a:endParaRPr lang="en-US" sz="2400" kern="1200" dirty="0"/>
        </a:p>
      </dsp:txBody>
      <dsp:txXfrm rot="-5400000">
        <a:off x="2852928" y="387286"/>
        <a:ext cx="4963484" cy="2003553"/>
      </dsp:txXfrm>
    </dsp:sp>
    <dsp:sp modelId="{3347932E-0840-4EE8-BD72-8301EF79DFEF}">
      <dsp:nvSpPr>
        <dsp:cNvPr id="0" name=""/>
        <dsp:cNvSpPr/>
      </dsp:nvSpPr>
      <dsp:spPr>
        <a:xfrm>
          <a:off x="0" y="1356"/>
          <a:ext cx="2852928" cy="2775411"/>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smtClean="0"/>
            <a:t>Carryover funds</a:t>
          </a:r>
          <a:endParaRPr lang="en-US" sz="3200" b="1" kern="1200" dirty="0"/>
        </a:p>
      </dsp:txBody>
      <dsp:txXfrm>
        <a:off x="135484" y="136840"/>
        <a:ext cx="2581960" cy="250444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D00A3-F806-49AE-BA3F-2DE33C2770C9}">
      <dsp:nvSpPr>
        <dsp:cNvPr id="0" name=""/>
        <dsp:cNvSpPr/>
      </dsp:nvSpPr>
      <dsp:spPr>
        <a:xfrm rot="5400000">
          <a:off x="-128657" y="130558"/>
          <a:ext cx="857713" cy="600399"/>
        </a:xfrm>
        <a:prstGeom prst="chevron">
          <a:avLst/>
        </a:prstGeom>
        <a:solidFill>
          <a:srgbClr val="056594"/>
        </a:solidFill>
        <a:ln w="25400" cap="flat" cmpd="sng" algn="ctr">
          <a:solidFill>
            <a:srgbClr val="0565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endParaRPr lang="en-US" sz="1100" kern="1200" dirty="0"/>
        </a:p>
      </dsp:txBody>
      <dsp:txXfrm rot="-5400000">
        <a:off x="1" y="302101"/>
        <a:ext cx="600399" cy="257314"/>
      </dsp:txXfrm>
    </dsp:sp>
    <dsp:sp modelId="{8D55FC53-3B04-4EB8-94E3-9AD464BDB0D0}">
      <dsp:nvSpPr>
        <dsp:cNvPr id="0" name=""/>
        <dsp:cNvSpPr/>
      </dsp:nvSpPr>
      <dsp:spPr>
        <a:xfrm rot="5400000">
          <a:off x="3717142" y="-3114841"/>
          <a:ext cx="557513" cy="6791000"/>
        </a:xfrm>
        <a:prstGeom prst="round2SameRect">
          <a:avLst/>
        </a:prstGeom>
        <a:solidFill>
          <a:schemeClr val="lt1">
            <a:alpha val="90000"/>
            <a:hueOff val="0"/>
            <a:satOff val="0"/>
            <a:lumOff val="0"/>
            <a:alphaOff val="0"/>
          </a:schemeClr>
        </a:solidFill>
        <a:ln w="25400" cap="flat" cmpd="sng" algn="ctr">
          <a:solidFill>
            <a:srgbClr val="056594"/>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dirty="0" smtClean="0"/>
            <a:t>Cannot exceed unobligated balance from previous budget period</a:t>
          </a:r>
          <a:endParaRPr lang="en-US" sz="1600" b="1" kern="1200" dirty="0"/>
        </a:p>
      </dsp:txBody>
      <dsp:txXfrm rot="-5400000">
        <a:off x="600399" y="29118"/>
        <a:ext cx="6763784" cy="503081"/>
      </dsp:txXfrm>
    </dsp:sp>
    <dsp:sp modelId="{4BA99333-5E9B-4064-9B6A-4C1531AD92B9}">
      <dsp:nvSpPr>
        <dsp:cNvPr id="0" name=""/>
        <dsp:cNvSpPr/>
      </dsp:nvSpPr>
      <dsp:spPr>
        <a:xfrm rot="5400000">
          <a:off x="-128657" y="867679"/>
          <a:ext cx="857713" cy="600399"/>
        </a:xfrm>
        <a:prstGeom prst="chevron">
          <a:avLst/>
        </a:prstGeom>
        <a:solidFill>
          <a:srgbClr val="056594"/>
        </a:solidFill>
        <a:ln w="25400" cap="flat" cmpd="sng" algn="ctr">
          <a:solidFill>
            <a:srgbClr val="0565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endParaRPr lang="en-US" sz="1600" kern="1200" dirty="0"/>
        </a:p>
      </dsp:txBody>
      <dsp:txXfrm rot="-5400000">
        <a:off x="1" y="1039222"/>
        <a:ext cx="600399" cy="257314"/>
      </dsp:txXfrm>
    </dsp:sp>
    <dsp:sp modelId="{C05C4DA4-1745-4BE5-8F03-7E2225DE9ACF}">
      <dsp:nvSpPr>
        <dsp:cNvPr id="0" name=""/>
        <dsp:cNvSpPr/>
      </dsp:nvSpPr>
      <dsp:spPr>
        <a:xfrm rot="5400000">
          <a:off x="3717142" y="-2377720"/>
          <a:ext cx="557513" cy="6791000"/>
        </a:xfrm>
        <a:prstGeom prst="round2SameRect">
          <a:avLst/>
        </a:prstGeom>
        <a:solidFill>
          <a:schemeClr val="lt1">
            <a:alpha val="90000"/>
            <a:hueOff val="0"/>
            <a:satOff val="0"/>
            <a:lumOff val="0"/>
            <a:alphaOff val="0"/>
          </a:schemeClr>
        </a:solidFill>
        <a:ln w="25400" cap="flat" cmpd="sng" algn="ctr">
          <a:solidFill>
            <a:srgbClr val="056594"/>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dirty="0" smtClean="0"/>
            <a:t>Federal Financial Report must be approved prior to request submission</a:t>
          </a:r>
          <a:endParaRPr lang="en-US" sz="1600" b="1" kern="1200" dirty="0"/>
        </a:p>
      </dsp:txBody>
      <dsp:txXfrm rot="-5400000">
        <a:off x="600399" y="766239"/>
        <a:ext cx="6763784" cy="503081"/>
      </dsp:txXfrm>
    </dsp:sp>
    <dsp:sp modelId="{44568C46-EB44-4876-9131-F5357B13877A}">
      <dsp:nvSpPr>
        <dsp:cNvPr id="0" name=""/>
        <dsp:cNvSpPr/>
      </dsp:nvSpPr>
      <dsp:spPr>
        <a:xfrm rot="5400000">
          <a:off x="-128657" y="1604800"/>
          <a:ext cx="857713" cy="600399"/>
        </a:xfrm>
        <a:prstGeom prst="chevron">
          <a:avLst/>
        </a:prstGeom>
        <a:solidFill>
          <a:srgbClr val="056594"/>
        </a:solidFill>
        <a:ln w="25400" cap="flat" cmpd="sng" algn="ctr">
          <a:solidFill>
            <a:srgbClr val="0565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endParaRPr lang="en-US" sz="1600" kern="1200" dirty="0"/>
        </a:p>
      </dsp:txBody>
      <dsp:txXfrm rot="-5400000">
        <a:off x="1" y="1776343"/>
        <a:ext cx="600399" cy="257314"/>
      </dsp:txXfrm>
    </dsp:sp>
    <dsp:sp modelId="{95BC8A7C-2627-4EE3-AF25-88F26E0E3FA9}">
      <dsp:nvSpPr>
        <dsp:cNvPr id="0" name=""/>
        <dsp:cNvSpPr/>
      </dsp:nvSpPr>
      <dsp:spPr>
        <a:xfrm rot="5400000">
          <a:off x="3717142" y="-1640600"/>
          <a:ext cx="557513" cy="6791000"/>
        </a:xfrm>
        <a:prstGeom prst="round2SameRect">
          <a:avLst/>
        </a:prstGeom>
        <a:solidFill>
          <a:schemeClr val="lt1">
            <a:alpha val="90000"/>
            <a:hueOff val="0"/>
            <a:satOff val="0"/>
            <a:lumOff val="0"/>
            <a:alphaOff val="0"/>
          </a:schemeClr>
        </a:solidFill>
        <a:ln w="25400" cap="flat" cmpd="sng" algn="ctr">
          <a:solidFill>
            <a:srgbClr val="056594"/>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dirty="0" smtClean="0"/>
            <a:t>Can be requested with the </a:t>
          </a:r>
          <a:r>
            <a:rPr lang="en-US" sz="1600" b="1" kern="1200" dirty="0" smtClean="0">
              <a:latin typeface="+mj-lt"/>
            </a:rPr>
            <a:t>with the Federal Financial Report submission</a:t>
          </a:r>
          <a:endParaRPr lang="en-US" sz="1600" b="1" kern="1200" dirty="0"/>
        </a:p>
      </dsp:txBody>
      <dsp:txXfrm rot="-5400000">
        <a:off x="600399" y="1503359"/>
        <a:ext cx="6763784" cy="503081"/>
      </dsp:txXfrm>
    </dsp:sp>
    <dsp:sp modelId="{83A347A9-CADB-4832-8D5D-2568CB1BE531}">
      <dsp:nvSpPr>
        <dsp:cNvPr id="0" name=""/>
        <dsp:cNvSpPr/>
      </dsp:nvSpPr>
      <dsp:spPr>
        <a:xfrm rot="5400000">
          <a:off x="-128657" y="2341920"/>
          <a:ext cx="857713" cy="600399"/>
        </a:xfrm>
        <a:prstGeom prst="chevron">
          <a:avLst/>
        </a:prstGeom>
        <a:solidFill>
          <a:srgbClr val="056594"/>
        </a:solidFill>
        <a:ln w="25400" cap="flat" cmpd="sng" algn="ctr">
          <a:solidFill>
            <a:srgbClr val="0565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endParaRPr lang="en-US" sz="1600" kern="1200" dirty="0"/>
        </a:p>
      </dsp:txBody>
      <dsp:txXfrm rot="-5400000">
        <a:off x="1" y="2513463"/>
        <a:ext cx="600399" cy="257314"/>
      </dsp:txXfrm>
    </dsp:sp>
    <dsp:sp modelId="{2A833A8A-80B1-4B99-BDE3-8CF7A86303C8}">
      <dsp:nvSpPr>
        <dsp:cNvPr id="0" name=""/>
        <dsp:cNvSpPr/>
      </dsp:nvSpPr>
      <dsp:spPr>
        <a:xfrm rot="5400000">
          <a:off x="3717142" y="-903479"/>
          <a:ext cx="557513" cy="6791000"/>
        </a:xfrm>
        <a:prstGeom prst="round2SameRect">
          <a:avLst/>
        </a:prstGeom>
        <a:solidFill>
          <a:schemeClr val="lt1">
            <a:alpha val="90000"/>
            <a:hueOff val="0"/>
            <a:satOff val="0"/>
            <a:lumOff val="0"/>
            <a:alphaOff val="0"/>
          </a:schemeClr>
        </a:solidFill>
        <a:ln w="25400" cap="flat" cmpd="sng" algn="ctr">
          <a:solidFill>
            <a:srgbClr val="056594"/>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dirty="0" smtClean="0"/>
            <a:t>Must be requested prior to 90 days before the end of the current budget period.</a:t>
          </a:r>
          <a:endParaRPr lang="en-US" sz="1600" b="1" kern="1200" dirty="0"/>
        </a:p>
      </dsp:txBody>
      <dsp:txXfrm rot="-5400000">
        <a:off x="600399" y="2240480"/>
        <a:ext cx="6763784" cy="503081"/>
      </dsp:txXfrm>
    </dsp:sp>
    <dsp:sp modelId="{9EB791AF-B06A-423B-AEA7-92E0E798F9F6}">
      <dsp:nvSpPr>
        <dsp:cNvPr id="0" name=""/>
        <dsp:cNvSpPr/>
      </dsp:nvSpPr>
      <dsp:spPr>
        <a:xfrm rot="5400000">
          <a:off x="-128657" y="3079041"/>
          <a:ext cx="857713" cy="600399"/>
        </a:xfrm>
        <a:prstGeom prst="chevron">
          <a:avLst/>
        </a:prstGeom>
        <a:solidFill>
          <a:srgbClr val="056594"/>
        </a:solidFill>
        <a:ln w="25400" cap="flat" cmpd="sng" algn="ctr">
          <a:solidFill>
            <a:srgbClr val="0565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endParaRPr lang="en-US" sz="1600" kern="1200" dirty="0"/>
        </a:p>
      </dsp:txBody>
      <dsp:txXfrm rot="-5400000">
        <a:off x="1" y="3250584"/>
        <a:ext cx="600399" cy="257314"/>
      </dsp:txXfrm>
    </dsp:sp>
    <dsp:sp modelId="{4D2B38CF-890D-40E1-931E-4B71C0BFCC8E}">
      <dsp:nvSpPr>
        <dsp:cNvPr id="0" name=""/>
        <dsp:cNvSpPr/>
      </dsp:nvSpPr>
      <dsp:spPr>
        <a:xfrm rot="5400000">
          <a:off x="3717142" y="-166358"/>
          <a:ext cx="557513" cy="6791000"/>
        </a:xfrm>
        <a:prstGeom prst="round2SameRect">
          <a:avLst/>
        </a:prstGeom>
        <a:solidFill>
          <a:schemeClr val="lt1">
            <a:alpha val="90000"/>
            <a:hueOff val="0"/>
            <a:satOff val="0"/>
            <a:lumOff val="0"/>
            <a:alphaOff val="0"/>
          </a:schemeClr>
        </a:solidFill>
        <a:ln w="25400" cap="flat" cmpd="sng" algn="ctr">
          <a:solidFill>
            <a:srgbClr val="056594"/>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dirty="0" smtClean="0"/>
            <a:t>Must be submitted through “Prior Approval” Electronic Handbook</a:t>
          </a:r>
          <a:endParaRPr lang="en-US" sz="1600" b="1" kern="1200" dirty="0"/>
        </a:p>
      </dsp:txBody>
      <dsp:txXfrm rot="-5400000">
        <a:off x="600399" y="2977601"/>
        <a:ext cx="6763784" cy="50308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00B84-DA56-4AD6-817B-855B9DCDE955}">
      <dsp:nvSpPr>
        <dsp:cNvPr id="0" name=""/>
        <dsp:cNvSpPr/>
      </dsp:nvSpPr>
      <dsp:spPr>
        <a:xfrm>
          <a:off x="0" y="275070"/>
          <a:ext cx="6858000" cy="699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2257" tIns="249936" rIns="532257" bIns="113792"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t>Reflecting the requested unobligated amount</a:t>
          </a:r>
          <a:endParaRPr lang="en-US" sz="1600" b="1" kern="1200" dirty="0"/>
        </a:p>
      </dsp:txBody>
      <dsp:txXfrm>
        <a:off x="0" y="275070"/>
        <a:ext cx="6858000" cy="699300"/>
      </dsp:txXfrm>
    </dsp:sp>
    <dsp:sp modelId="{37A65192-C734-401E-B384-B4D39280E6A2}">
      <dsp:nvSpPr>
        <dsp:cNvPr id="0" name=""/>
        <dsp:cNvSpPr/>
      </dsp:nvSpPr>
      <dsp:spPr>
        <a:xfrm>
          <a:off x="342900" y="97950"/>
          <a:ext cx="4800600" cy="354240"/>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889000" rtl="0">
            <a:lnSpc>
              <a:spcPct val="90000"/>
            </a:lnSpc>
            <a:spcBef>
              <a:spcPct val="0"/>
            </a:spcBef>
            <a:spcAft>
              <a:spcPct val="35000"/>
            </a:spcAft>
          </a:pPr>
          <a:r>
            <a:rPr lang="en-US" sz="2000" b="1" kern="1200" dirty="0" smtClean="0"/>
            <a:t>SF424A</a:t>
          </a:r>
          <a:endParaRPr lang="en-US" sz="2000" b="1" kern="1200" dirty="0"/>
        </a:p>
      </dsp:txBody>
      <dsp:txXfrm>
        <a:off x="360193" y="115243"/>
        <a:ext cx="4766014" cy="319654"/>
      </dsp:txXfrm>
    </dsp:sp>
    <dsp:sp modelId="{F61B9752-B181-4CEF-AC7E-1F2AAE09E57C}">
      <dsp:nvSpPr>
        <dsp:cNvPr id="0" name=""/>
        <dsp:cNvSpPr/>
      </dsp:nvSpPr>
      <dsp:spPr>
        <a:xfrm>
          <a:off x="0" y="1216290"/>
          <a:ext cx="6858000"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44CF94-00D4-4A9E-8FC0-23C6DB2FFE1D}">
      <dsp:nvSpPr>
        <dsp:cNvPr id="0" name=""/>
        <dsp:cNvSpPr/>
      </dsp:nvSpPr>
      <dsp:spPr>
        <a:xfrm>
          <a:off x="342900" y="1039170"/>
          <a:ext cx="4800600" cy="354240"/>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889000" rtl="0">
            <a:lnSpc>
              <a:spcPct val="90000"/>
            </a:lnSpc>
            <a:spcBef>
              <a:spcPct val="0"/>
            </a:spcBef>
            <a:spcAft>
              <a:spcPct val="35000"/>
            </a:spcAft>
          </a:pPr>
          <a:r>
            <a:rPr lang="en-US" sz="2000" b="1" kern="1200" dirty="0" smtClean="0"/>
            <a:t>Line item budget</a:t>
          </a:r>
          <a:endParaRPr lang="en-US" sz="2000" b="1" kern="1200" dirty="0"/>
        </a:p>
      </dsp:txBody>
      <dsp:txXfrm>
        <a:off x="360193" y="1056463"/>
        <a:ext cx="4766014" cy="319654"/>
      </dsp:txXfrm>
    </dsp:sp>
    <dsp:sp modelId="{8E8175D5-FACF-4CF4-ADD8-62B23A057000}">
      <dsp:nvSpPr>
        <dsp:cNvPr id="0" name=""/>
        <dsp:cNvSpPr/>
      </dsp:nvSpPr>
      <dsp:spPr>
        <a:xfrm>
          <a:off x="0" y="1760610"/>
          <a:ext cx="6858000" cy="30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1C2C8D-F6F4-4200-94CA-0D14F8402C78}">
      <dsp:nvSpPr>
        <dsp:cNvPr id="0" name=""/>
        <dsp:cNvSpPr/>
      </dsp:nvSpPr>
      <dsp:spPr>
        <a:xfrm>
          <a:off x="342900" y="1583490"/>
          <a:ext cx="4800600" cy="354240"/>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889000" rtl="0">
            <a:lnSpc>
              <a:spcPct val="90000"/>
            </a:lnSpc>
            <a:spcBef>
              <a:spcPct val="0"/>
            </a:spcBef>
            <a:spcAft>
              <a:spcPct val="35000"/>
            </a:spcAft>
          </a:pPr>
          <a:r>
            <a:rPr lang="en-US" sz="2000" b="1" kern="1200" dirty="0" smtClean="0"/>
            <a:t>Budget justification narrative</a:t>
          </a:r>
          <a:endParaRPr lang="en-US" sz="2000" b="1" kern="1200" dirty="0"/>
        </a:p>
      </dsp:txBody>
      <dsp:txXfrm>
        <a:off x="360193" y="1600783"/>
        <a:ext cx="4766014" cy="319654"/>
      </dsp:txXfrm>
    </dsp:sp>
    <dsp:sp modelId="{DE4E6809-ED5B-4517-BDB8-94EB3ABCA9BB}">
      <dsp:nvSpPr>
        <dsp:cNvPr id="0" name=""/>
        <dsp:cNvSpPr/>
      </dsp:nvSpPr>
      <dsp:spPr>
        <a:xfrm>
          <a:off x="0" y="2304930"/>
          <a:ext cx="6858000" cy="1001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2257" tIns="249936" rIns="532257" bIns="113792"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t>Reflecting previous budget period, if one has not been submitted.</a:t>
          </a:r>
          <a:endParaRPr lang="en-US" sz="1600" b="1" kern="1200" dirty="0"/>
        </a:p>
      </dsp:txBody>
      <dsp:txXfrm>
        <a:off x="0" y="2304930"/>
        <a:ext cx="6858000" cy="1001700"/>
      </dsp:txXfrm>
    </dsp:sp>
    <dsp:sp modelId="{637679B5-CC8B-428C-875E-CF49942DD218}">
      <dsp:nvSpPr>
        <dsp:cNvPr id="0" name=""/>
        <dsp:cNvSpPr/>
      </dsp:nvSpPr>
      <dsp:spPr>
        <a:xfrm>
          <a:off x="342900" y="2127810"/>
          <a:ext cx="4800600" cy="354240"/>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889000" rtl="0">
            <a:lnSpc>
              <a:spcPct val="90000"/>
            </a:lnSpc>
            <a:spcBef>
              <a:spcPct val="0"/>
            </a:spcBef>
            <a:spcAft>
              <a:spcPct val="35000"/>
            </a:spcAft>
          </a:pPr>
          <a:r>
            <a:rPr lang="en-US" sz="2000" b="1" kern="1200" dirty="0" smtClean="0"/>
            <a:t>Federal Financial Report</a:t>
          </a:r>
          <a:endParaRPr lang="en-US" sz="2000" b="1" kern="1200" dirty="0"/>
        </a:p>
      </dsp:txBody>
      <dsp:txXfrm>
        <a:off x="360193" y="2145103"/>
        <a:ext cx="4766014" cy="319654"/>
      </dsp:txXfrm>
    </dsp:sp>
    <dsp:sp modelId="{68E81D04-E1B9-48A7-97A2-6D15E71A45E5}">
      <dsp:nvSpPr>
        <dsp:cNvPr id="0" name=""/>
        <dsp:cNvSpPr/>
      </dsp:nvSpPr>
      <dsp:spPr>
        <a:xfrm>
          <a:off x="0" y="3548550"/>
          <a:ext cx="6858000" cy="1001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2257" tIns="249936" rIns="532257" bIns="113792"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smtClean="0"/>
            <a:t>Including a narrative description of the amount of the unobligated funds and reason for unobligated funds</a:t>
          </a:r>
          <a:endParaRPr lang="en-US" sz="1600" b="1" kern="1200" dirty="0"/>
        </a:p>
      </dsp:txBody>
      <dsp:txXfrm>
        <a:off x="0" y="3548550"/>
        <a:ext cx="6858000" cy="1001700"/>
      </dsp:txXfrm>
    </dsp:sp>
    <dsp:sp modelId="{06D3925E-9095-47F6-81ED-C3C4EC8E53A9}">
      <dsp:nvSpPr>
        <dsp:cNvPr id="0" name=""/>
        <dsp:cNvSpPr/>
      </dsp:nvSpPr>
      <dsp:spPr>
        <a:xfrm>
          <a:off x="342900" y="3371430"/>
          <a:ext cx="4800600" cy="354240"/>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889000" rtl="0">
            <a:lnSpc>
              <a:spcPct val="90000"/>
            </a:lnSpc>
            <a:spcBef>
              <a:spcPct val="0"/>
            </a:spcBef>
            <a:spcAft>
              <a:spcPct val="35000"/>
            </a:spcAft>
          </a:pPr>
          <a:r>
            <a:rPr lang="en-US" sz="2000" b="1" kern="1200" dirty="0" smtClean="0"/>
            <a:t>Cover letter</a:t>
          </a:r>
          <a:endParaRPr lang="en-US" sz="2000" b="1" kern="1200" dirty="0"/>
        </a:p>
      </dsp:txBody>
      <dsp:txXfrm>
        <a:off x="360193" y="3388723"/>
        <a:ext cx="4766014" cy="31965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9DF93-6402-498C-97E0-7DE5896446AE}">
      <dsp:nvSpPr>
        <dsp:cNvPr id="0" name=""/>
        <dsp:cNvSpPr/>
      </dsp:nvSpPr>
      <dsp:spPr>
        <a:xfrm>
          <a:off x="594359" y="0"/>
          <a:ext cx="6736080" cy="4267200"/>
        </a:xfrm>
        <a:prstGeom prst="rightArrow">
          <a:avLst/>
        </a:prstGeom>
        <a:solidFill>
          <a:srgbClr val="056594"/>
        </a:solidFill>
        <a:ln>
          <a:noFill/>
        </a:ln>
        <a:effectLst/>
      </dsp:spPr>
      <dsp:style>
        <a:lnRef idx="0">
          <a:scrgbClr r="0" g="0" b="0"/>
        </a:lnRef>
        <a:fillRef idx="1">
          <a:scrgbClr r="0" g="0" b="0"/>
        </a:fillRef>
        <a:effectRef idx="0">
          <a:scrgbClr r="0" g="0" b="0"/>
        </a:effectRef>
        <a:fontRef idx="minor"/>
      </dsp:style>
    </dsp:sp>
    <dsp:sp modelId="{2F4BFC3C-D307-4636-AAD4-BC52C15DFAC4}">
      <dsp:nvSpPr>
        <dsp:cNvPr id="0" name=""/>
        <dsp:cNvSpPr/>
      </dsp:nvSpPr>
      <dsp:spPr>
        <a:xfrm>
          <a:off x="8512" y="1280160"/>
          <a:ext cx="2550795" cy="170688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solidFill>
                <a:srgbClr val="056594"/>
              </a:solidFill>
            </a:rPr>
            <a:t>Due in EHB 60 days after the start of the budget period</a:t>
          </a:r>
          <a:endParaRPr lang="en-US" sz="1900" kern="1200" dirty="0">
            <a:solidFill>
              <a:srgbClr val="056594"/>
            </a:solidFill>
          </a:endParaRPr>
        </a:p>
      </dsp:txBody>
      <dsp:txXfrm>
        <a:off x="91835" y="1363483"/>
        <a:ext cx="2384149" cy="1540234"/>
      </dsp:txXfrm>
    </dsp:sp>
    <dsp:sp modelId="{56B74809-DD76-4D0D-AECA-C208C3D8C49A}">
      <dsp:nvSpPr>
        <dsp:cNvPr id="0" name=""/>
        <dsp:cNvSpPr/>
      </dsp:nvSpPr>
      <dsp:spPr>
        <a:xfrm>
          <a:off x="2687002" y="1280160"/>
          <a:ext cx="2550795" cy="170688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solidFill>
                <a:srgbClr val="056594"/>
              </a:solidFill>
            </a:rPr>
            <a:t>Reflects where projected expenses are distributed</a:t>
          </a:r>
          <a:endParaRPr lang="en-US" sz="1900" kern="1200" dirty="0">
            <a:solidFill>
              <a:srgbClr val="056594"/>
            </a:solidFill>
          </a:endParaRPr>
        </a:p>
      </dsp:txBody>
      <dsp:txXfrm>
        <a:off x="2770325" y="1363483"/>
        <a:ext cx="2384149" cy="1540234"/>
      </dsp:txXfrm>
    </dsp:sp>
    <dsp:sp modelId="{B5927106-8FDE-4821-A8B7-9176F82666B7}">
      <dsp:nvSpPr>
        <dsp:cNvPr id="0" name=""/>
        <dsp:cNvSpPr/>
      </dsp:nvSpPr>
      <dsp:spPr>
        <a:xfrm>
          <a:off x="5365492" y="1280160"/>
          <a:ext cx="2550795" cy="170688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solidFill>
                <a:srgbClr val="056594"/>
              </a:solidFill>
            </a:rPr>
            <a:t>Correlates with Line Item Budget</a:t>
          </a:r>
          <a:endParaRPr lang="en-US" sz="1900" kern="1200" dirty="0">
            <a:solidFill>
              <a:srgbClr val="056594"/>
            </a:solidFill>
          </a:endParaRPr>
        </a:p>
      </dsp:txBody>
      <dsp:txXfrm>
        <a:off x="5448815" y="1363483"/>
        <a:ext cx="2384149" cy="154023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26AB9-3555-46CD-B2A5-25AFE0891653}">
      <dsp:nvSpPr>
        <dsp:cNvPr id="0" name=""/>
        <dsp:cNvSpPr/>
      </dsp:nvSpPr>
      <dsp:spPr>
        <a:xfrm>
          <a:off x="1647" y="0"/>
          <a:ext cx="2563824" cy="3916362"/>
        </a:xfrm>
        <a:prstGeom prst="roundRect">
          <a:avLst>
            <a:gd name="adj" fmla="val 10000"/>
          </a:avLst>
        </a:prstGeom>
        <a:solidFill>
          <a:schemeClr val="lt1">
            <a:hueOff val="0"/>
            <a:satOff val="0"/>
            <a:lumOff val="0"/>
            <a:alphaOff val="0"/>
          </a:schemeClr>
        </a:solidFill>
        <a:ln w="25400" cap="flat" cmpd="sng" algn="ctr">
          <a:solidFill>
            <a:srgbClr val="0565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Due in EHB 90 days after the end of Budget Period</a:t>
          </a:r>
          <a:endParaRPr lang="en-US" sz="2000" kern="1200" dirty="0"/>
        </a:p>
      </dsp:txBody>
      <dsp:txXfrm>
        <a:off x="1647" y="1566544"/>
        <a:ext cx="2563824" cy="1566544"/>
      </dsp:txXfrm>
    </dsp:sp>
    <dsp:sp modelId="{5D9CA99F-4267-4C7A-9077-74B1F160A545}">
      <dsp:nvSpPr>
        <dsp:cNvPr id="0" name=""/>
        <dsp:cNvSpPr/>
      </dsp:nvSpPr>
      <dsp:spPr>
        <a:xfrm>
          <a:off x="631486" y="234981"/>
          <a:ext cx="1304148" cy="1304148"/>
        </a:xfrm>
        <a:prstGeom prst="ellipse">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B08C70-B395-4B13-9DF9-78E94A200640}">
      <dsp:nvSpPr>
        <dsp:cNvPr id="0" name=""/>
        <dsp:cNvSpPr/>
      </dsp:nvSpPr>
      <dsp:spPr>
        <a:xfrm>
          <a:off x="2642387" y="0"/>
          <a:ext cx="2563824" cy="3916362"/>
        </a:xfrm>
        <a:prstGeom prst="roundRect">
          <a:avLst>
            <a:gd name="adj" fmla="val 10000"/>
          </a:avLst>
        </a:prstGeom>
        <a:solidFill>
          <a:schemeClr val="lt1">
            <a:hueOff val="0"/>
            <a:satOff val="0"/>
            <a:lumOff val="0"/>
            <a:alphaOff val="0"/>
          </a:schemeClr>
        </a:solidFill>
        <a:ln w="25400" cap="flat" cmpd="sng" algn="ctr">
          <a:solidFill>
            <a:srgbClr val="0565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Reflects the actual distribution of expenses</a:t>
          </a:r>
          <a:endParaRPr lang="en-US" sz="2000" kern="1200" dirty="0"/>
        </a:p>
      </dsp:txBody>
      <dsp:txXfrm>
        <a:off x="2642387" y="1566544"/>
        <a:ext cx="2563824" cy="1566544"/>
      </dsp:txXfrm>
    </dsp:sp>
    <dsp:sp modelId="{39119218-3AD4-4C3E-ABD4-BDFBCCD9488D}">
      <dsp:nvSpPr>
        <dsp:cNvPr id="0" name=""/>
        <dsp:cNvSpPr/>
      </dsp:nvSpPr>
      <dsp:spPr>
        <a:xfrm>
          <a:off x="3272225" y="234981"/>
          <a:ext cx="1304148" cy="1304148"/>
        </a:xfrm>
        <a:prstGeom prst="ellipse">
          <a:avLst/>
        </a:prstGeom>
        <a:blipFill rotWithShape="0">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427E3D-5B8F-4A44-AD36-8CB23D016345}">
      <dsp:nvSpPr>
        <dsp:cNvPr id="0" name=""/>
        <dsp:cNvSpPr/>
      </dsp:nvSpPr>
      <dsp:spPr>
        <a:xfrm>
          <a:off x="5283127" y="0"/>
          <a:ext cx="2563824" cy="3916362"/>
        </a:xfrm>
        <a:prstGeom prst="roundRect">
          <a:avLst>
            <a:gd name="adj" fmla="val 10000"/>
          </a:avLst>
        </a:prstGeom>
        <a:solidFill>
          <a:schemeClr val="lt1">
            <a:hueOff val="0"/>
            <a:satOff val="0"/>
            <a:lumOff val="0"/>
            <a:alphaOff val="0"/>
          </a:schemeClr>
        </a:solidFill>
        <a:ln w="25400" cap="flat" cmpd="sng" algn="ctr">
          <a:solidFill>
            <a:srgbClr val="0565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Correlates with Allocation Report unless budget modification requested</a:t>
          </a:r>
          <a:endParaRPr lang="en-US" sz="1800" kern="1200" dirty="0"/>
        </a:p>
      </dsp:txBody>
      <dsp:txXfrm>
        <a:off x="5283127" y="1566544"/>
        <a:ext cx="2563824" cy="1566544"/>
      </dsp:txXfrm>
    </dsp:sp>
    <dsp:sp modelId="{5BF78863-D929-4F60-9838-0BDFFC11A25D}">
      <dsp:nvSpPr>
        <dsp:cNvPr id="0" name=""/>
        <dsp:cNvSpPr/>
      </dsp:nvSpPr>
      <dsp:spPr>
        <a:xfrm>
          <a:off x="5912965" y="234981"/>
          <a:ext cx="1304148" cy="1304148"/>
        </a:xfrm>
        <a:prstGeom prst="ellipse">
          <a:avLst/>
        </a:prstGeom>
        <a:blipFill rotWithShape="0">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6E3E2F-63D9-440B-89E7-FF2668369776}">
      <dsp:nvSpPr>
        <dsp:cNvPr id="0" name=""/>
        <dsp:cNvSpPr/>
      </dsp:nvSpPr>
      <dsp:spPr>
        <a:xfrm>
          <a:off x="228595" y="2971801"/>
          <a:ext cx="7391409" cy="910031"/>
        </a:xfrm>
        <a:prstGeom prst="leftRightArrow">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DCAD3-0414-43D9-95FD-644A4F0B036F}">
      <dsp:nvSpPr>
        <dsp:cNvPr id="0" name=""/>
        <dsp:cNvSpPr/>
      </dsp:nvSpPr>
      <dsp:spPr>
        <a:xfrm>
          <a:off x="152453" y="1318772"/>
          <a:ext cx="1663666" cy="212337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056594"/>
              </a:solidFill>
            </a:rPr>
            <a:t>Grantee submits documents through Electronic Handbook</a:t>
          </a:r>
          <a:endParaRPr lang="en-US" b="1" kern="1200" dirty="0">
            <a:solidFill>
              <a:srgbClr val="056594"/>
            </a:solidFill>
          </a:endParaRPr>
        </a:p>
      </dsp:txBody>
      <dsp:txXfrm>
        <a:off x="201180" y="1367499"/>
        <a:ext cx="1566212" cy="2025918"/>
      </dsp:txXfrm>
    </dsp:sp>
    <dsp:sp modelId="{06E506FF-950B-4727-9DD6-8EE631FF8FC2}">
      <dsp:nvSpPr>
        <dsp:cNvPr id="0" name=""/>
        <dsp:cNvSpPr/>
      </dsp:nvSpPr>
      <dsp:spPr>
        <a:xfrm>
          <a:off x="1980854" y="2176187"/>
          <a:ext cx="349236" cy="408540"/>
        </a:xfrm>
        <a:prstGeom prst="rightArrow">
          <a:avLst>
            <a:gd name="adj1" fmla="val 60000"/>
            <a:gd name="adj2" fmla="val 50000"/>
          </a:avLst>
        </a:prstGeom>
        <a:solidFill>
          <a:srgbClr val="05659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980854" y="2257895"/>
        <a:ext cx="244465" cy="245124"/>
      </dsp:txXfrm>
    </dsp:sp>
    <dsp:sp modelId="{C6750E24-D8D9-4611-A7D3-79EE4DEDA8C0}">
      <dsp:nvSpPr>
        <dsp:cNvPr id="0" name=""/>
        <dsp:cNvSpPr/>
      </dsp:nvSpPr>
      <dsp:spPr>
        <a:xfrm>
          <a:off x="2475056" y="1385511"/>
          <a:ext cx="1679134" cy="198989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056594"/>
              </a:solidFill>
            </a:rPr>
            <a:t>Reviewed by Project Officer</a:t>
          </a:r>
          <a:endParaRPr lang="en-US" b="1" kern="1200" dirty="0">
            <a:solidFill>
              <a:srgbClr val="056594"/>
            </a:solidFill>
          </a:endParaRPr>
        </a:p>
      </dsp:txBody>
      <dsp:txXfrm>
        <a:off x="2524236" y="1434691"/>
        <a:ext cx="1580774" cy="1891534"/>
      </dsp:txXfrm>
    </dsp:sp>
    <dsp:sp modelId="{2E8333C7-BD99-4B0D-A9B8-FBC4294CBE37}">
      <dsp:nvSpPr>
        <dsp:cNvPr id="0" name=""/>
        <dsp:cNvSpPr/>
      </dsp:nvSpPr>
      <dsp:spPr>
        <a:xfrm rot="18850">
          <a:off x="4305349" y="2182498"/>
          <a:ext cx="320464" cy="408540"/>
        </a:xfrm>
        <a:prstGeom prst="rightArrow">
          <a:avLst>
            <a:gd name="adj1" fmla="val 60000"/>
            <a:gd name="adj2" fmla="val 50000"/>
          </a:avLst>
        </a:prstGeom>
        <a:solidFill>
          <a:srgbClr val="05659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305350" y="2263942"/>
        <a:ext cx="224325" cy="245124"/>
      </dsp:txXfrm>
    </dsp:sp>
    <dsp:sp modelId="{FD9604DE-DCB9-496D-A3A8-327F9DB684F7}">
      <dsp:nvSpPr>
        <dsp:cNvPr id="0" name=""/>
        <dsp:cNvSpPr/>
      </dsp:nvSpPr>
      <dsp:spPr>
        <a:xfrm>
          <a:off x="4758831" y="1381710"/>
          <a:ext cx="1746478" cy="202290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056594"/>
              </a:solidFill>
            </a:rPr>
            <a:t>Forwarded to HIV/AIDS Bureau Management for approval</a:t>
          </a:r>
          <a:endParaRPr lang="en-US" b="1" kern="1200" dirty="0">
            <a:solidFill>
              <a:srgbClr val="056594"/>
            </a:solidFill>
          </a:endParaRPr>
        </a:p>
      </dsp:txBody>
      <dsp:txXfrm>
        <a:off x="4809984" y="1432863"/>
        <a:ext cx="1644172" cy="1920603"/>
      </dsp:txXfrm>
    </dsp:sp>
    <dsp:sp modelId="{CC7514C5-F6CC-488A-901F-B2C7DE3032A1}">
      <dsp:nvSpPr>
        <dsp:cNvPr id="0" name=""/>
        <dsp:cNvSpPr/>
      </dsp:nvSpPr>
      <dsp:spPr>
        <a:xfrm rot="19139">
          <a:off x="6645506" y="2195364"/>
          <a:ext cx="297226" cy="408540"/>
        </a:xfrm>
        <a:prstGeom prst="rightArrow">
          <a:avLst>
            <a:gd name="adj1" fmla="val 60000"/>
            <a:gd name="adj2" fmla="val 50000"/>
          </a:avLst>
        </a:prstGeom>
        <a:solidFill>
          <a:srgbClr val="05659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645507" y="2276824"/>
        <a:ext cx="208058" cy="245124"/>
      </dsp:txXfrm>
    </dsp:sp>
    <dsp:sp modelId="{4D49EB29-307B-45FD-ADC5-8CDAA7BF376A}">
      <dsp:nvSpPr>
        <dsp:cNvPr id="0" name=""/>
        <dsp:cNvSpPr/>
      </dsp:nvSpPr>
      <dsp:spPr>
        <a:xfrm>
          <a:off x="7066106" y="1376801"/>
          <a:ext cx="1696893" cy="205814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056594"/>
              </a:solidFill>
            </a:rPr>
            <a:t>Forwarded to Grants Management Office</a:t>
          </a:r>
          <a:endParaRPr lang="en-US" b="1" kern="1200" dirty="0">
            <a:solidFill>
              <a:srgbClr val="056594"/>
            </a:solidFill>
          </a:endParaRPr>
        </a:p>
      </dsp:txBody>
      <dsp:txXfrm>
        <a:off x="7115806" y="1426501"/>
        <a:ext cx="1597493" cy="1958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4E1B7-F9E6-4E1C-AE19-54DAC8820357}">
      <dsp:nvSpPr>
        <dsp:cNvPr id="0" name=""/>
        <dsp:cNvSpPr/>
      </dsp:nvSpPr>
      <dsp:spPr>
        <a:xfrm>
          <a:off x="0" y="49443"/>
          <a:ext cx="8153400" cy="639478"/>
        </a:xfrm>
        <a:prstGeom prst="roundRect">
          <a:avLst/>
        </a:prstGeom>
        <a:gradFill flip="none" rotWithShape="0">
          <a:gsLst>
            <a:gs pos="0">
              <a:srgbClr val="056594">
                <a:tint val="66000"/>
                <a:satMod val="160000"/>
              </a:srgbClr>
            </a:gs>
            <a:gs pos="50000">
              <a:srgbClr val="056594">
                <a:tint val="44500"/>
                <a:satMod val="160000"/>
              </a:srgbClr>
            </a:gs>
            <a:gs pos="100000">
              <a:srgbClr val="056594">
                <a:tint val="23500"/>
                <a:satMod val="160000"/>
              </a:srgb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pPr>
          <a:r>
            <a:rPr lang="en-US" sz="2000" b="1" kern="1200" dirty="0" smtClean="0">
              <a:solidFill>
                <a:srgbClr val="056594"/>
              </a:solidFill>
            </a:rPr>
            <a:t>HIV counseling, testing, and referral</a:t>
          </a:r>
          <a:endParaRPr lang="en-US" sz="2000" b="1" kern="1200" dirty="0">
            <a:solidFill>
              <a:srgbClr val="056594"/>
            </a:solidFill>
          </a:endParaRPr>
        </a:p>
      </dsp:txBody>
      <dsp:txXfrm>
        <a:off x="31217" y="80660"/>
        <a:ext cx="8090966" cy="577044"/>
      </dsp:txXfrm>
    </dsp:sp>
    <dsp:sp modelId="{61187028-6F66-49E9-9FB7-DF92C25E6162}">
      <dsp:nvSpPr>
        <dsp:cNvPr id="0" name=""/>
        <dsp:cNvSpPr/>
      </dsp:nvSpPr>
      <dsp:spPr>
        <a:xfrm>
          <a:off x="0" y="746521"/>
          <a:ext cx="8153400" cy="639478"/>
        </a:xfrm>
        <a:prstGeom prst="roundRect">
          <a:avLst/>
        </a:prstGeom>
        <a:gradFill flip="none" rotWithShape="0">
          <a:gsLst>
            <a:gs pos="0">
              <a:srgbClr val="056594">
                <a:tint val="66000"/>
                <a:satMod val="160000"/>
              </a:srgbClr>
            </a:gs>
            <a:gs pos="50000">
              <a:srgbClr val="056594">
                <a:tint val="44500"/>
                <a:satMod val="160000"/>
              </a:srgbClr>
            </a:gs>
            <a:gs pos="100000">
              <a:srgbClr val="056594">
                <a:tint val="23500"/>
                <a:satMod val="160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56594"/>
              </a:solidFill>
            </a:rPr>
            <a:t>Medical evaluation and clinical care</a:t>
          </a:r>
          <a:endParaRPr lang="en-US" sz="2000" b="1" kern="1200" dirty="0">
            <a:solidFill>
              <a:srgbClr val="056594"/>
            </a:solidFill>
          </a:endParaRPr>
        </a:p>
      </dsp:txBody>
      <dsp:txXfrm>
        <a:off x="31217" y="777738"/>
        <a:ext cx="8090966" cy="577044"/>
      </dsp:txXfrm>
    </dsp:sp>
    <dsp:sp modelId="{98653F56-9485-45D8-A06E-DF9170A7EDA7}">
      <dsp:nvSpPr>
        <dsp:cNvPr id="0" name=""/>
        <dsp:cNvSpPr/>
      </dsp:nvSpPr>
      <dsp:spPr>
        <a:xfrm>
          <a:off x="0" y="1443599"/>
          <a:ext cx="8153400" cy="639478"/>
        </a:xfrm>
        <a:prstGeom prst="roundRect">
          <a:avLst/>
        </a:prstGeom>
        <a:gradFill flip="none" rotWithShape="0">
          <a:gsLst>
            <a:gs pos="0">
              <a:srgbClr val="056594">
                <a:tint val="66000"/>
                <a:satMod val="160000"/>
              </a:srgbClr>
            </a:gs>
            <a:gs pos="50000">
              <a:srgbClr val="056594">
                <a:tint val="44500"/>
                <a:satMod val="160000"/>
              </a:srgbClr>
            </a:gs>
            <a:gs pos="100000">
              <a:srgbClr val="056594">
                <a:tint val="23500"/>
                <a:satMod val="160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56594"/>
              </a:solidFill>
            </a:rPr>
            <a:t>Other primary care services (directly or via referral):</a:t>
          </a:r>
          <a:endParaRPr lang="en-US" sz="2000" b="1" kern="1200" dirty="0">
            <a:solidFill>
              <a:srgbClr val="056594"/>
            </a:solidFill>
          </a:endParaRPr>
        </a:p>
      </dsp:txBody>
      <dsp:txXfrm>
        <a:off x="31217" y="1474816"/>
        <a:ext cx="8090966" cy="577044"/>
      </dsp:txXfrm>
    </dsp:sp>
    <dsp:sp modelId="{3C125090-B0F4-430D-A112-4EB3DA7EFB4F}">
      <dsp:nvSpPr>
        <dsp:cNvPr id="0" name=""/>
        <dsp:cNvSpPr/>
      </dsp:nvSpPr>
      <dsp:spPr>
        <a:xfrm>
          <a:off x="0" y="2083078"/>
          <a:ext cx="8153400" cy="202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17780" rIns="99568" bIns="17780" numCol="1" spcCol="1270" anchor="t" anchorCtr="0">
          <a:noAutofit/>
        </a:bodyPr>
        <a:lstStyle/>
        <a:p>
          <a:pPr marL="1771650" lvl="1" indent="-228600" algn="l" defTabSz="622300" rtl="0">
            <a:lnSpc>
              <a:spcPct val="90000"/>
            </a:lnSpc>
            <a:spcBef>
              <a:spcPct val="0"/>
            </a:spcBef>
            <a:spcAft>
              <a:spcPct val="20000"/>
            </a:spcAft>
            <a:buChar char="••"/>
          </a:pPr>
          <a:r>
            <a:rPr lang="en-US" sz="1400" b="1" kern="1200" dirty="0" smtClean="0"/>
            <a:t>Oral Health Care</a:t>
          </a:r>
          <a:endParaRPr lang="en-US" sz="1400" b="1" kern="1200" dirty="0"/>
        </a:p>
        <a:p>
          <a:pPr marL="1771650" lvl="1" indent="-228600" algn="l" defTabSz="622300" rtl="0">
            <a:lnSpc>
              <a:spcPct val="90000"/>
            </a:lnSpc>
            <a:spcBef>
              <a:spcPct val="0"/>
            </a:spcBef>
            <a:spcAft>
              <a:spcPct val="20000"/>
            </a:spcAft>
            <a:buChar char="••"/>
          </a:pPr>
          <a:r>
            <a:rPr lang="en-US" sz="1400" b="1" kern="1200" dirty="0" smtClean="0"/>
            <a:t>Adherence Counseling</a:t>
          </a:r>
          <a:endParaRPr lang="en-US" sz="1400" b="1" kern="1200" dirty="0"/>
        </a:p>
        <a:p>
          <a:pPr marL="1771650" lvl="1" indent="-228600" algn="l" defTabSz="622300" rtl="0">
            <a:lnSpc>
              <a:spcPct val="90000"/>
            </a:lnSpc>
            <a:spcBef>
              <a:spcPct val="0"/>
            </a:spcBef>
            <a:spcAft>
              <a:spcPct val="20000"/>
            </a:spcAft>
            <a:buChar char="••"/>
          </a:pPr>
          <a:r>
            <a:rPr lang="en-US" sz="1400" b="1" kern="1200" dirty="0" smtClean="0"/>
            <a:t>Outpatient Mental Health Care</a:t>
          </a:r>
          <a:endParaRPr lang="en-US" sz="1400" b="1" kern="1200" dirty="0"/>
        </a:p>
        <a:p>
          <a:pPr marL="1771650" lvl="1" indent="-228600" algn="l" defTabSz="622300" rtl="0">
            <a:lnSpc>
              <a:spcPct val="90000"/>
            </a:lnSpc>
            <a:spcBef>
              <a:spcPct val="0"/>
            </a:spcBef>
            <a:spcAft>
              <a:spcPct val="20000"/>
            </a:spcAft>
            <a:buChar char="••"/>
          </a:pPr>
          <a:r>
            <a:rPr lang="en-US" sz="1400" b="1" kern="1200" dirty="0" smtClean="0"/>
            <a:t>Outpatient Substance Abuse Treatment</a:t>
          </a:r>
          <a:endParaRPr lang="en-US" sz="1400" b="1" kern="1200" dirty="0"/>
        </a:p>
        <a:p>
          <a:pPr marL="1771650" lvl="1" indent="-228600" algn="l" defTabSz="622300" rtl="0">
            <a:lnSpc>
              <a:spcPct val="90000"/>
            </a:lnSpc>
            <a:spcBef>
              <a:spcPct val="0"/>
            </a:spcBef>
            <a:spcAft>
              <a:spcPct val="20000"/>
            </a:spcAft>
            <a:buChar char="••"/>
          </a:pPr>
          <a:r>
            <a:rPr lang="en-US" sz="1400" b="1" kern="1200" dirty="0" smtClean="0"/>
            <a:t>Nutritional Services</a:t>
          </a:r>
          <a:endParaRPr lang="en-US" sz="1400" b="1" kern="1200" dirty="0"/>
        </a:p>
        <a:p>
          <a:pPr marL="1771650" lvl="1" indent="-228600" algn="l" defTabSz="622300" rtl="0">
            <a:lnSpc>
              <a:spcPct val="90000"/>
            </a:lnSpc>
            <a:spcBef>
              <a:spcPct val="0"/>
            </a:spcBef>
            <a:spcAft>
              <a:spcPct val="20000"/>
            </a:spcAft>
            <a:buChar char="••"/>
          </a:pPr>
          <a:r>
            <a:rPr lang="en-US" sz="1400" b="1" kern="1200" dirty="0" smtClean="0"/>
            <a:t>Specialty Medical Care</a:t>
          </a:r>
          <a:endParaRPr lang="en-US" sz="1400" b="1" kern="1200" dirty="0"/>
        </a:p>
      </dsp:txBody>
      <dsp:txXfrm>
        <a:off x="0" y="2083078"/>
        <a:ext cx="8153400" cy="2028600"/>
      </dsp:txXfrm>
    </dsp:sp>
    <dsp:sp modelId="{DB65D75F-C8FA-40AB-A8C6-F76F92BA7DAC}">
      <dsp:nvSpPr>
        <dsp:cNvPr id="0" name=""/>
        <dsp:cNvSpPr/>
      </dsp:nvSpPr>
      <dsp:spPr>
        <a:xfrm>
          <a:off x="0" y="4111678"/>
          <a:ext cx="8153400" cy="639478"/>
        </a:xfrm>
        <a:prstGeom prst="roundRect">
          <a:avLst/>
        </a:prstGeom>
        <a:gradFill flip="none" rotWithShape="0">
          <a:gsLst>
            <a:gs pos="0">
              <a:srgbClr val="056594">
                <a:tint val="66000"/>
                <a:satMod val="160000"/>
              </a:srgbClr>
            </a:gs>
            <a:gs pos="50000">
              <a:srgbClr val="056594">
                <a:tint val="44500"/>
                <a:satMod val="160000"/>
              </a:srgbClr>
            </a:gs>
            <a:gs pos="100000">
              <a:srgbClr val="056594">
                <a:tint val="23500"/>
                <a:satMod val="160000"/>
              </a:srgb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56594"/>
              </a:solidFill>
            </a:rPr>
            <a:t>Referrals to other health services </a:t>
          </a:r>
          <a:endParaRPr lang="en-US" sz="2000" b="1" kern="1200" dirty="0">
            <a:solidFill>
              <a:srgbClr val="056594"/>
            </a:solidFill>
          </a:endParaRPr>
        </a:p>
      </dsp:txBody>
      <dsp:txXfrm>
        <a:off x="31217" y="4142895"/>
        <a:ext cx="8090966" cy="5770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11FF3-C20B-4164-AE53-0391D159E9C6}">
      <dsp:nvSpPr>
        <dsp:cNvPr id="0" name=""/>
        <dsp:cNvSpPr/>
      </dsp:nvSpPr>
      <dsp:spPr>
        <a:xfrm>
          <a:off x="1971" y="282"/>
          <a:ext cx="4036237" cy="1955302"/>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kern="1200" dirty="0" smtClean="0"/>
            <a:t>HIV Pre and Post Counseling</a:t>
          </a:r>
          <a:endParaRPr lang="en-US" sz="3800" kern="1200" dirty="0"/>
        </a:p>
      </dsp:txBody>
      <dsp:txXfrm>
        <a:off x="97421" y="95732"/>
        <a:ext cx="3845337" cy="1764402"/>
      </dsp:txXfrm>
    </dsp:sp>
    <dsp:sp modelId="{BD9EC4A8-850B-4F82-B356-B70D36392026}">
      <dsp:nvSpPr>
        <dsp:cNvPr id="0" name=""/>
        <dsp:cNvSpPr/>
      </dsp:nvSpPr>
      <dsp:spPr>
        <a:xfrm>
          <a:off x="1971" y="2050605"/>
          <a:ext cx="4036245" cy="1900399"/>
        </a:xfrm>
        <a:prstGeom prst="roundRect">
          <a:avLst/>
        </a:prstGeom>
        <a:solidFill>
          <a:srgbClr val="0565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kern="1200" dirty="0" smtClean="0"/>
            <a:t>Medical Case Management</a:t>
          </a:r>
          <a:endParaRPr lang="en-US" sz="3800" kern="1200" dirty="0"/>
        </a:p>
      </dsp:txBody>
      <dsp:txXfrm>
        <a:off x="94741" y="2143375"/>
        <a:ext cx="3850705" cy="17148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04737-0E6F-464E-9C24-AC9A7D58CE7F}">
      <dsp:nvSpPr>
        <dsp:cNvPr id="0" name=""/>
        <dsp:cNvSpPr/>
      </dsp:nvSpPr>
      <dsp:spPr>
        <a:xfrm>
          <a:off x="54498" y="146"/>
          <a:ext cx="2710402" cy="736972"/>
        </a:xfrm>
        <a:prstGeom prst="roundRect">
          <a:avLst/>
        </a:prstGeom>
        <a:solidFill>
          <a:schemeClr val="lt1">
            <a:hueOff val="0"/>
            <a:satOff val="0"/>
            <a:lumOff val="0"/>
            <a:alphaOff val="0"/>
          </a:schemeClr>
        </a:solidFill>
        <a:ln w="12700" cap="flat" cmpd="sng" algn="ctr">
          <a:solidFill>
            <a:srgbClr val="1078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rtl="0">
            <a:lnSpc>
              <a:spcPct val="90000"/>
            </a:lnSpc>
            <a:spcBef>
              <a:spcPct val="0"/>
            </a:spcBef>
            <a:spcAft>
              <a:spcPct val="35000"/>
            </a:spcAft>
          </a:pPr>
          <a:r>
            <a:rPr lang="en-US" sz="1600" b="1" kern="1200" dirty="0" smtClean="0"/>
            <a:t>1. </a:t>
          </a:r>
          <a:r>
            <a:rPr lang="en-US" sz="1600" b="1" kern="1200" dirty="0" err="1" smtClean="0"/>
            <a:t>Payor</a:t>
          </a:r>
          <a:r>
            <a:rPr lang="en-US" sz="1600" b="1" kern="1200" dirty="0" smtClean="0"/>
            <a:t> of Last Resort</a:t>
          </a:r>
          <a:endParaRPr lang="en-US" sz="1600" b="1" kern="1200" dirty="0"/>
        </a:p>
      </dsp:txBody>
      <dsp:txXfrm>
        <a:off x="90474" y="36122"/>
        <a:ext cx="2638450" cy="665020"/>
      </dsp:txXfrm>
    </dsp:sp>
    <dsp:sp modelId="{7449064E-6A93-4192-BF51-D8398D4D7976}">
      <dsp:nvSpPr>
        <dsp:cNvPr id="0" name=""/>
        <dsp:cNvSpPr/>
      </dsp:nvSpPr>
      <dsp:spPr>
        <a:xfrm>
          <a:off x="54498" y="738961"/>
          <a:ext cx="2710402" cy="736972"/>
        </a:xfrm>
        <a:prstGeom prst="roundRect">
          <a:avLst/>
        </a:prstGeom>
        <a:solidFill>
          <a:schemeClr val="lt1">
            <a:hueOff val="0"/>
            <a:satOff val="0"/>
            <a:lumOff val="0"/>
            <a:alphaOff val="0"/>
          </a:schemeClr>
        </a:solidFill>
        <a:ln w="12700" cap="flat" cmpd="sng" algn="ctr">
          <a:solidFill>
            <a:srgbClr val="1078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228600" lvl="0" indent="-228600" algn="l" defTabSz="711200" rtl="0">
            <a:lnSpc>
              <a:spcPct val="90000"/>
            </a:lnSpc>
            <a:spcBef>
              <a:spcPct val="0"/>
            </a:spcBef>
            <a:spcAft>
              <a:spcPct val="35000"/>
            </a:spcAft>
          </a:pPr>
          <a:r>
            <a:rPr lang="en-US" sz="1600" b="1" kern="1200" dirty="0" smtClean="0"/>
            <a:t>2. Limitation on Administration costs</a:t>
          </a:r>
          <a:endParaRPr lang="en-US" sz="1600" b="1" kern="1200" dirty="0"/>
        </a:p>
      </dsp:txBody>
      <dsp:txXfrm>
        <a:off x="90474" y="774937"/>
        <a:ext cx="2638450" cy="665020"/>
      </dsp:txXfrm>
    </dsp:sp>
    <dsp:sp modelId="{9F5AAEF3-143F-4DC2-AB9B-0CE12A635344}">
      <dsp:nvSpPr>
        <dsp:cNvPr id="0" name=""/>
        <dsp:cNvSpPr/>
      </dsp:nvSpPr>
      <dsp:spPr>
        <a:xfrm>
          <a:off x="54498" y="1477776"/>
          <a:ext cx="2710402" cy="736972"/>
        </a:xfrm>
        <a:prstGeom prst="roundRect">
          <a:avLst/>
        </a:prstGeom>
        <a:solidFill>
          <a:schemeClr val="lt1">
            <a:hueOff val="0"/>
            <a:satOff val="0"/>
            <a:lumOff val="0"/>
            <a:alphaOff val="0"/>
          </a:schemeClr>
        </a:solidFill>
        <a:ln w="12700" cap="flat" cmpd="sng" algn="ctr">
          <a:solidFill>
            <a:srgbClr val="1078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228600" lvl="0" indent="-228600" algn="l" defTabSz="711200" rtl="0">
            <a:lnSpc>
              <a:spcPct val="90000"/>
            </a:lnSpc>
            <a:spcBef>
              <a:spcPct val="0"/>
            </a:spcBef>
            <a:spcAft>
              <a:spcPct val="35000"/>
            </a:spcAft>
          </a:pPr>
          <a:r>
            <a:rPr lang="en-US" sz="1600" b="1" kern="1200" dirty="0" smtClean="0"/>
            <a:t>3. Imposition of Charges Discount</a:t>
          </a:r>
          <a:endParaRPr lang="en-US" sz="1600" b="1" kern="1200" dirty="0"/>
        </a:p>
      </dsp:txBody>
      <dsp:txXfrm>
        <a:off x="90474" y="1513752"/>
        <a:ext cx="2638450" cy="665020"/>
      </dsp:txXfrm>
    </dsp:sp>
    <dsp:sp modelId="{0F765927-4350-45CE-8A08-822D342BB727}">
      <dsp:nvSpPr>
        <dsp:cNvPr id="0" name=""/>
        <dsp:cNvSpPr/>
      </dsp:nvSpPr>
      <dsp:spPr>
        <a:xfrm>
          <a:off x="54498" y="2216591"/>
          <a:ext cx="2710402" cy="736972"/>
        </a:xfrm>
        <a:prstGeom prst="roundRect">
          <a:avLst/>
        </a:prstGeom>
        <a:solidFill>
          <a:schemeClr val="lt1">
            <a:hueOff val="0"/>
            <a:satOff val="0"/>
            <a:lumOff val="0"/>
            <a:alphaOff val="0"/>
          </a:schemeClr>
        </a:solidFill>
        <a:ln w="12700" cap="flat" cmpd="sng" algn="ctr">
          <a:solidFill>
            <a:srgbClr val="1078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228600" lvl="0" indent="-228600" algn="l" defTabSz="711200" rtl="0">
            <a:lnSpc>
              <a:spcPct val="90000"/>
            </a:lnSpc>
            <a:spcBef>
              <a:spcPct val="0"/>
            </a:spcBef>
            <a:spcAft>
              <a:spcPct val="35000"/>
            </a:spcAft>
          </a:pPr>
          <a:r>
            <a:rPr lang="en-US" sz="1600" b="1" kern="1200" dirty="0" smtClean="0"/>
            <a:t>4. Limitation on Charges- “Cap on Charges”  </a:t>
          </a:r>
          <a:endParaRPr lang="en-US" sz="1600" b="1" kern="1200" dirty="0"/>
        </a:p>
      </dsp:txBody>
      <dsp:txXfrm>
        <a:off x="90474" y="2252567"/>
        <a:ext cx="2638450" cy="665020"/>
      </dsp:txXfrm>
    </dsp:sp>
    <dsp:sp modelId="{1B89A0F5-CAD8-424B-B52F-F3980DACD1FE}">
      <dsp:nvSpPr>
        <dsp:cNvPr id="0" name=""/>
        <dsp:cNvSpPr/>
      </dsp:nvSpPr>
      <dsp:spPr>
        <a:xfrm>
          <a:off x="53180" y="2942715"/>
          <a:ext cx="2710402" cy="736972"/>
        </a:xfrm>
        <a:prstGeom prst="roundRect">
          <a:avLst/>
        </a:prstGeom>
        <a:solidFill>
          <a:schemeClr val="lt1">
            <a:hueOff val="0"/>
            <a:satOff val="0"/>
            <a:lumOff val="0"/>
            <a:alphaOff val="0"/>
          </a:schemeClr>
        </a:solidFill>
        <a:ln w="12700" cap="flat" cmpd="sng" algn="ctr">
          <a:solidFill>
            <a:srgbClr val="1078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rtl="0">
            <a:lnSpc>
              <a:spcPct val="90000"/>
            </a:lnSpc>
            <a:spcBef>
              <a:spcPct val="0"/>
            </a:spcBef>
            <a:spcAft>
              <a:spcPct val="35000"/>
            </a:spcAft>
          </a:pPr>
          <a:r>
            <a:rPr lang="en-US" sz="1600" b="1" kern="1200" dirty="0" smtClean="0"/>
            <a:t>5. Auditing Standards</a:t>
          </a:r>
          <a:endParaRPr lang="en-US" sz="1600" b="1" kern="1200" dirty="0"/>
        </a:p>
      </dsp:txBody>
      <dsp:txXfrm>
        <a:off x="89156" y="2978691"/>
        <a:ext cx="2638450" cy="6650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CAE09-30B3-414B-89A6-E9E8967AD7ED}">
      <dsp:nvSpPr>
        <dsp:cNvPr id="0" name=""/>
        <dsp:cNvSpPr/>
      </dsp:nvSpPr>
      <dsp:spPr>
        <a:xfrm>
          <a:off x="113552" y="0"/>
          <a:ext cx="2747690" cy="702766"/>
        </a:xfrm>
        <a:prstGeom prst="roundRect">
          <a:avLst/>
        </a:prstGeom>
        <a:solidFill>
          <a:schemeClr val="lt1">
            <a:hueOff val="0"/>
            <a:satOff val="0"/>
            <a:lumOff val="0"/>
            <a:alphaOff val="0"/>
          </a:schemeClr>
        </a:solidFill>
        <a:ln w="12700" cap="flat" cmpd="sng" algn="ctr">
          <a:solidFill>
            <a:srgbClr val="1078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rtl="0">
            <a:lnSpc>
              <a:spcPct val="90000"/>
            </a:lnSpc>
            <a:spcBef>
              <a:spcPct val="0"/>
            </a:spcBef>
            <a:spcAft>
              <a:spcPct val="35000"/>
            </a:spcAft>
          </a:pPr>
          <a:r>
            <a:rPr lang="en-US" sz="1600" b="1" kern="1200" dirty="0" smtClean="0"/>
            <a:t>6. Cost Principles</a:t>
          </a:r>
          <a:endParaRPr lang="en-US" sz="1600" kern="1200" dirty="0"/>
        </a:p>
      </dsp:txBody>
      <dsp:txXfrm>
        <a:off x="147858" y="34306"/>
        <a:ext cx="2679078" cy="634154"/>
      </dsp:txXfrm>
    </dsp:sp>
    <dsp:sp modelId="{8B1F926C-8EF6-4AD9-B427-51DC8EAE90BE}">
      <dsp:nvSpPr>
        <dsp:cNvPr id="0" name=""/>
        <dsp:cNvSpPr/>
      </dsp:nvSpPr>
      <dsp:spPr>
        <a:xfrm>
          <a:off x="112054" y="739512"/>
          <a:ext cx="2747690" cy="702766"/>
        </a:xfrm>
        <a:prstGeom prst="roundRect">
          <a:avLst/>
        </a:prstGeom>
        <a:solidFill>
          <a:schemeClr val="lt1">
            <a:hueOff val="0"/>
            <a:satOff val="0"/>
            <a:lumOff val="0"/>
            <a:alphaOff val="0"/>
          </a:schemeClr>
        </a:solidFill>
        <a:ln w="12700" cap="flat" cmpd="sng" algn="ctr">
          <a:solidFill>
            <a:srgbClr val="1078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rtl="0">
            <a:lnSpc>
              <a:spcPct val="90000"/>
            </a:lnSpc>
            <a:spcBef>
              <a:spcPct val="0"/>
            </a:spcBef>
            <a:spcAft>
              <a:spcPct val="35000"/>
            </a:spcAft>
          </a:pPr>
          <a:r>
            <a:rPr lang="en-US" sz="1600" b="1" kern="1200" dirty="0" smtClean="0"/>
            <a:t>7. Allocations</a:t>
          </a:r>
          <a:endParaRPr lang="en-US" sz="1600" kern="1200" dirty="0"/>
        </a:p>
      </dsp:txBody>
      <dsp:txXfrm>
        <a:off x="146360" y="773818"/>
        <a:ext cx="2679078" cy="634154"/>
      </dsp:txXfrm>
    </dsp:sp>
    <dsp:sp modelId="{016DDAB4-B678-4A85-99E2-FE08C5FA7409}">
      <dsp:nvSpPr>
        <dsp:cNvPr id="0" name=""/>
        <dsp:cNvSpPr/>
      </dsp:nvSpPr>
      <dsp:spPr>
        <a:xfrm>
          <a:off x="112054" y="1477416"/>
          <a:ext cx="2747690" cy="702766"/>
        </a:xfrm>
        <a:prstGeom prst="roundRect">
          <a:avLst/>
        </a:prstGeom>
        <a:solidFill>
          <a:schemeClr val="lt1">
            <a:hueOff val="0"/>
            <a:satOff val="0"/>
            <a:lumOff val="0"/>
            <a:alphaOff val="0"/>
          </a:schemeClr>
        </a:solidFill>
        <a:ln w="12700" cap="flat" cmpd="sng" algn="ctr">
          <a:solidFill>
            <a:srgbClr val="1078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rtl="0">
            <a:lnSpc>
              <a:spcPct val="90000"/>
            </a:lnSpc>
            <a:spcBef>
              <a:spcPct val="0"/>
            </a:spcBef>
            <a:spcAft>
              <a:spcPct val="35000"/>
            </a:spcAft>
          </a:pPr>
          <a:r>
            <a:rPr lang="en-US" sz="1600" b="1" kern="1200" dirty="0" smtClean="0"/>
            <a:t>8. Financial Management</a:t>
          </a:r>
          <a:endParaRPr lang="en-US" sz="1600" kern="1200" dirty="0"/>
        </a:p>
      </dsp:txBody>
      <dsp:txXfrm>
        <a:off x="146360" y="1511722"/>
        <a:ext cx="2679078" cy="634154"/>
      </dsp:txXfrm>
    </dsp:sp>
    <dsp:sp modelId="{2E655B4B-4028-4052-8027-207903D302FC}">
      <dsp:nvSpPr>
        <dsp:cNvPr id="0" name=""/>
        <dsp:cNvSpPr/>
      </dsp:nvSpPr>
      <dsp:spPr>
        <a:xfrm>
          <a:off x="112054" y="2215321"/>
          <a:ext cx="2747690" cy="702766"/>
        </a:xfrm>
        <a:prstGeom prst="roundRect">
          <a:avLst/>
        </a:prstGeom>
        <a:solidFill>
          <a:schemeClr val="lt1">
            <a:hueOff val="0"/>
            <a:satOff val="0"/>
            <a:lumOff val="0"/>
            <a:alphaOff val="0"/>
          </a:schemeClr>
        </a:solidFill>
        <a:ln w="12700" cap="flat" cmpd="sng" algn="ctr">
          <a:solidFill>
            <a:srgbClr val="1078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rtl="0">
            <a:lnSpc>
              <a:spcPct val="90000"/>
            </a:lnSpc>
            <a:spcBef>
              <a:spcPct val="0"/>
            </a:spcBef>
            <a:spcAft>
              <a:spcPct val="35000"/>
            </a:spcAft>
          </a:pPr>
          <a:r>
            <a:rPr lang="en-US" sz="1600" b="1" kern="1200" dirty="0" smtClean="0"/>
            <a:t>9. Property Standards</a:t>
          </a:r>
          <a:endParaRPr lang="en-US" sz="1600" kern="1200" dirty="0"/>
        </a:p>
      </dsp:txBody>
      <dsp:txXfrm>
        <a:off x="146360" y="2249627"/>
        <a:ext cx="2679078" cy="634154"/>
      </dsp:txXfrm>
    </dsp:sp>
    <dsp:sp modelId="{8C2A66BA-2755-4DC1-B031-2CBB03BCD13C}">
      <dsp:nvSpPr>
        <dsp:cNvPr id="0" name=""/>
        <dsp:cNvSpPr/>
      </dsp:nvSpPr>
      <dsp:spPr>
        <a:xfrm>
          <a:off x="112054" y="2954833"/>
          <a:ext cx="2747690" cy="702766"/>
        </a:xfrm>
        <a:prstGeom prst="roundRect">
          <a:avLst/>
        </a:prstGeom>
        <a:solidFill>
          <a:schemeClr val="lt1">
            <a:hueOff val="0"/>
            <a:satOff val="0"/>
            <a:lumOff val="0"/>
            <a:alphaOff val="0"/>
          </a:schemeClr>
        </a:solidFill>
        <a:ln w="12700" cap="flat" cmpd="sng" algn="ctr">
          <a:solidFill>
            <a:srgbClr val="1078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rtl="0">
            <a:lnSpc>
              <a:spcPct val="90000"/>
            </a:lnSpc>
            <a:spcBef>
              <a:spcPct val="0"/>
            </a:spcBef>
            <a:spcAft>
              <a:spcPct val="35000"/>
            </a:spcAft>
          </a:pPr>
          <a:r>
            <a:rPr lang="en-US" sz="1600" b="1" kern="1200" dirty="0" smtClean="0"/>
            <a:t>10. Fraud and Abuse</a:t>
          </a:r>
          <a:endParaRPr lang="en-US" sz="1600" kern="1200" dirty="0"/>
        </a:p>
      </dsp:txBody>
      <dsp:txXfrm>
        <a:off x="146360" y="2989139"/>
        <a:ext cx="2679078" cy="6341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CAE09-30B3-414B-89A6-E9E8967AD7ED}">
      <dsp:nvSpPr>
        <dsp:cNvPr id="0" name=""/>
        <dsp:cNvSpPr/>
      </dsp:nvSpPr>
      <dsp:spPr>
        <a:xfrm>
          <a:off x="113552" y="0"/>
          <a:ext cx="2747690" cy="702766"/>
        </a:xfrm>
        <a:prstGeom prst="roundRect">
          <a:avLst/>
        </a:prstGeom>
        <a:solidFill>
          <a:schemeClr val="lt1">
            <a:hueOff val="0"/>
            <a:satOff val="0"/>
            <a:lumOff val="0"/>
            <a:alphaOff val="0"/>
          </a:schemeClr>
        </a:solidFill>
        <a:ln w="12700" cap="flat" cmpd="sng" algn="ctr">
          <a:solidFill>
            <a:srgbClr val="0565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rtl="0">
            <a:lnSpc>
              <a:spcPct val="90000"/>
            </a:lnSpc>
            <a:spcBef>
              <a:spcPct val="0"/>
            </a:spcBef>
            <a:spcAft>
              <a:spcPct val="35000"/>
            </a:spcAft>
          </a:pPr>
          <a:r>
            <a:rPr lang="en-US" sz="1600" b="1" kern="1200" dirty="0" smtClean="0"/>
            <a:t>11. Unobligated balances</a:t>
          </a:r>
          <a:endParaRPr lang="en-US" sz="1600" kern="1200" dirty="0"/>
        </a:p>
      </dsp:txBody>
      <dsp:txXfrm>
        <a:off x="147858" y="34306"/>
        <a:ext cx="2679078" cy="634154"/>
      </dsp:txXfrm>
    </dsp:sp>
    <dsp:sp modelId="{8B1F926C-8EF6-4AD9-B427-51DC8EAE90BE}">
      <dsp:nvSpPr>
        <dsp:cNvPr id="0" name=""/>
        <dsp:cNvSpPr/>
      </dsp:nvSpPr>
      <dsp:spPr>
        <a:xfrm>
          <a:off x="112054" y="739512"/>
          <a:ext cx="2747690" cy="702766"/>
        </a:xfrm>
        <a:prstGeom prst="roundRect">
          <a:avLst/>
        </a:prstGeom>
        <a:solidFill>
          <a:schemeClr val="lt1">
            <a:hueOff val="0"/>
            <a:satOff val="0"/>
            <a:lumOff val="0"/>
            <a:alphaOff val="0"/>
          </a:schemeClr>
        </a:solidFill>
        <a:ln w="12700" cap="flat" cmpd="sng" algn="ctr">
          <a:solidFill>
            <a:srgbClr val="0565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rtl="0">
            <a:lnSpc>
              <a:spcPct val="90000"/>
            </a:lnSpc>
            <a:spcBef>
              <a:spcPct val="0"/>
            </a:spcBef>
            <a:spcAft>
              <a:spcPct val="35000"/>
            </a:spcAft>
          </a:pPr>
          <a:r>
            <a:rPr lang="en-US" sz="1600" b="1" kern="1200" dirty="0" smtClean="0"/>
            <a:t>12. Unallowable Cost</a:t>
          </a:r>
          <a:endParaRPr lang="en-US" sz="1600" kern="1200" dirty="0"/>
        </a:p>
      </dsp:txBody>
      <dsp:txXfrm>
        <a:off x="146360" y="773818"/>
        <a:ext cx="2679078" cy="634154"/>
      </dsp:txXfrm>
    </dsp:sp>
    <dsp:sp modelId="{016DDAB4-B678-4A85-99E2-FE08C5FA7409}">
      <dsp:nvSpPr>
        <dsp:cNvPr id="0" name=""/>
        <dsp:cNvSpPr/>
      </dsp:nvSpPr>
      <dsp:spPr>
        <a:xfrm>
          <a:off x="112054" y="1477416"/>
          <a:ext cx="2747690" cy="702766"/>
        </a:xfrm>
        <a:prstGeom prst="roundRect">
          <a:avLst/>
        </a:prstGeom>
        <a:solidFill>
          <a:schemeClr val="lt1">
            <a:hueOff val="0"/>
            <a:satOff val="0"/>
            <a:lumOff val="0"/>
            <a:alphaOff val="0"/>
          </a:schemeClr>
        </a:solidFill>
        <a:ln w="12700" cap="flat" cmpd="sng" algn="ctr">
          <a:solidFill>
            <a:srgbClr val="0565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rtl="0">
            <a:lnSpc>
              <a:spcPct val="90000"/>
            </a:lnSpc>
            <a:spcBef>
              <a:spcPct val="0"/>
            </a:spcBef>
            <a:spcAft>
              <a:spcPct val="35000"/>
            </a:spcAft>
          </a:pPr>
          <a:r>
            <a:rPr lang="en-US" sz="1600" b="1" kern="1200" dirty="0" smtClean="0"/>
            <a:t>13. Maintenance of Effort</a:t>
          </a:r>
          <a:endParaRPr lang="en-US" sz="1600" kern="1200" dirty="0"/>
        </a:p>
      </dsp:txBody>
      <dsp:txXfrm>
        <a:off x="146360" y="1511722"/>
        <a:ext cx="2679078" cy="634154"/>
      </dsp:txXfrm>
    </dsp:sp>
    <dsp:sp modelId="{2E655B4B-4028-4052-8027-207903D302FC}">
      <dsp:nvSpPr>
        <dsp:cNvPr id="0" name=""/>
        <dsp:cNvSpPr/>
      </dsp:nvSpPr>
      <dsp:spPr>
        <a:xfrm>
          <a:off x="112054" y="2215321"/>
          <a:ext cx="2747690" cy="702766"/>
        </a:xfrm>
        <a:prstGeom prst="roundRect">
          <a:avLst/>
        </a:prstGeom>
        <a:solidFill>
          <a:schemeClr val="lt1">
            <a:hueOff val="0"/>
            <a:satOff val="0"/>
            <a:lumOff val="0"/>
            <a:alphaOff val="0"/>
          </a:schemeClr>
        </a:solidFill>
        <a:ln w="12700" cap="flat" cmpd="sng" algn="ctr">
          <a:solidFill>
            <a:srgbClr val="0565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rtl="0">
            <a:lnSpc>
              <a:spcPct val="90000"/>
            </a:lnSpc>
            <a:spcBef>
              <a:spcPct val="0"/>
            </a:spcBef>
            <a:spcAft>
              <a:spcPct val="35000"/>
            </a:spcAft>
          </a:pPr>
          <a:r>
            <a:rPr lang="en-US" sz="1600" b="1" kern="1200" dirty="0" smtClean="0"/>
            <a:t>14. Budget Development</a:t>
          </a:r>
          <a:endParaRPr lang="en-US" sz="1600" kern="1200" dirty="0"/>
        </a:p>
      </dsp:txBody>
      <dsp:txXfrm>
        <a:off x="146360" y="2249627"/>
        <a:ext cx="2679078" cy="634154"/>
      </dsp:txXfrm>
    </dsp:sp>
    <dsp:sp modelId="{8C2A66BA-2755-4DC1-B031-2CBB03BCD13C}">
      <dsp:nvSpPr>
        <dsp:cNvPr id="0" name=""/>
        <dsp:cNvSpPr/>
      </dsp:nvSpPr>
      <dsp:spPr>
        <a:xfrm>
          <a:off x="112054" y="2953226"/>
          <a:ext cx="2747690" cy="702766"/>
        </a:xfrm>
        <a:prstGeom prst="roundRect">
          <a:avLst/>
        </a:prstGeom>
        <a:solidFill>
          <a:schemeClr val="lt1">
            <a:hueOff val="0"/>
            <a:satOff val="0"/>
            <a:lumOff val="0"/>
            <a:alphaOff val="0"/>
          </a:schemeClr>
        </a:solidFill>
        <a:ln w="12700" cap="flat" cmpd="sng" algn="ctr">
          <a:solidFill>
            <a:srgbClr val="0565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rtl="0">
            <a:lnSpc>
              <a:spcPct val="90000"/>
            </a:lnSpc>
            <a:spcBef>
              <a:spcPct val="0"/>
            </a:spcBef>
            <a:spcAft>
              <a:spcPct val="35000"/>
            </a:spcAft>
          </a:pPr>
          <a:r>
            <a:rPr lang="en-US" sz="1600" b="1" kern="1200" dirty="0" smtClean="0"/>
            <a:t>15. Reporting</a:t>
          </a:r>
          <a:endParaRPr lang="en-US" sz="1600" kern="1200" dirty="0"/>
        </a:p>
      </dsp:txBody>
      <dsp:txXfrm>
        <a:off x="146360" y="2987532"/>
        <a:ext cx="2679078" cy="6341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4B8D2-8F76-48A2-8250-16D747255145}">
      <dsp:nvSpPr>
        <dsp:cNvPr id="0" name=""/>
        <dsp:cNvSpPr/>
      </dsp:nvSpPr>
      <dsp:spPr>
        <a:xfrm>
          <a:off x="0" y="0"/>
          <a:ext cx="8458200" cy="2140334"/>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tx1"/>
              </a:solidFill>
              <a:latin typeface="+mj-lt"/>
            </a:rPr>
            <a:t>Grantees must agree to maintain non-Federal funding for HIV EIS at a level that is not less than expenditures for such activities during the fiscal year prior to receiving this grant.  </a:t>
          </a:r>
          <a:endParaRPr lang="en-US" sz="2800" kern="1200" dirty="0">
            <a:solidFill>
              <a:schemeClr val="tx1"/>
            </a:solidFill>
            <a:latin typeface="+mj-lt"/>
          </a:endParaRPr>
        </a:p>
      </dsp:txBody>
      <dsp:txXfrm>
        <a:off x="1905673" y="0"/>
        <a:ext cx="6552526" cy="2140334"/>
      </dsp:txXfrm>
    </dsp:sp>
    <dsp:sp modelId="{A712509B-426C-4454-AB11-D92A0301296B}">
      <dsp:nvSpPr>
        <dsp:cNvPr id="0" name=""/>
        <dsp:cNvSpPr/>
      </dsp:nvSpPr>
      <dsp:spPr>
        <a:xfrm>
          <a:off x="641037" y="706122"/>
          <a:ext cx="837632" cy="728090"/>
        </a:xfrm>
        <a:prstGeom prst="rightArrow">
          <a:avLst/>
        </a:prstGeom>
        <a:solidFill>
          <a:srgbClr val="1078A5"/>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AC39F-324F-4013-B75A-117D4F46CE4A}">
      <dsp:nvSpPr>
        <dsp:cNvPr id="0" name=""/>
        <dsp:cNvSpPr/>
      </dsp:nvSpPr>
      <dsp:spPr>
        <a:xfrm>
          <a:off x="0" y="2354367"/>
          <a:ext cx="8458200" cy="2140334"/>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latin typeface="+mj-lt"/>
            </a:rPr>
            <a:t>Grantees must spend at least as much of their own funds on HIV EIS as they did the previous year.</a:t>
          </a:r>
          <a:endParaRPr lang="en-US" sz="2800" kern="1200" dirty="0">
            <a:latin typeface="+mj-lt"/>
          </a:endParaRPr>
        </a:p>
      </dsp:txBody>
      <dsp:txXfrm>
        <a:off x="1905673" y="2354367"/>
        <a:ext cx="6552526" cy="2140334"/>
      </dsp:txXfrm>
    </dsp:sp>
    <dsp:sp modelId="{51C9C187-D66C-49E3-8622-A2218F2A7A56}">
      <dsp:nvSpPr>
        <dsp:cNvPr id="0" name=""/>
        <dsp:cNvSpPr/>
      </dsp:nvSpPr>
      <dsp:spPr>
        <a:xfrm>
          <a:off x="641037" y="3053058"/>
          <a:ext cx="837632" cy="742952"/>
        </a:xfrm>
        <a:prstGeom prst="rightArrow">
          <a:avLst/>
        </a:prstGeom>
        <a:solidFill>
          <a:srgbClr val="1078A5"/>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176CF-5894-4896-9C65-E1903739DCE2}">
      <dsp:nvSpPr>
        <dsp:cNvPr id="0" name=""/>
        <dsp:cNvSpPr/>
      </dsp:nvSpPr>
      <dsp:spPr>
        <a:xfrm>
          <a:off x="0" y="392906"/>
          <a:ext cx="2619374" cy="1571624"/>
        </a:xfrm>
        <a:prstGeom prst="rect">
          <a:avLst/>
        </a:prstGeom>
        <a:solidFill>
          <a:schemeClr val="lt1">
            <a:hueOff val="0"/>
            <a:satOff val="0"/>
            <a:lumOff val="0"/>
            <a:alphaOff val="0"/>
          </a:schemeClr>
        </a:solidFill>
        <a:ln w="25400" cap="flat" cmpd="sng" algn="ctr">
          <a:solidFill>
            <a:srgbClr val="1078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Administration versus Indirect</a:t>
          </a:r>
          <a:endParaRPr lang="en-US" sz="2000" kern="1200" dirty="0"/>
        </a:p>
      </dsp:txBody>
      <dsp:txXfrm>
        <a:off x="0" y="392906"/>
        <a:ext cx="2619374" cy="1571624"/>
      </dsp:txXfrm>
    </dsp:sp>
    <dsp:sp modelId="{A437208F-6506-4B01-B733-DDCD08E8B573}">
      <dsp:nvSpPr>
        <dsp:cNvPr id="0" name=""/>
        <dsp:cNvSpPr/>
      </dsp:nvSpPr>
      <dsp:spPr>
        <a:xfrm>
          <a:off x="2881312" y="392906"/>
          <a:ext cx="2619374" cy="1571624"/>
        </a:xfrm>
        <a:prstGeom prst="rect">
          <a:avLst/>
        </a:prstGeom>
        <a:solidFill>
          <a:schemeClr val="lt1">
            <a:hueOff val="0"/>
            <a:satOff val="0"/>
            <a:lumOff val="0"/>
            <a:alphaOff val="0"/>
          </a:schemeClr>
        </a:solidFill>
        <a:ln w="25400" cap="flat" cmpd="sng" algn="ctr">
          <a:solidFill>
            <a:srgbClr val="1078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Direct Program Costs </a:t>
          </a:r>
          <a:endParaRPr lang="en-US" sz="2000" kern="1200" dirty="0"/>
        </a:p>
      </dsp:txBody>
      <dsp:txXfrm>
        <a:off x="2881312" y="392906"/>
        <a:ext cx="2619374" cy="1571624"/>
      </dsp:txXfrm>
    </dsp:sp>
    <dsp:sp modelId="{06A7AA29-ED85-4C16-8C63-FFCBCB10FB92}">
      <dsp:nvSpPr>
        <dsp:cNvPr id="0" name=""/>
        <dsp:cNvSpPr/>
      </dsp:nvSpPr>
      <dsp:spPr>
        <a:xfrm>
          <a:off x="5762625" y="392906"/>
          <a:ext cx="2619374" cy="1571624"/>
        </a:xfrm>
        <a:prstGeom prst="rect">
          <a:avLst/>
        </a:prstGeom>
        <a:solidFill>
          <a:schemeClr val="lt1">
            <a:hueOff val="0"/>
            <a:satOff val="0"/>
            <a:lumOff val="0"/>
            <a:alphaOff val="0"/>
          </a:schemeClr>
        </a:solidFill>
        <a:ln w="25400" cap="flat" cmpd="sng" algn="ctr">
          <a:solidFill>
            <a:srgbClr val="1078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Costs must be tied to the delivery of services</a:t>
          </a:r>
          <a:endParaRPr lang="en-US" sz="2000" kern="1200" dirty="0"/>
        </a:p>
      </dsp:txBody>
      <dsp:txXfrm>
        <a:off x="5762625" y="392906"/>
        <a:ext cx="2619374" cy="1571624"/>
      </dsp:txXfrm>
    </dsp:sp>
    <dsp:sp modelId="{C9B10B83-72FD-4C09-AE09-2FFA3E2B711F}">
      <dsp:nvSpPr>
        <dsp:cNvPr id="0" name=""/>
        <dsp:cNvSpPr/>
      </dsp:nvSpPr>
      <dsp:spPr>
        <a:xfrm>
          <a:off x="1440656" y="2226468"/>
          <a:ext cx="2619374" cy="1571624"/>
        </a:xfrm>
        <a:prstGeom prst="rect">
          <a:avLst/>
        </a:prstGeom>
        <a:solidFill>
          <a:schemeClr val="lt1">
            <a:hueOff val="0"/>
            <a:satOff val="0"/>
            <a:lumOff val="0"/>
            <a:alphaOff val="0"/>
          </a:schemeClr>
        </a:solidFill>
        <a:ln w="25400" cap="flat" cmpd="sng" algn="ctr">
          <a:solidFill>
            <a:srgbClr val="1078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Hidden Administrative Costs – Rent, Etc. </a:t>
          </a:r>
          <a:endParaRPr lang="en-US" sz="2000" b="1" kern="1200" dirty="0"/>
        </a:p>
      </dsp:txBody>
      <dsp:txXfrm>
        <a:off x="1440656" y="2226468"/>
        <a:ext cx="2619374" cy="1571624"/>
      </dsp:txXfrm>
    </dsp:sp>
    <dsp:sp modelId="{19D380A9-4BC2-49F6-BB5A-1135B00AF072}">
      <dsp:nvSpPr>
        <dsp:cNvPr id="0" name=""/>
        <dsp:cNvSpPr/>
      </dsp:nvSpPr>
      <dsp:spPr>
        <a:xfrm>
          <a:off x="4321968" y="2226468"/>
          <a:ext cx="2619374" cy="1571624"/>
        </a:xfrm>
        <a:prstGeom prst="rect">
          <a:avLst/>
        </a:prstGeom>
        <a:solidFill>
          <a:schemeClr val="lt1">
            <a:hueOff val="0"/>
            <a:satOff val="0"/>
            <a:lumOff val="0"/>
            <a:alphaOff val="0"/>
          </a:schemeClr>
        </a:solidFill>
        <a:ln w="25400" cap="flat" cmpd="sng" algn="ctr">
          <a:solidFill>
            <a:srgbClr val="1078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Limitation 10%</a:t>
          </a:r>
          <a:endParaRPr lang="en-US" sz="2000" kern="1200" dirty="0"/>
        </a:p>
      </dsp:txBody>
      <dsp:txXfrm>
        <a:off x="4321968" y="2226468"/>
        <a:ext cx="2619374" cy="15716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7840" cy="4621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70938" y="0"/>
            <a:ext cx="3037840" cy="4621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772378"/>
            <a:ext cx="3037840" cy="4621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70938" y="8772378"/>
            <a:ext cx="3037840" cy="4621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095CCD4A-1D50-4ED7-AEF3-9772CF13083E}" type="slidenum">
              <a:rPr lang="en-US"/>
              <a:pPr>
                <a:defRPr/>
              </a:pPr>
              <a:t>‹#›</a:t>
            </a:fld>
            <a:endParaRPr lang="en-US"/>
          </a:p>
        </p:txBody>
      </p:sp>
    </p:spTree>
    <p:extLst>
      <p:ext uri="{BB962C8B-B14F-4D97-AF65-F5344CB8AC3E}">
        <p14:creationId xmlns:p14="http://schemas.microsoft.com/office/powerpoint/2010/main" val="3436794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70938" y="0"/>
            <a:ext cx="3037840" cy="462120"/>
          </a:xfrm>
          <a:prstGeom prst="rect">
            <a:avLst/>
          </a:prstGeom>
        </p:spPr>
        <p:txBody>
          <a:bodyPr vert="horz" lIns="91440" tIns="45720" rIns="91440" bIns="45720" rtlCol="0"/>
          <a:lstStyle>
            <a:lvl1pPr algn="r">
              <a:defRPr sz="1200">
                <a:cs typeface="+mn-cs"/>
              </a:defRPr>
            </a:lvl1pPr>
          </a:lstStyle>
          <a:p>
            <a:pPr>
              <a:defRPr/>
            </a:pPr>
            <a:fld id="{5A47E22D-97D6-4BA1-ABD6-2242EE653ED0}" type="datetimeFigureOut">
              <a:rPr lang="en-US"/>
              <a:pPr>
                <a:defRPr/>
              </a:pPr>
              <a:t>10/19/2012</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0" y="4387767"/>
            <a:ext cx="5608320" cy="415591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378"/>
            <a:ext cx="3037840" cy="46212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70938" y="8772378"/>
            <a:ext cx="3037840" cy="462120"/>
          </a:xfrm>
          <a:prstGeom prst="rect">
            <a:avLst/>
          </a:prstGeom>
        </p:spPr>
        <p:txBody>
          <a:bodyPr vert="horz" lIns="91440" tIns="45720" rIns="91440" bIns="45720" rtlCol="0" anchor="b"/>
          <a:lstStyle>
            <a:lvl1pPr algn="r">
              <a:defRPr sz="1200">
                <a:cs typeface="+mn-cs"/>
              </a:defRPr>
            </a:lvl1pPr>
          </a:lstStyle>
          <a:p>
            <a:pPr>
              <a:defRPr/>
            </a:pPr>
            <a:fld id="{4C2F7195-D51C-4C41-B0B6-A3EBE1890229}" type="slidenum">
              <a:rPr lang="en-US"/>
              <a:pPr>
                <a:defRPr/>
              </a:pPr>
              <a:t>‹#›</a:t>
            </a:fld>
            <a:endParaRPr lang="en-US"/>
          </a:p>
        </p:txBody>
      </p:sp>
    </p:spTree>
    <p:extLst>
      <p:ext uri="{BB962C8B-B14F-4D97-AF65-F5344CB8AC3E}">
        <p14:creationId xmlns:p14="http://schemas.microsoft.com/office/powerpoint/2010/main" val="1830715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DE7609C-4F10-45F5-B9A2-FD32B5C1D22E}" type="slidenum">
              <a:rPr lang="en-US" smtClean="0"/>
              <a:pPr>
                <a:defRPr/>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Services that are needed for individuals with HIV/AIDS to achieve their medical outcomes (such as respite care for persons caring for individuals with HIV/AIDS, outreach services, medical transportation, linguistic services, and referrals for health care and support services) </a:t>
            </a: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7B6B3C0-80FC-4DD7-BF34-30F39183923F}" type="slidenum">
              <a:rPr lang="en-US" smtClean="0"/>
              <a:pPr>
                <a:defRPr/>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solidFill>
                <a:srgbClr val="FF0000"/>
              </a:solidFill>
            </a:endParaRPr>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670B2F7-A236-4E94-A975-53839DF1377D}" type="slidenum">
              <a:rPr lang="en-US" smtClean="0"/>
              <a:pPr>
                <a:defRPr/>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B836A07-05AC-48DA-A0F3-B3476B44ACEA}" type="slidenum">
              <a:rPr lang="en-US" smtClean="0"/>
              <a:pPr>
                <a:defRPr/>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5857364-377A-4BC7-BDBB-62634561EEF4}" type="slidenum">
              <a:rPr lang="en-US" smtClean="0"/>
              <a:pPr>
                <a:defRPr/>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EC24AFF-82A3-49E5-B8CA-90A6F2E61739}" type="slidenum">
              <a:rPr lang="en-US" smtClean="0"/>
              <a:pPr>
                <a:defRPr/>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6B00AAF-736A-4566-8A0E-F87B83478640}" type="slidenum">
              <a:rPr lang="en-US" smtClean="0"/>
              <a:pPr>
                <a:defRPr/>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Check law reference</a:t>
            </a:r>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04C6CB6-6641-46B4-A8C7-6C5C5840115C}" type="slidenum">
              <a:rPr lang="en-US" smtClean="0"/>
              <a:pPr>
                <a:defRPr/>
              </a:pPr>
              <a:t>24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Rectangle 3"/>
          <p:cNvSpPr>
            <a:spLocks noGrp="1" noChangeArrowheads="1"/>
          </p:cNvSpPr>
          <p:nvPr>
            <p:ph type="body" idx="1"/>
          </p:nvPr>
        </p:nvSpPr>
        <p:spPr bwMode="auto">
          <a:ln>
            <a:miter lim="800000"/>
            <a:headEnd/>
            <a:tailEnd/>
          </a:ln>
        </p:spPr>
        <p:txBody>
          <a:bodyPr/>
          <a:lstStyle/>
          <a:p>
            <a:pPr>
              <a:defRPr/>
            </a:pPr>
            <a:endParaRPr lang="en-US" dirty="0" smtClean="0">
              <a:solidFill>
                <a:schemeClr val="accent1">
                  <a:lumMod val="75000"/>
                </a:schemeClr>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C5AAF44-2BB7-4D65-BBC1-C62955ACD1E6}" type="slidenum">
              <a:rPr lang="en-US" smtClean="0"/>
              <a:pPr>
                <a:defRPr/>
              </a:pPr>
              <a:t>32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446F392-AED7-47B0-A717-A662775254BF}" type="slidenum">
              <a:rPr lang="en-US" smtClean="0"/>
              <a:pPr>
                <a:defRPr/>
              </a:pPr>
              <a:t>49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E89854-7F64-497B-ABE5-69E4629358E8}" type="slidenum">
              <a:rPr lang="en-US" smtClean="0"/>
              <a:pPr>
                <a:defRPr/>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1230F43-9FD3-4D72-9A71-E3C5556B87AB}" type="slidenum">
              <a:rPr lang="en-US" smtClean="0"/>
              <a:pPr>
                <a:defRPr/>
              </a:pPr>
              <a:t>54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a:ln/>
        </p:spPr>
        <p:txBody>
          <a:bodyPr>
            <a:normAutofit lnSpcReduction="10000"/>
          </a:bodyPr>
          <a:lstStyle/>
          <a:p>
            <a:pPr>
              <a:defRPr/>
            </a:pPr>
            <a:r>
              <a:rPr lang="en-US" dirty="0" smtClean="0">
                <a:ea typeface="ＭＳ Ｐゴシック" charset="-128"/>
                <a:cs typeface="ＭＳ Ｐゴシック" charset="-128"/>
              </a:rPr>
              <a:t>The Consolidated Appropriations Act, 2012 (P.L. 112-74) enacted December 23, 2011, limits the salary amount that may be awarded and charged to HRSA grants and cooperative agreements.  </a:t>
            </a:r>
          </a:p>
          <a:p>
            <a:pPr>
              <a:defRPr/>
            </a:pPr>
            <a:endParaRPr lang="en-US" dirty="0" smtClean="0">
              <a:ea typeface="ＭＳ Ｐゴシック" charset="-128"/>
              <a:cs typeface="ＭＳ Ｐゴシック" charset="-128"/>
            </a:endParaRPr>
          </a:p>
          <a:p>
            <a:pPr>
              <a:defRPr/>
            </a:pPr>
            <a:r>
              <a:rPr lang="en-US" dirty="0" smtClean="0">
                <a:ea typeface="ＭＳ Ｐゴシック" charset="-128"/>
                <a:cs typeface="ＭＳ Ｐゴシック" charset="-128"/>
              </a:rPr>
              <a:t>Award funds may not be used to pay the salary of an individual at a rate in excess of Federal Executive Level II.  The Executive Level II salary of the Federal Executive Pay scale currently is $179,700.  </a:t>
            </a:r>
          </a:p>
          <a:p>
            <a:pPr>
              <a:defRPr/>
            </a:pPr>
            <a:endParaRPr lang="en-US" dirty="0" smtClean="0">
              <a:ea typeface="ＭＳ Ｐゴシック" charset="-128"/>
              <a:cs typeface="ＭＳ Ｐゴシック" charset="-128"/>
            </a:endParaRPr>
          </a:p>
          <a:p>
            <a:pPr>
              <a:defRPr/>
            </a:pPr>
            <a:r>
              <a:rPr lang="en-US" dirty="0" smtClean="0">
                <a:ea typeface="ＭＳ Ｐゴシック" charset="-128"/>
                <a:cs typeface="ＭＳ Ｐゴシック" charset="-128"/>
              </a:rPr>
              <a:t>This amount reflects an individual’s base salary exclusive of fringe and any income that an individual may be permitted to earn outside of the duties to the applicant organization.  The salary</a:t>
            </a:r>
            <a:r>
              <a:rPr lang="en-US" b="1" dirty="0" smtClean="0">
                <a:ea typeface="ＭＳ Ｐゴシック" charset="-128"/>
                <a:cs typeface="ＭＳ Ｐゴシック" charset="-128"/>
              </a:rPr>
              <a:t> </a:t>
            </a:r>
            <a:r>
              <a:rPr lang="en-US" dirty="0" smtClean="0">
                <a:ea typeface="ＭＳ Ｐゴシック" charset="-128"/>
                <a:cs typeface="ＭＳ Ｐゴシック" charset="-128"/>
              </a:rPr>
              <a:t>limitation also applies to </a:t>
            </a:r>
            <a:r>
              <a:rPr lang="en-US" dirty="0" err="1" smtClean="0">
                <a:ea typeface="ＭＳ Ｐゴシック" charset="-128"/>
                <a:cs typeface="ＭＳ Ｐゴシック" charset="-128"/>
              </a:rPr>
              <a:t>subawards</a:t>
            </a:r>
            <a:r>
              <a:rPr lang="en-US" dirty="0" smtClean="0">
                <a:ea typeface="ＭＳ Ｐゴシック" charset="-128"/>
                <a:cs typeface="ＭＳ Ｐゴシック" charset="-128"/>
              </a:rPr>
              <a:t>/subcontracts under a HRSA </a:t>
            </a:r>
          </a:p>
          <a:p>
            <a:pPr>
              <a:defRPr/>
            </a:pPr>
            <a:r>
              <a:rPr lang="en-US" dirty="0" smtClean="0">
                <a:ea typeface="ＭＳ Ｐゴシック" charset="-128"/>
                <a:cs typeface="ＭＳ Ｐゴシック" charset="-128"/>
              </a:rPr>
              <a:t>grant or cooperative agreement.</a:t>
            </a:r>
          </a:p>
          <a:p>
            <a:pPr>
              <a:defRPr/>
            </a:pPr>
            <a:endParaRPr lang="en-US" dirty="0" smtClean="0">
              <a:ea typeface="ＭＳ Ｐゴシック" charset="-128"/>
              <a:cs typeface="ＭＳ Ｐゴシック" charset="-128"/>
            </a:endParaRPr>
          </a:p>
          <a:p>
            <a:pPr>
              <a:defRPr/>
            </a:pPr>
            <a:r>
              <a:rPr lang="en-US" dirty="0" smtClean="0">
                <a:ea typeface="ＭＳ Ｐゴシック" charset="-128"/>
                <a:cs typeface="ＭＳ Ｐゴシック" charset="-128"/>
              </a:rPr>
              <a:t>The salary limitation extends to all programs funded through the Labor/HHS bill (NIH, CDC, HRSA, ACF, CMS, OS).</a:t>
            </a:r>
          </a:p>
          <a:p>
            <a:pPr>
              <a:defRPr/>
            </a:pPr>
            <a:endParaRPr lang="en-US" b="1" dirty="0" smtClean="0">
              <a:ea typeface="ＭＳ Ｐゴシック" charset="-128"/>
              <a:cs typeface="ＭＳ Ｐゴシック" charset="-128"/>
            </a:endParaRPr>
          </a:p>
          <a:p>
            <a:pPr>
              <a:defRPr/>
            </a:pPr>
            <a:r>
              <a:rPr lang="en-US" b="1" dirty="0" smtClean="0">
                <a:ea typeface="ＭＳ Ｐゴシック" charset="-128"/>
                <a:cs typeface="ＭＳ Ｐゴシック" charset="-128"/>
              </a:rPr>
              <a:t>Budget Revisions – </a:t>
            </a:r>
            <a:r>
              <a:rPr lang="en-US" dirty="0" smtClean="0">
                <a:ea typeface="ＭＳ Ｐゴシック" charset="-128"/>
                <a:cs typeface="ＭＳ Ｐゴシック" charset="-128"/>
              </a:rPr>
              <a:t>As applicable, grantees will need to submit budget revisions through the EHB to comply with salary limitations requirements.</a:t>
            </a:r>
            <a:endParaRPr lang="en-US" dirty="0" smtClean="0"/>
          </a:p>
          <a:p>
            <a:pPr>
              <a:defRPr/>
            </a:pPr>
            <a:endParaRPr lang="en-US" dirty="0" smtClean="0"/>
          </a:p>
          <a:p>
            <a:pPr>
              <a:defRPr/>
            </a:pPr>
            <a:r>
              <a:rPr lang="en-US" dirty="0" smtClean="0"/>
              <a:t>Example the medical director of a clinic</a:t>
            </a:r>
          </a:p>
          <a:p>
            <a:pPr>
              <a:defRPr/>
            </a:pPr>
            <a:r>
              <a:rPr lang="en-US" dirty="0" smtClean="0"/>
              <a:t>Income earned from moonlighting at a hospital</a:t>
            </a:r>
          </a:p>
          <a:p>
            <a:pPr>
              <a:defRPr/>
            </a:pPr>
            <a:endParaRPr lang="en-US" dirty="0" smtClean="0"/>
          </a:p>
          <a:p>
            <a:pPr>
              <a:defRPr/>
            </a:pPr>
            <a:r>
              <a:rPr lang="en-US" dirty="0" smtClean="0"/>
              <a:t>Subcontractor – specialty clinic at $100/</a:t>
            </a:r>
            <a:r>
              <a:rPr lang="en-US" dirty="0" err="1" smtClean="0"/>
              <a:t>hr</a:t>
            </a:r>
            <a:r>
              <a:rPr lang="en-US" dirty="0" smtClean="0"/>
              <a:t> is this within salary limitations</a:t>
            </a:r>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5970AF3-B1D8-4FAA-9B39-0C687A88CAF7}" type="slidenum">
              <a:rPr lang="en-US" smtClean="0"/>
              <a:pPr>
                <a:defRPr/>
              </a:pPr>
              <a:t>55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0EF77D3-3297-48C7-8A2B-AC0D2FA3E299}" type="slidenum">
              <a:rPr lang="en-US" smtClean="0"/>
              <a:pPr>
                <a:defRPr/>
              </a:pPr>
              <a:t>56</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0696411-78C0-49B3-84F8-6A5306004CBD}" type="slidenum">
              <a:rPr lang="en-US" smtClean="0"/>
              <a:pPr>
                <a:defRPr/>
              </a:pPr>
              <a:t>60</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DEC910B-1341-4271-825C-08160E92FE10}" type="slidenum">
              <a:rPr lang="en-US" smtClean="0"/>
              <a:pPr>
                <a:defRPr/>
              </a:pPr>
              <a:t>65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37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CA491D3-F79D-4D4F-AF0A-4D36B95294D7}" type="slidenum">
              <a:rPr lang="en-US" smtClean="0"/>
              <a:pPr>
                <a:defRPr/>
              </a:pPr>
              <a:t>73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9438307-6F30-477E-892E-F7A5BB8D480A}" type="slidenum">
              <a:rPr lang="en-US" smtClean="0"/>
              <a:pPr>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AFB0944-6928-42F4-ABEC-DADBA20240A5}" type="slidenum">
              <a:rPr lang="en-US" smtClean="0"/>
              <a:pPr>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0"/>
            <a:ext cx="9144000" cy="1143000"/>
            <a:chOff x="0" y="0"/>
            <a:chExt cx="9144000" cy="1143000"/>
          </a:xfrm>
        </p:grpSpPr>
        <p:grpSp>
          <p:nvGrpSpPr>
            <p:cNvPr id="5" name="Group 7"/>
            <p:cNvGrpSpPr>
              <a:grpSpLocks/>
            </p:cNvGrpSpPr>
            <p:nvPr userDrawn="1"/>
          </p:nvGrpSpPr>
          <p:grpSpPr bwMode="auto">
            <a:xfrm>
              <a:off x="0" y="0"/>
              <a:ext cx="9144000" cy="1143000"/>
              <a:chOff x="0" y="0"/>
              <a:chExt cx="9144000" cy="1143000"/>
            </a:xfrm>
          </p:grpSpPr>
          <p:sp>
            <p:nvSpPr>
              <p:cNvPr id="7" name="Rectangle 14"/>
              <p:cNvSpPr>
                <a:spLocks noChangeArrowheads="1"/>
              </p:cNvSpPr>
              <p:nvPr/>
            </p:nvSpPr>
            <p:spPr bwMode="auto">
              <a:xfrm>
                <a:off x="0" y="0"/>
                <a:ext cx="9144000" cy="1066800"/>
              </a:xfrm>
              <a:prstGeom prst="rect">
                <a:avLst/>
              </a:prstGeom>
              <a:solidFill>
                <a:srgbClr val="056594"/>
              </a:solidFill>
              <a:ln w="9525">
                <a:noFill/>
                <a:miter lim="800000"/>
                <a:headEnd/>
                <a:tailEnd/>
              </a:ln>
            </p:spPr>
            <p:txBody>
              <a:bodyPr wrap="none" anchor="ctr"/>
              <a:lstStyle/>
              <a:p>
                <a:pPr>
                  <a:defRPr/>
                </a:pPr>
                <a:endParaRPr lang="en-US">
                  <a:cs typeface="+mn-cs"/>
                </a:endParaRPr>
              </a:p>
            </p:txBody>
          </p:sp>
          <p:pic>
            <p:nvPicPr>
              <p:cNvPr id="8" name="Picture 15" descr="Department of Health and Human Services"/>
              <p:cNvPicPr>
                <a:picLocks noChangeAspect="1" noChangeArrowheads="1"/>
              </p:cNvPicPr>
              <p:nvPr/>
            </p:nvPicPr>
            <p:blipFill>
              <a:blip r:embed="rId2">
                <a:extLst>
                  <a:ext uri="{28A0092B-C50C-407E-A947-70E740481C1C}">
                    <a14:useLocalDpi xmlns:a14="http://schemas.microsoft.com/office/drawing/2010/main" val="0"/>
                  </a:ext>
                </a:extLst>
              </a:blip>
              <a:srcRect r="79105"/>
              <a:stretch>
                <a:fillRect/>
              </a:stretch>
            </p:blipFill>
            <p:spPr bwMode="auto">
              <a:xfrm>
                <a:off x="457200" y="123825"/>
                <a:ext cx="9191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9"/>
              <p:cNvSpPr>
                <a:spLocks noChangeShapeType="1"/>
              </p:cNvSpPr>
              <p:nvPr/>
            </p:nvSpPr>
            <p:spPr bwMode="auto">
              <a:xfrm>
                <a:off x="0" y="1143000"/>
                <a:ext cx="9144000" cy="0"/>
              </a:xfrm>
              <a:prstGeom prst="line">
                <a:avLst/>
              </a:prstGeom>
              <a:noFill/>
              <a:ln w="279400">
                <a:solidFill>
                  <a:srgbClr val="078ACB"/>
                </a:solidFill>
                <a:round/>
                <a:headEnd/>
                <a:tailEnd/>
              </a:ln>
            </p:spPr>
            <p:txBody>
              <a:bodyPr/>
              <a:lstStyle/>
              <a:p>
                <a:pPr>
                  <a:defRPr/>
                </a:pPr>
                <a:endParaRPr lang="en-US">
                  <a:cs typeface="+mn-cs"/>
                </a:endParaRPr>
              </a:p>
            </p:txBody>
          </p:sp>
        </p:grpSp>
        <p:pic>
          <p:nvPicPr>
            <p:cNvPr id="6" name="Picture 30" descr="Health Resources and Services Administrati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62800" y="228600"/>
              <a:ext cx="17526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0114" name="Rectangle 2"/>
          <p:cNvSpPr>
            <a:spLocks noGrp="1" noChangeArrowheads="1"/>
          </p:cNvSpPr>
          <p:nvPr>
            <p:ph type="ctrTitle"/>
          </p:nvPr>
        </p:nvSpPr>
        <p:spPr>
          <a:xfrm>
            <a:off x="1066800" y="3124200"/>
            <a:ext cx="7010400" cy="990600"/>
          </a:xfrm>
        </p:spPr>
        <p:txBody>
          <a:bodyPr/>
          <a:lstStyle>
            <a:lvl1pPr>
              <a:defRPr>
                <a:solidFill>
                  <a:srgbClr val="056594"/>
                </a:solidFill>
              </a:defRPr>
            </a:lvl1pPr>
          </a:lstStyle>
          <a:p>
            <a:r>
              <a:rPr lang="en-US" smtClean="0"/>
              <a:t>Click to edit Master title style</a:t>
            </a:r>
            <a:endParaRPr lang="en-US"/>
          </a:p>
        </p:txBody>
      </p:sp>
      <p:sp>
        <p:nvSpPr>
          <p:cNvPr id="90115" name="Rectangle 3"/>
          <p:cNvSpPr>
            <a:spLocks noGrp="1" noChangeArrowheads="1"/>
          </p:cNvSpPr>
          <p:nvPr>
            <p:ph type="subTitle" idx="1"/>
          </p:nvPr>
        </p:nvSpPr>
        <p:spPr>
          <a:xfrm>
            <a:off x="1524000" y="4267200"/>
            <a:ext cx="6400800" cy="1752600"/>
          </a:xfrm>
        </p:spPr>
        <p:txBody>
          <a:bodyPr/>
          <a:lstStyle>
            <a:lvl1pPr marL="0" indent="0" algn="ctr">
              <a:buFontTx/>
              <a:buNone/>
              <a:defRPr>
                <a:solidFill>
                  <a:srgbClr val="056594"/>
                </a:solidFill>
              </a:defRPr>
            </a:lvl1pPr>
          </a:lstStyle>
          <a:p>
            <a:r>
              <a:rPr lang="en-US" smtClean="0"/>
              <a:t>Click to edit Master subtitle style</a:t>
            </a:r>
            <a:endParaRPr lang="en-US"/>
          </a:p>
        </p:txBody>
      </p:sp>
    </p:spTree>
    <p:extLst>
      <p:ext uri="{BB962C8B-B14F-4D97-AF65-F5344CB8AC3E}">
        <p14:creationId xmlns:p14="http://schemas.microsoft.com/office/powerpoint/2010/main" val="174514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3158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1295400"/>
            <a:ext cx="16383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295400"/>
            <a:ext cx="47625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5025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2364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64331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484438"/>
            <a:ext cx="3200400"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484438"/>
            <a:ext cx="3200400"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553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709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9278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18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391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5663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1295400"/>
            <a:ext cx="655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371600" y="2484438"/>
            <a:ext cx="655320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8" name="Group 8" descr="HHS and HRSA logos on blue background."/>
          <p:cNvGrpSpPr>
            <a:grpSpLocks/>
          </p:cNvGrpSpPr>
          <p:nvPr/>
        </p:nvGrpSpPr>
        <p:grpSpPr bwMode="auto">
          <a:xfrm>
            <a:off x="0" y="0"/>
            <a:ext cx="9144000" cy="990600"/>
            <a:chOff x="0" y="0"/>
            <a:chExt cx="9144000" cy="990600"/>
          </a:xfrm>
        </p:grpSpPr>
        <p:sp>
          <p:nvSpPr>
            <p:cNvPr id="1029" name="Rectangle 31"/>
            <p:cNvSpPr>
              <a:spLocks noChangeArrowheads="1"/>
            </p:cNvSpPr>
            <p:nvPr/>
          </p:nvSpPr>
          <p:spPr bwMode="auto">
            <a:xfrm>
              <a:off x="0" y="0"/>
              <a:ext cx="9144000" cy="914400"/>
            </a:xfrm>
            <a:prstGeom prst="rect">
              <a:avLst/>
            </a:prstGeom>
            <a:solidFill>
              <a:srgbClr val="056594"/>
            </a:solidFill>
            <a:ln w="9525">
              <a:noFill/>
              <a:miter lim="800000"/>
              <a:headEnd/>
              <a:tailEnd/>
            </a:ln>
          </p:spPr>
          <p:txBody>
            <a:bodyPr wrap="none" anchor="ctr"/>
            <a:lstStyle/>
            <a:p>
              <a:pPr>
                <a:defRPr/>
              </a:pPr>
              <a:endParaRPr lang="en-US">
                <a:cs typeface="+mn-cs"/>
              </a:endParaRPr>
            </a:p>
          </p:txBody>
        </p:sp>
        <p:pic>
          <p:nvPicPr>
            <p:cNvPr id="1030" name="Picture 14" descr="Department of Health and Human Services"/>
            <p:cNvPicPr>
              <a:picLocks noChangeAspect="1" noChangeArrowheads="1"/>
            </p:cNvPicPr>
            <p:nvPr/>
          </p:nvPicPr>
          <p:blipFill>
            <a:blip r:embed="rId13">
              <a:extLst>
                <a:ext uri="{28A0092B-C50C-407E-A947-70E740481C1C}">
                  <a14:useLocalDpi xmlns:a14="http://schemas.microsoft.com/office/drawing/2010/main" val="0"/>
                </a:ext>
              </a:extLst>
            </a:blip>
            <a:srcRect r="79105"/>
            <a:stretch>
              <a:fillRect/>
            </a:stretch>
          </p:blipFill>
          <p:spPr bwMode="auto">
            <a:xfrm>
              <a:off x="381000" y="152400"/>
              <a:ext cx="6858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33"/>
            <p:cNvSpPr>
              <a:spLocks noChangeShapeType="1"/>
            </p:cNvSpPr>
            <p:nvPr/>
          </p:nvSpPr>
          <p:spPr bwMode="auto">
            <a:xfrm>
              <a:off x="0" y="990600"/>
              <a:ext cx="9144000" cy="0"/>
            </a:xfrm>
            <a:prstGeom prst="line">
              <a:avLst/>
            </a:prstGeom>
            <a:noFill/>
            <a:ln w="228600">
              <a:solidFill>
                <a:srgbClr val="078ACB"/>
              </a:solidFill>
              <a:round/>
              <a:headEnd/>
              <a:tailEnd/>
            </a:ln>
          </p:spPr>
          <p:txBody>
            <a:bodyPr/>
            <a:lstStyle/>
            <a:p>
              <a:pPr>
                <a:defRPr/>
              </a:pPr>
              <a:endParaRPr lang="en-US">
                <a:cs typeface="+mn-cs"/>
              </a:endParaRPr>
            </a:p>
          </p:txBody>
        </p:sp>
        <p:pic>
          <p:nvPicPr>
            <p:cNvPr id="1032" name="Picture 30" descr="Health Resources and Services Administratio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62800" y="220663"/>
              <a:ext cx="17526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rtl="0" eaLnBrk="0" fontAlgn="base" hangingPunct="0">
        <a:spcBef>
          <a:spcPct val="0"/>
        </a:spcBef>
        <a:spcAft>
          <a:spcPct val="0"/>
        </a:spcAft>
        <a:defRPr sz="3600" b="1">
          <a:solidFill>
            <a:srgbClr val="057590"/>
          </a:solidFill>
          <a:latin typeface="+mj-lt"/>
          <a:ea typeface="+mj-ea"/>
          <a:cs typeface="+mj-cs"/>
        </a:defRPr>
      </a:lvl1pPr>
      <a:lvl2pPr algn="ctr" rtl="0" eaLnBrk="0" fontAlgn="base" hangingPunct="0">
        <a:spcBef>
          <a:spcPct val="0"/>
        </a:spcBef>
        <a:spcAft>
          <a:spcPct val="0"/>
        </a:spcAft>
        <a:defRPr sz="3600" b="1">
          <a:solidFill>
            <a:srgbClr val="057590"/>
          </a:solidFill>
          <a:latin typeface="Arial Unicode MS" pitchFamily="34" charset="-128"/>
        </a:defRPr>
      </a:lvl2pPr>
      <a:lvl3pPr algn="ctr" rtl="0" eaLnBrk="0" fontAlgn="base" hangingPunct="0">
        <a:spcBef>
          <a:spcPct val="0"/>
        </a:spcBef>
        <a:spcAft>
          <a:spcPct val="0"/>
        </a:spcAft>
        <a:defRPr sz="3600" b="1">
          <a:solidFill>
            <a:srgbClr val="057590"/>
          </a:solidFill>
          <a:latin typeface="Arial Unicode MS" pitchFamily="34" charset="-128"/>
        </a:defRPr>
      </a:lvl3pPr>
      <a:lvl4pPr algn="ctr" rtl="0" eaLnBrk="0" fontAlgn="base" hangingPunct="0">
        <a:spcBef>
          <a:spcPct val="0"/>
        </a:spcBef>
        <a:spcAft>
          <a:spcPct val="0"/>
        </a:spcAft>
        <a:defRPr sz="3600" b="1">
          <a:solidFill>
            <a:srgbClr val="057590"/>
          </a:solidFill>
          <a:latin typeface="Arial Unicode MS" pitchFamily="34" charset="-128"/>
        </a:defRPr>
      </a:lvl4pPr>
      <a:lvl5pPr algn="ctr" rtl="0" eaLnBrk="0" fontAlgn="base" hangingPunct="0">
        <a:spcBef>
          <a:spcPct val="0"/>
        </a:spcBef>
        <a:spcAft>
          <a:spcPct val="0"/>
        </a:spcAft>
        <a:defRPr sz="3600" b="1">
          <a:solidFill>
            <a:srgbClr val="057590"/>
          </a:solidFill>
          <a:latin typeface="Arial Unicode MS" pitchFamily="34" charset="-128"/>
        </a:defRPr>
      </a:lvl5pPr>
      <a:lvl6pPr marL="457200" algn="ctr" rtl="0" eaLnBrk="1" fontAlgn="base" hangingPunct="1">
        <a:spcBef>
          <a:spcPct val="0"/>
        </a:spcBef>
        <a:spcAft>
          <a:spcPct val="0"/>
        </a:spcAft>
        <a:defRPr sz="3600" b="1">
          <a:solidFill>
            <a:srgbClr val="057590"/>
          </a:solidFill>
          <a:latin typeface="Arial Unicode MS" pitchFamily="34" charset="-128"/>
        </a:defRPr>
      </a:lvl6pPr>
      <a:lvl7pPr marL="914400" algn="ctr" rtl="0" eaLnBrk="1" fontAlgn="base" hangingPunct="1">
        <a:spcBef>
          <a:spcPct val="0"/>
        </a:spcBef>
        <a:spcAft>
          <a:spcPct val="0"/>
        </a:spcAft>
        <a:defRPr sz="3600" b="1">
          <a:solidFill>
            <a:srgbClr val="057590"/>
          </a:solidFill>
          <a:latin typeface="Arial Unicode MS" pitchFamily="34" charset="-128"/>
        </a:defRPr>
      </a:lvl7pPr>
      <a:lvl8pPr marL="1371600" algn="ctr" rtl="0" eaLnBrk="1" fontAlgn="base" hangingPunct="1">
        <a:spcBef>
          <a:spcPct val="0"/>
        </a:spcBef>
        <a:spcAft>
          <a:spcPct val="0"/>
        </a:spcAft>
        <a:defRPr sz="3600" b="1">
          <a:solidFill>
            <a:srgbClr val="057590"/>
          </a:solidFill>
          <a:latin typeface="Arial Unicode MS" pitchFamily="34" charset="-128"/>
        </a:defRPr>
      </a:lvl8pPr>
      <a:lvl9pPr marL="1828800" algn="ctr" rtl="0" eaLnBrk="1" fontAlgn="base" hangingPunct="1">
        <a:spcBef>
          <a:spcPct val="0"/>
        </a:spcBef>
        <a:spcAft>
          <a:spcPct val="0"/>
        </a:spcAft>
        <a:defRPr sz="3600" b="1">
          <a:solidFill>
            <a:srgbClr val="057590"/>
          </a:solidFill>
          <a:latin typeface="Arial Unicode MS"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rgbClr val="05759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057590"/>
          </a:solidFill>
          <a:latin typeface="+mn-lt"/>
        </a:defRPr>
      </a:lvl2pPr>
      <a:lvl3pPr marL="1143000" indent="-228600" algn="l" rtl="0" eaLnBrk="0" fontAlgn="base" hangingPunct="0">
        <a:spcBef>
          <a:spcPct val="20000"/>
        </a:spcBef>
        <a:spcAft>
          <a:spcPct val="0"/>
        </a:spcAft>
        <a:buFont typeface="Arial" charset="0"/>
        <a:buChar char="•"/>
        <a:defRPr sz="2400">
          <a:solidFill>
            <a:srgbClr val="057590"/>
          </a:solidFill>
          <a:latin typeface="+mn-lt"/>
        </a:defRPr>
      </a:lvl3pPr>
      <a:lvl4pPr marL="1600200" indent="-228600" algn="l" rtl="0" eaLnBrk="0" fontAlgn="base" hangingPunct="0">
        <a:spcBef>
          <a:spcPct val="20000"/>
        </a:spcBef>
        <a:spcAft>
          <a:spcPct val="0"/>
        </a:spcAft>
        <a:buFont typeface="Arial" charset="0"/>
        <a:buChar char="•"/>
        <a:defRPr sz="2000">
          <a:solidFill>
            <a:srgbClr val="057590"/>
          </a:solidFill>
          <a:latin typeface="+mn-lt"/>
        </a:defRPr>
      </a:lvl4pPr>
      <a:lvl5pPr marL="2057400" indent="-228600" algn="l" rtl="0" eaLnBrk="0" fontAlgn="base" hangingPunct="0">
        <a:spcBef>
          <a:spcPct val="20000"/>
        </a:spcBef>
        <a:spcAft>
          <a:spcPct val="0"/>
        </a:spcAft>
        <a:buFont typeface="Arial" charset="0"/>
        <a:buChar char="•"/>
        <a:defRPr sz="2000">
          <a:solidFill>
            <a:srgbClr val="057590"/>
          </a:solidFill>
          <a:latin typeface="+mn-lt"/>
        </a:defRPr>
      </a:lvl5pPr>
      <a:lvl6pPr marL="2514600" indent="-228600" algn="l" rtl="0" eaLnBrk="1" fontAlgn="base" hangingPunct="1">
        <a:spcBef>
          <a:spcPct val="20000"/>
        </a:spcBef>
        <a:spcAft>
          <a:spcPct val="0"/>
        </a:spcAft>
        <a:buChar char="»"/>
        <a:defRPr sz="2000">
          <a:solidFill>
            <a:srgbClr val="057590"/>
          </a:solidFill>
          <a:latin typeface="+mn-lt"/>
        </a:defRPr>
      </a:lvl6pPr>
      <a:lvl7pPr marL="2971800" indent="-228600" algn="l" rtl="0" eaLnBrk="1" fontAlgn="base" hangingPunct="1">
        <a:spcBef>
          <a:spcPct val="20000"/>
        </a:spcBef>
        <a:spcAft>
          <a:spcPct val="0"/>
        </a:spcAft>
        <a:buChar char="»"/>
        <a:defRPr sz="2000">
          <a:solidFill>
            <a:srgbClr val="057590"/>
          </a:solidFill>
          <a:latin typeface="+mn-lt"/>
        </a:defRPr>
      </a:lvl7pPr>
      <a:lvl8pPr marL="3429000" indent="-228600" algn="l" rtl="0" eaLnBrk="1" fontAlgn="base" hangingPunct="1">
        <a:spcBef>
          <a:spcPct val="20000"/>
        </a:spcBef>
        <a:spcAft>
          <a:spcPct val="0"/>
        </a:spcAft>
        <a:buChar char="»"/>
        <a:defRPr sz="2000">
          <a:solidFill>
            <a:srgbClr val="057590"/>
          </a:solidFill>
          <a:latin typeface="+mn-lt"/>
        </a:defRPr>
      </a:lvl8pPr>
      <a:lvl9pPr marL="3886200" indent="-228600" algn="l" rtl="0" eaLnBrk="1" fontAlgn="base" hangingPunct="1">
        <a:spcBef>
          <a:spcPct val="20000"/>
        </a:spcBef>
        <a:spcAft>
          <a:spcPct val="0"/>
        </a:spcAft>
        <a:buChar char="»"/>
        <a:defRPr sz="2000">
          <a:solidFill>
            <a:srgbClr val="0575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4.xml"/><Relationship Id="rId16" Type="http://schemas.openxmlformats.org/officeDocument/2006/relationships/diagramColors" Target="../diagrams/colors7.xml"/><Relationship Id="rId1" Type="http://schemas.openxmlformats.org/officeDocument/2006/relationships/slideLayout" Target="../slideLayouts/slideLayout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http://hab.hrsa.gov/manageyourgrant/pinspals/eligible1002.html"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7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76.xml.rels><?xml version="1.0" encoding="UTF-8" standalone="yes"?>
<Relationships xmlns="http://schemas.openxmlformats.org/package/2006/relationships"><Relationship Id="rId2" Type="http://schemas.openxmlformats.org/officeDocument/2006/relationships/hyperlink" Target="https://www.sam.gov/"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hyperlink" Target="mailto:mrupert@hrsa.gov" TargetMode="External"/><Relationship Id="rId2" Type="http://schemas.openxmlformats.org/officeDocument/2006/relationships/hyperlink" Target="mailto:slloyd@hrsa.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www.pesgce.com/RyanWhite201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57200" y="1143000"/>
            <a:ext cx="8458200" cy="1676400"/>
          </a:xfrm>
        </p:spPr>
        <p:txBody>
          <a:bodyPr/>
          <a:lstStyle/>
          <a:p>
            <a:r>
              <a:rPr lang="en-US" sz="6000" smtClean="0"/>
              <a:t>It All Adds Up!</a:t>
            </a:r>
            <a:r>
              <a:rPr lang="en-US" smtClean="0"/>
              <a:t/>
            </a:r>
            <a:br>
              <a:rPr lang="en-US" smtClean="0"/>
            </a:br>
            <a:r>
              <a:rPr lang="en-US" sz="3200" smtClean="0"/>
              <a:t>Making Sense of Your Part C Budget!</a:t>
            </a:r>
          </a:p>
        </p:txBody>
      </p:sp>
      <p:sp>
        <p:nvSpPr>
          <p:cNvPr id="3" name="Subtitle 2"/>
          <p:cNvSpPr>
            <a:spLocks noGrp="1"/>
          </p:cNvSpPr>
          <p:nvPr>
            <p:ph type="subTitle" idx="1"/>
          </p:nvPr>
        </p:nvSpPr>
        <p:spPr>
          <a:xfrm>
            <a:off x="457200" y="3505200"/>
            <a:ext cx="8686800" cy="2957513"/>
          </a:xfrm>
        </p:spPr>
        <p:txBody>
          <a:bodyPr>
            <a:normAutofit/>
          </a:bodyPr>
          <a:lstStyle/>
          <a:p>
            <a:pPr>
              <a:defRPr/>
            </a:pPr>
            <a:r>
              <a:rPr lang="en-US" b="1" dirty="0" smtClean="0">
                <a:latin typeface="+mj-lt"/>
              </a:rPr>
              <a:t>Presenters</a:t>
            </a:r>
            <a:r>
              <a:rPr lang="en-US" dirty="0" smtClean="0">
                <a:latin typeface="+mj-lt"/>
              </a:rPr>
              <a:t>:</a:t>
            </a:r>
          </a:p>
          <a:p>
            <a:pPr>
              <a:defRPr/>
            </a:pPr>
            <a:r>
              <a:rPr lang="en-US" dirty="0" smtClean="0"/>
              <a:t>Sandra Lloyd – Public Health Analyst HRSA/HAB Western Branch       </a:t>
            </a:r>
          </a:p>
          <a:p>
            <a:pPr>
              <a:defRPr/>
            </a:pPr>
            <a:r>
              <a:rPr lang="en-US" dirty="0" smtClean="0">
                <a:latin typeface="+mj-lt"/>
              </a:rPr>
              <a:t>Mae Rupert – Public Health Analyst HRSA/HAB North Eastern Branch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1066800"/>
            <a:ext cx="8229600" cy="990600"/>
          </a:xfrm>
        </p:spPr>
        <p:txBody>
          <a:bodyPr/>
          <a:lstStyle/>
          <a:p>
            <a:r>
              <a:rPr lang="en-US" sz="3200" smtClean="0">
                <a:solidFill>
                  <a:srgbClr val="056594"/>
                </a:solidFill>
              </a:rPr>
              <a:t>Part C - Core Medical Services</a:t>
            </a:r>
            <a:endParaRPr lang="en-US" sz="3200" smtClean="0"/>
          </a:p>
        </p:txBody>
      </p:sp>
      <p:graphicFrame>
        <p:nvGraphicFramePr>
          <p:cNvPr id="6" name="Content Placeholder 5"/>
          <p:cNvGraphicFramePr>
            <a:graphicFrameLocks noGrp="1"/>
          </p:cNvGraphicFramePr>
          <p:nvPr>
            <p:ph sz="half" idx="2"/>
          </p:nvPr>
        </p:nvGraphicFramePr>
        <p:xfrm>
          <a:off x="457200" y="2174875"/>
          <a:ext cx="4040188"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2" name="Content Placeholder 5"/>
          <p:cNvSpPr>
            <a:spLocks noGrp="1"/>
          </p:cNvSpPr>
          <p:nvPr>
            <p:ph sz="quarter" idx="4"/>
          </p:nvPr>
        </p:nvSpPr>
        <p:spPr>
          <a:xfrm>
            <a:off x="4572000" y="2895600"/>
            <a:ext cx="4191000" cy="2667000"/>
          </a:xfrm>
          <a:solidFill>
            <a:srgbClr val="FFFFCC"/>
          </a:solidFill>
          <a:ln>
            <a:solidFill>
              <a:srgbClr val="1078A5"/>
            </a:solidFill>
            <a:miter lim="800000"/>
            <a:headEnd/>
            <a:tailEnd/>
          </a:ln>
        </p:spPr>
        <p:txBody>
          <a:bodyPr anchor="ctr"/>
          <a:lstStyle/>
          <a:p>
            <a:pPr eaLnBrk="1" hangingPunct="1">
              <a:lnSpc>
                <a:spcPct val="90000"/>
              </a:lnSpc>
              <a:spcBef>
                <a:spcPts val="1800"/>
              </a:spcBef>
              <a:buFont typeface="Wingdings" pitchFamily="2" charset="2"/>
              <a:buChar char="ü"/>
            </a:pPr>
            <a:endParaRPr lang="en-US" smtClean="0">
              <a:solidFill>
                <a:srgbClr val="FF0000"/>
              </a:solidFill>
            </a:endParaRPr>
          </a:p>
          <a:p>
            <a:pPr eaLnBrk="1" hangingPunct="1">
              <a:lnSpc>
                <a:spcPct val="90000"/>
              </a:lnSpc>
              <a:spcBef>
                <a:spcPts val="3000"/>
              </a:spcBef>
              <a:buFont typeface="Wingdings" pitchFamily="2" charset="2"/>
              <a:buChar char="ü"/>
            </a:pPr>
            <a:r>
              <a:rPr lang="en-US" smtClean="0">
                <a:solidFill>
                  <a:schemeClr val="tx1"/>
                </a:solidFill>
              </a:rPr>
              <a:t>Categorized under Core Medical Services only and </a:t>
            </a:r>
            <a:r>
              <a:rPr lang="en-US" smtClean="0">
                <a:solidFill>
                  <a:srgbClr val="FF0000"/>
                </a:solidFill>
              </a:rPr>
              <a:t>NOT </a:t>
            </a:r>
            <a:r>
              <a:rPr lang="en-US" smtClean="0">
                <a:solidFill>
                  <a:schemeClr val="tx1"/>
                </a:solidFill>
              </a:rPr>
              <a:t>EIS</a:t>
            </a:r>
          </a:p>
        </p:txBody>
      </p:sp>
      <p:sp>
        <p:nvSpPr>
          <p:cNvPr id="7" name="Action Button: Document 6">
            <a:hlinkClick r:id="" action="ppaction://noaction" highlightClick="1"/>
          </p:cNvPr>
          <p:cNvSpPr/>
          <p:nvPr/>
        </p:nvSpPr>
        <p:spPr>
          <a:xfrm>
            <a:off x="6101688" y="2917208"/>
            <a:ext cx="1042988" cy="1042988"/>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Note</a:t>
            </a:r>
          </a:p>
        </p:txBody>
      </p:sp>
      <p:sp>
        <p:nvSpPr>
          <p:cNvPr id="12294"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4AE7D00E-B10C-492E-BBDF-BC5F89A8A287}" type="slidenum">
              <a:rPr lang="en-US" sz="1000"/>
              <a:pPr algn="r" eaLnBrk="1" hangingPunct="1"/>
              <a:t>10</a:t>
            </a:fld>
            <a:endParaRPr lang="en-US" sz="1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1066800"/>
            <a:ext cx="8153400" cy="838200"/>
          </a:xfrm>
        </p:spPr>
        <p:txBody>
          <a:bodyPr/>
          <a:lstStyle/>
          <a:p>
            <a:r>
              <a:rPr lang="en-US" sz="3200" smtClean="0">
                <a:solidFill>
                  <a:srgbClr val="056594"/>
                </a:solidFill>
              </a:rPr>
              <a:t>Part C - Quality Management Program</a:t>
            </a:r>
            <a:endParaRPr lang="en-US" sz="4000" smtClean="0">
              <a:solidFill>
                <a:srgbClr val="056594"/>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13589149"/>
              </p:ext>
            </p:extLst>
          </p:nvPr>
        </p:nvGraphicFramePr>
        <p:xfrm>
          <a:off x="304800" y="1905000"/>
          <a:ext cx="8458200" cy="4262439"/>
        </p:xfrm>
        <a:graphic>
          <a:graphicData uri="http://schemas.openxmlformats.org/drawingml/2006/table">
            <a:tbl>
              <a:tblPr bandRow="1">
                <a:tableStyleId>{5DA37D80-6434-44D0-A028-1B22A696006F}</a:tableStyleId>
              </a:tblPr>
              <a:tblGrid>
                <a:gridCol w="4229100"/>
                <a:gridCol w="4229100"/>
              </a:tblGrid>
              <a:tr h="996227">
                <a:tc>
                  <a:txBody>
                    <a:bodyPr/>
                    <a:lstStyle/>
                    <a:p>
                      <a:pPr marL="342900" indent="-342900" eaLnBrk="1" hangingPunct="1">
                        <a:buFont typeface="Arial" pitchFamily="34" charset="0"/>
                        <a:buChar char="•"/>
                      </a:pPr>
                      <a:r>
                        <a:rPr lang="en-US" sz="2000" b="1" dirty="0" smtClean="0"/>
                        <a:t>Costs to maintain a clinical quality management program</a:t>
                      </a:r>
                    </a:p>
                  </a:txBody>
                  <a:tcPr marT="45721" marB="45721" anchor="ctr">
                    <a:solidFill>
                      <a:schemeClr val="accent5"/>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Staff training and TA</a:t>
                      </a:r>
                    </a:p>
                  </a:txBody>
                  <a:tcPr marT="45721" marB="45721" anchor="ctr">
                    <a:solidFill>
                      <a:schemeClr val="accent5"/>
                    </a:solidFill>
                  </a:tcPr>
                </a:tc>
              </a:tr>
              <a:tr h="996227">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kern="1200" dirty="0" smtClean="0">
                          <a:solidFill>
                            <a:schemeClr val="tx1"/>
                          </a:solidFill>
                          <a:latin typeface="+mn-lt"/>
                          <a:ea typeface="+mn-ea"/>
                          <a:cs typeface="+mn-cs"/>
                        </a:rPr>
                        <a:t>Continuous Quality</a:t>
                      </a:r>
                      <a:r>
                        <a:rPr lang="en-US" sz="2000" b="1" kern="1200" baseline="0" dirty="0" smtClean="0">
                          <a:solidFill>
                            <a:schemeClr val="tx1"/>
                          </a:solidFill>
                          <a:latin typeface="+mn-lt"/>
                          <a:ea typeface="+mn-ea"/>
                          <a:cs typeface="+mn-cs"/>
                        </a:rPr>
                        <a:t> Improvement a</a:t>
                      </a:r>
                      <a:r>
                        <a:rPr lang="en-US" sz="2000" b="1" dirty="0" smtClean="0"/>
                        <a:t>ctivities</a:t>
                      </a:r>
                    </a:p>
                  </a:txBody>
                  <a:tcPr marT="45721" marB="45721" anchor="ctr">
                    <a:solidFill>
                      <a:srgbClr val="F2F2F2">
                        <a:alpha val="20000"/>
                      </a:srgb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Staff travel to the AGM and HAB clinical Conferences</a:t>
                      </a:r>
                    </a:p>
                  </a:txBody>
                  <a:tcPr marT="45721" marB="45721" anchor="ctr">
                    <a:solidFill>
                      <a:srgbClr val="F2F2F2">
                        <a:alpha val="20000"/>
                      </a:srgbClr>
                    </a:solidFill>
                  </a:tcPr>
                </a:tc>
              </a:tr>
              <a:tr h="563085">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CQM coordination</a:t>
                      </a:r>
                    </a:p>
                  </a:txBody>
                  <a:tcPr marT="45721" marB="45721" anchor="ctr">
                    <a:solidFill>
                      <a:schemeClr val="accent5"/>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Local Travel to improve services</a:t>
                      </a:r>
                    </a:p>
                  </a:txBody>
                  <a:tcPr marT="45721" marB="45721" anchor="ctr">
                    <a:solidFill>
                      <a:schemeClr val="accent5"/>
                    </a:solidFill>
                  </a:tcPr>
                </a:tc>
              </a:tr>
              <a:tr h="1005852">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Data collection for clinical quality management</a:t>
                      </a:r>
                    </a:p>
                  </a:txBody>
                  <a:tcPr marT="45721" marB="45721" anchor="ctr">
                    <a:solidFill>
                      <a:schemeClr val="bg1">
                        <a:alpha val="2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Participation in Statewide Coordinated Statement of Need (SCSN)</a:t>
                      </a:r>
                    </a:p>
                  </a:txBody>
                  <a:tcPr marT="45721" marB="45721" anchor="ctr">
                    <a:solidFill>
                      <a:schemeClr val="bg1">
                        <a:alpha val="20000"/>
                      </a:schemeClr>
                    </a:solidFill>
                  </a:tcPr>
                </a:tc>
              </a:tr>
              <a:tr h="701048">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Consumer involvement </a:t>
                      </a:r>
                      <a:r>
                        <a:rPr lang="en-US" sz="2000" b="1" kern="1200" dirty="0" smtClean="0">
                          <a:solidFill>
                            <a:schemeClr val="tx1"/>
                          </a:solidFill>
                          <a:latin typeface="+mn-lt"/>
                          <a:ea typeface="+mn-ea"/>
                          <a:cs typeface="+mn-cs"/>
                        </a:rPr>
                        <a:t>to improve services</a:t>
                      </a:r>
                      <a:endParaRPr lang="en-US" sz="2000" b="1" dirty="0" smtClean="0"/>
                    </a:p>
                  </a:txBody>
                  <a:tcPr marT="45721" marB="45721" anchor="ctr">
                    <a:solidFill>
                      <a:schemeClr val="accent5"/>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solidFill>
                            <a:schemeClr val="tx1"/>
                          </a:solidFill>
                        </a:rPr>
                        <a:t>EMR/EHR* - </a:t>
                      </a:r>
                      <a:r>
                        <a:rPr lang="en-US" sz="2000" b="1" kern="1200" baseline="0" dirty="0" smtClean="0">
                          <a:solidFill>
                            <a:schemeClr val="tx1"/>
                          </a:solidFill>
                          <a:latin typeface="+mn-lt"/>
                          <a:ea typeface="+mn-ea"/>
                          <a:cs typeface="+mn-cs"/>
                        </a:rPr>
                        <a:t>Data analysis for CQM activities</a:t>
                      </a:r>
                      <a:endParaRPr lang="en-US" sz="2000" b="1" dirty="0" smtClean="0">
                        <a:solidFill>
                          <a:schemeClr val="tx1"/>
                        </a:solidFill>
                      </a:endParaRPr>
                    </a:p>
                  </a:txBody>
                  <a:tcPr marT="45721" marB="45721" anchor="ctr">
                    <a:solidFill>
                      <a:schemeClr val="accent5"/>
                    </a:solidFill>
                  </a:tcPr>
                </a:tc>
              </a:tr>
            </a:tbl>
          </a:graphicData>
        </a:graphic>
      </p:graphicFrame>
      <p:sp>
        <p:nvSpPr>
          <p:cNvPr id="13335"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DD454A22-66D5-41EC-89B4-8918FD9FF725}" type="slidenum">
              <a:rPr lang="en-US" sz="1000"/>
              <a:pPr algn="r" eaLnBrk="1" hangingPunct="1"/>
              <a:t>11</a:t>
            </a:fld>
            <a:endParaRPr lang="en-US" sz="1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289050" y="1066800"/>
            <a:ext cx="6553200" cy="838200"/>
          </a:xfrm>
        </p:spPr>
        <p:txBody>
          <a:bodyPr/>
          <a:lstStyle/>
          <a:p>
            <a:r>
              <a:rPr lang="en-US" sz="3200" smtClean="0">
                <a:solidFill>
                  <a:srgbClr val="056594"/>
                </a:solidFill>
              </a:rPr>
              <a:t>Part C - Support Services</a:t>
            </a:r>
            <a:endParaRPr lang="en-US" sz="4000" smtClean="0">
              <a:solidFill>
                <a:srgbClr val="056594"/>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6376183"/>
              </p:ext>
            </p:extLst>
          </p:nvPr>
        </p:nvGraphicFramePr>
        <p:xfrm>
          <a:off x="381000" y="2057400"/>
          <a:ext cx="8458200" cy="4557714"/>
        </p:xfrm>
        <a:graphic>
          <a:graphicData uri="http://schemas.openxmlformats.org/drawingml/2006/table">
            <a:tbl>
              <a:tblPr bandRow="1">
                <a:tableStyleId>{5DA37D80-6434-44D0-A028-1B22A696006F}</a:tableStyleId>
              </a:tblPr>
              <a:tblGrid>
                <a:gridCol w="4229100"/>
                <a:gridCol w="4229100"/>
              </a:tblGrid>
              <a:tr h="996248">
                <a:tc>
                  <a:txBody>
                    <a:bodyPr/>
                    <a:lstStyle/>
                    <a:p>
                      <a:pPr marL="342900" indent="-342900" eaLnBrk="1" hangingPunct="1">
                        <a:buFont typeface="Arial" pitchFamily="34" charset="0"/>
                        <a:buChar char="•"/>
                      </a:pPr>
                      <a:r>
                        <a:rPr lang="en-US" sz="2000" b="1" dirty="0" smtClean="0"/>
                        <a:t>Local travel by staff to provide support services</a:t>
                      </a:r>
                    </a:p>
                  </a:txBody>
                  <a:tcPr marT="45722" marB="45722" anchor="ctr">
                    <a:solidFill>
                      <a:schemeClr val="accent5"/>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Respite Care</a:t>
                      </a:r>
                      <a:r>
                        <a:rPr lang="en-US" sz="2000" b="1" dirty="0" smtClean="0">
                          <a:solidFill>
                            <a:srgbClr val="FF0000"/>
                          </a:solidFill>
                        </a:rPr>
                        <a: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000" b="1" dirty="0" smtClean="0"/>
                    </a:p>
                  </a:txBody>
                  <a:tcPr marT="45722" marB="45722" anchor="ctr">
                    <a:solidFill>
                      <a:schemeClr val="accent5"/>
                    </a:solidFill>
                  </a:tcPr>
                </a:tc>
              </a:tr>
              <a:tr h="996248">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Outreach to identify people with HIV or “at risk”</a:t>
                      </a:r>
                      <a:r>
                        <a:rPr lang="en-US" sz="2000" b="1" dirty="0" smtClean="0">
                          <a:solidFill>
                            <a:srgbClr val="FF0000"/>
                          </a:solidFill>
                        </a:rPr>
                        <a:t>*</a:t>
                      </a:r>
                    </a:p>
                  </a:txBody>
                  <a:tcPr marT="45722" marB="45722" anchor="ctr">
                    <a:solidFill>
                      <a:schemeClr val="bg1">
                        <a:alpha val="2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Translation or interpretation services</a:t>
                      </a:r>
                      <a:r>
                        <a:rPr lang="en-US" sz="2000" b="1" dirty="0" smtClean="0">
                          <a:solidFill>
                            <a:srgbClr val="FF0000"/>
                          </a:solidFill>
                        </a:rPr>
                        <a:t>*</a:t>
                      </a:r>
                    </a:p>
                  </a:txBody>
                  <a:tcPr marT="45722" marB="45722" anchor="ctr">
                    <a:solidFill>
                      <a:schemeClr val="bg1">
                        <a:alpha val="20000"/>
                      </a:schemeClr>
                    </a:solidFill>
                  </a:tcPr>
                </a:tc>
              </a:tr>
              <a:tr h="996248">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Transportation for medical appointments</a:t>
                      </a:r>
                      <a:r>
                        <a:rPr lang="en-US" sz="2000" b="1" dirty="0" smtClean="0">
                          <a:solidFill>
                            <a:srgbClr val="FF0000"/>
                          </a:solidFill>
                        </a:rPr>
                        <a:t>*</a:t>
                      </a:r>
                    </a:p>
                  </a:txBody>
                  <a:tcPr marT="45722" marB="45722" anchor="ctr">
                    <a:solidFill>
                      <a:schemeClr val="accent5"/>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solidFill>
                            <a:schemeClr val="tx1"/>
                          </a:solidFill>
                        </a:rPr>
                        <a:t>Non-medical case management</a:t>
                      </a:r>
                      <a:r>
                        <a:rPr lang="en-US" sz="2000" b="1" dirty="0" smtClean="0">
                          <a:solidFill>
                            <a:srgbClr val="FF0000"/>
                          </a:solidFill>
                        </a:rPr>
                        <a: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000" b="1" dirty="0" smtClean="0"/>
                    </a:p>
                  </a:txBody>
                  <a:tcPr marT="45722" marB="45722" anchor="ctr">
                    <a:solidFill>
                      <a:schemeClr val="accent5"/>
                    </a:solidFill>
                  </a:tcPr>
                </a:tc>
              </a:tr>
              <a:tr h="563097">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Peer support</a:t>
                      </a:r>
                    </a:p>
                  </a:txBody>
                  <a:tcPr marT="45722" marB="45722" anchor="ctr">
                    <a:solidFill>
                      <a:schemeClr val="bg1">
                        <a:alpha val="2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solidFill>
                            <a:srgbClr val="056594"/>
                          </a:solidFill>
                        </a:rPr>
                        <a:t>Eligibility Specialists</a:t>
                      </a:r>
                    </a:p>
                  </a:txBody>
                  <a:tcPr marT="45722" marB="45722" anchor="ctr">
                    <a:solidFill>
                      <a:schemeClr val="bg1">
                        <a:alpha val="20000"/>
                      </a:schemeClr>
                    </a:solidFill>
                  </a:tcPr>
                </a:tc>
              </a:tr>
              <a:tr h="10058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Patient education materials</a:t>
                      </a:r>
                      <a:r>
                        <a:rPr lang="en-US" sz="2000" b="1" dirty="0" smtClean="0">
                          <a:solidFill>
                            <a:srgbClr val="FF0000"/>
                          </a:solidFill>
                        </a:rPr>
                        <a:t>*</a:t>
                      </a:r>
                    </a:p>
                  </a:txBody>
                  <a:tcPr marT="45722" marB="45722" anchor="ctr">
                    <a:solidFill>
                      <a:schemeClr val="accent5"/>
                    </a:solidFill>
                  </a:tcPr>
                </a:tc>
                <a:tc>
                  <a:txBody>
                    <a:bodyPr/>
                    <a:lstStyle/>
                    <a:p>
                      <a:pPr marL="285750" marR="0" indent="-11430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kern="1200" dirty="0" smtClean="0">
                          <a:solidFill>
                            <a:srgbClr val="FF0000"/>
                          </a:solidFill>
                          <a:latin typeface="+mn-lt"/>
                          <a:ea typeface="+mn-ea"/>
                          <a:cs typeface="+mn-cs"/>
                        </a:rPr>
                        <a:t>*</a:t>
                      </a:r>
                      <a:r>
                        <a:rPr lang="en-US" sz="2000" kern="1200" dirty="0" smtClean="0">
                          <a:solidFill>
                            <a:srgbClr val="FF0000"/>
                          </a:solidFill>
                          <a:latin typeface="+mn-lt"/>
                          <a:ea typeface="+mn-ea"/>
                          <a:cs typeface="+mn-cs"/>
                        </a:rPr>
                        <a:t>Need to justify why they cannot be paid for by other funding sources!</a:t>
                      </a:r>
                      <a:endParaRPr lang="en-US" sz="2000" b="1" dirty="0" smtClean="0">
                        <a:solidFill>
                          <a:srgbClr val="FF0000"/>
                        </a:solidFill>
                      </a:endParaRPr>
                    </a:p>
                  </a:txBody>
                  <a:tcPr marT="45722" marB="45722" anchor="ctr">
                    <a:solidFill>
                      <a:schemeClr val="accent5"/>
                    </a:solidFill>
                  </a:tcPr>
                </a:tc>
              </a:tr>
            </a:tbl>
          </a:graphicData>
        </a:graphic>
      </p:graphicFrame>
      <p:sp>
        <p:nvSpPr>
          <p:cNvPr id="14359"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53FA0CCE-5C77-4DB6-960F-C4C723D5F794}" type="slidenum">
              <a:rPr lang="en-US" sz="1000"/>
              <a:pPr algn="r" eaLnBrk="1" hangingPunct="1"/>
              <a:t>12</a:t>
            </a:fld>
            <a:endParaRPr lang="en-US" sz="1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371600" y="1066800"/>
            <a:ext cx="6553200" cy="609600"/>
          </a:xfrm>
        </p:spPr>
        <p:txBody>
          <a:bodyPr/>
          <a:lstStyle/>
          <a:p>
            <a:r>
              <a:rPr lang="en-US" sz="3200" dirty="0" smtClean="0">
                <a:solidFill>
                  <a:srgbClr val="056594"/>
                </a:solidFill>
              </a:rPr>
              <a:t>Part C - Administration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7015203"/>
              </p:ext>
            </p:extLst>
          </p:nvPr>
        </p:nvGraphicFramePr>
        <p:xfrm>
          <a:off x="457200" y="1752600"/>
          <a:ext cx="8382000" cy="4297638"/>
        </p:xfrm>
        <a:graphic>
          <a:graphicData uri="http://schemas.openxmlformats.org/drawingml/2006/table">
            <a:tbl>
              <a:tblPr bandRow="1">
                <a:tableStyleId>{5DA37D80-6434-44D0-A028-1B22A696006F}</a:tableStyleId>
              </a:tblPr>
              <a:tblGrid>
                <a:gridCol w="4191000"/>
                <a:gridCol w="4191000"/>
              </a:tblGrid>
              <a:tr h="700988">
                <a:tc>
                  <a:txBody>
                    <a:bodyPr/>
                    <a:lstStyle/>
                    <a:p>
                      <a:pPr marL="342900" indent="-342900" eaLnBrk="1" hangingPunct="1">
                        <a:buFont typeface="Arial" pitchFamily="34" charset="0"/>
                        <a:buChar char="•"/>
                      </a:pPr>
                      <a:r>
                        <a:rPr lang="en-US" sz="2000" b="1" dirty="0" smtClean="0"/>
                        <a:t>Audits</a:t>
                      </a:r>
                    </a:p>
                  </a:txBody>
                  <a:tcPr marT="45717" marB="45717" anchor="ctr">
                    <a:solidFill>
                      <a:schemeClr val="accent5"/>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Payroll/accounting services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000" b="1" dirty="0" smtClean="0"/>
                    </a:p>
                  </a:txBody>
                  <a:tcPr marT="45717" marB="45717" anchor="ctr">
                    <a:solidFill>
                      <a:schemeClr val="accent5"/>
                    </a:solidFill>
                  </a:tcPr>
                </a:tc>
              </a:tr>
              <a:tr h="700988">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Clerical Support/Receptionist </a:t>
                      </a:r>
                    </a:p>
                  </a:txBody>
                  <a:tcPr marT="45717" marB="45717" anchor="ctr">
                    <a:solidFill>
                      <a:schemeClr val="bg1">
                        <a:alpha val="2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Rent, utilities, and other facility support costs</a:t>
                      </a:r>
                    </a:p>
                  </a:txBody>
                  <a:tcPr marT="45717" marB="45717" anchor="ctr">
                    <a:solidFill>
                      <a:schemeClr val="bg1">
                        <a:alpha val="20000"/>
                      </a:schemeClr>
                    </a:solidFill>
                  </a:tcPr>
                </a:tc>
              </a:tr>
              <a:tr h="700988">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Computer hardware and software</a:t>
                      </a:r>
                    </a:p>
                  </a:txBody>
                  <a:tcPr marT="45717" marB="45717" anchor="ctr">
                    <a:solidFill>
                      <a:schemeClr val="accent5"/>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solidFill>
                            <a:srgbClr val="056594"/>
                          </a:solidFill>
                        </a:rPr>
                        <a:t>EMR/EHR*</a:t>
                      </a:r>
                    </a:p>
                  </a:txBody>
                  <a:tcPr marT="45717" marB="45717" anchor="ctr">
                    <a:solidFill>
                      <a:schemeClr val="accent5"/>
                    </a:solidFill>
                  </a:tcPr>
                </a:tc>
              </a:tr>
              <a:tr h="1005766">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Indirect costs (with approved Federally negotiated indirect cost rate )* </a:t>
                      </a:r>
                    </a:p>
                  </a:txBody>
                  <a:tcPr marT="45717" marB="45717" anchor="ctr">
                    <a:solidFill>
                      <a:schemeClr val="bg1">
                        <a:alpha val="2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solidFill>
                            <a:schemeClr val="tx1"/>
                          </a:solidFill>
                        </a:rPr>
                        <a:t>Postage</a:t>
                      </a:r>
                    </a:p>
                  </a:txBody>
                  <a:tcPr marT="45717" marB="45717" anchor="ctr">
                    <a:solidFill>
                      <a:schemeClr val="bg1">
                        <a:alpha val="20000"/>
                      </a:schemeClr>
                    </a:solidFill>
                  </a:tcPr>
                </a:tc>
              </a:tr>
              <a:tr h="396211">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Non-clinical liability insurance</a:t>
                      </a:r>
                    </a:p>
                  </a:txBody>
                  <a:tcPr marT="45717" marB="45717" anchor="ctr">
                    <a:solidFill>
                      <a:schemeClr val="accent5"/>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Telephone</a:t>
                      </a:r>
                    </a:p>
                  </a:txBody>
                  <a:tcPr marT="45717" marB="45717" anchor="ctr">
                    <a:solidFill>
                      <a:schemeClr val="accent5"/>
                    </a:solidFill>
                  </a:tcPr>
                </a:tc>
              </a:tr>
              <a:tr h="396211">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Program Coordination </a:t>
                      </a:r>
                    </a:p>
                  </a:txBody>
                  <a:tcPr marT="45717" marB="45717" anchor="c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Office supplies</a:t>
                      </a:r>
                    </a:p>
                  </a:txBody>
                  <a:tcPr marT="45717" marB="45717" anchor="ctr">
                    <a:solidFill>
                      <a:schemeClr val="bg1"/>
                    </a:solidFill>
                  </a:tcPr>
                </a:tc>
              </a:tr>
              <a:tr h="396211">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t>Personnel</a:t>
                      </a:r>
                      <a:r>
                        <a:rPr lang="en-US" sz="2000" b="1" baseline="0" dirty="0" smtClean="0"/>
                        <a:t> Costs</a:t>
                      </a:r>
                      <a:endParaRPr lang="en-US" sz="2000" b="1" dirty="0" smtClean="0"/>
                    </a:p>
                  </a:txBody>
                  <a:tcPr marT="45717" marB="45717" anchor="ctr">
                    <a:solidFill>
                      <a:schemeClr val="accent5"/>
                    </a:solidFill>
                  </a:tcPr>
                </a:tc>
                <a:tc>
                  <a:txBody>
                    <a:bodyPr/>
                    <a:lstStyle/>
                    <a:p>
                      <a:pPr marL="292100" indent="-292100" eaLnBrk="1" hangingPunct="1">
                        <a:buFont typeface="Arial" pitchFamily="34" charset="0"/>
                        <a:buChar char="•"/>
                      </a:pPr>
                      <a:r>
                        <a:rPr lang="en-US" sz="2000" b="1" dirty="0" smtClean="0">
                          <a:solidFill>
                            <a:schemeClr val="tx1"/>
                          </a:solidFill>
                        </a:rPr>
                        <a:t>Clinic Receptionist</a:t>
                      </a:r>
                    </a:p>
                  </a:txBody>
                  <a:tcPr marT="45717" marB="45717" anchor="ctr">
                    <a:solidFill>
                      <a:schemeClr val="accent5"/>
                    </a:solidFill>
                  </a:tcPr>
                </a:tc>
              </a:tr>
            </a:tbl>
          </a:graphicData>
        </a:graphic>
      </p:graphicFrame>
      <p:sp>
        <p:nvSpPr>
          <p:cNvPr id="15389"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23B5F954-B5F9-45E8-BCB7-A3E6216AC796}" type="slidenum">
              <a:rPr lang="en-US" sz="1000"/>
              <a:pPr algn="r" eaLnBrk="1" hangingPunct="1"/>
              <a:t>13</a:t>
            </a:fld>
            <a:endParaRPr lang="en-US" sz="1000"/>
          </a:p>
        </p:txBody>
      </p:sp>
      <p:sp>
        <p:nvSpPr>
          <p:cNvPr id="15390" name="Rectangle 2"/>
          <p:cNvSpPr>
            <a:spLocks noChangeArrowheads="1"/>
          </p:cNvSpPr>
          <p:nvPr/>
        </p:nvSpPr>
        <p:spPr bwMode="auto">
          <a:xfrm>
            <a:off x="457200" y="6248400"/>
            <a:ext cx="366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56594"/>
                </a:solidFill>
              </a:rPr>
              <a:t> *Included in the10% Admin cap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422275" y="1981200"/>
            <a:ext cx="8229600" cy="1447800"/>
          </a:xfrm>
        </p:spPr>
        <p:txBody>
          <a:bodyPr/>
          <a:lstStyle/>
          <a:p>
            <a:r>
              <a:rPr lang="en-US" sz="3200" smtClean="0"/>
              <a:t>Part C Fiscal Requirements </a:t>
            </a:r>
            <a:br>
              <a:rPr lang="en-US" sz="3200" smtClean="0"/>
            </a:br>
            <a:r>
              <a:rPr lang="en-US" sz="2000" b="0" smtClean="0"/>
              <a:t> </a:t>
            </a:r>
            <a:r>
              <a:rPr lang="en-US" sz="2200" smtClean="0"/>
              <a:t>Early Intervention Services (EIS) </a:t>
            </a:r>
          </a:p>
        </p:txBody>
      </p:sp>
      <p:sp>
        <p:nvSpPr>
          <p:cNvPr id="16387" name="Subtitle 2"/>
          <p:cNvSpPr>
            <a:spLocks noGrp="1"/>
          </p:cNvSpPr>
          <p:nvPr>
            <p:ph type="subTitle" idx="1"/>
          </p:nvPr>
        </p:nvSpPr>
        <p:spPr>
          <a:xfrm>
            <a:off x="1333500" y="4267200"/>
            <a:ext cx="6400800" cy="1752600"/>
          </a:xfrm>
        </p:spPr>
        <p:txBody>
          <a:bodyPr/>
          <a:lstStyle/>
          <a:p>
            <a:endParaRPr lang="en-US" sz="3600" smtClean="0"/>
          </a:p>
        </p:txBody>
      </p:sp>
      <p:sp>
        <p:nvSpPr>
          <p:cNvPr id="16388"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3991574A-878F-4506-A69B-76DB40847BFB}" type="slidenum">
              <a:rPr lang="en-US" sz="1000"/>
              <a:pPr algn="r" eaLnBrk="1" hangingPunct="1"/>
              <a:t>14</a:t>
            </a:fld>
            <a:endParaRPr lang="en-US" sz="1000"/>
          </a:p>
        </p:txBody>
      </p:sp>
      <p:pic>
        <p:nvPicPr>
          <p:cNvPr id="16389" name="Picture 2" descr="C:\Documents and Settings\mrupert\Local Settings\Temporary Internet Files\Content.IE5\8IOQEN0A\MC90043269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675" y="4343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066800"/>
            <a:ext cx="8229600" cy="914400"/>
          </a:xfrm>
        </p:spPr>
        <p:txBody>
          <a:bodyPr/>
          <a:lstStyle/>
          <a:p>
            <a:r>
              <a:rPr lang="en-US" sz="3200" smtClean="0">
                <a:solidFill>
                  <a:srgbClr val="056594"/>
                </a:solidFill>
              </a:rPr>
              <a:t>Part C Fiscal Requirements</a:t>
            </a:r>
          </a:p>
        </p:txBody>
      </p:sp>
      <p:graphicFrame>
        <p:nvGraphicFramePr>
          <p:cNvPr id="6" name="Content Placeholder 5"/>
          <p:cNvGraphicFramePr>
            <a:graphicFrameLocks noGrp="1"/>
          </p:cNvGraphicFramePr>
          <p:nvPr>
            <p:ph sz="half" idx="2"/>
          </p:nvPr>
        </p:nvGraphicFramePr>
        <p:xfrm>
          <a:off x="152400" y="2124075"/>
          <a:ext cx="2819400" cy="3692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p:cNvGraphicFramePr>
            <a:graphicFrameLocks noGrp="1"/>
          </p:cNvGraphicFramePr>
          <p:nvPr>
            <p:ph sz="quarter" idx="4"/>
          </p:nvPr>
        </p:nvGraphicFramePr>
        <p:xfrm>
          <a:off x="3048000" y="2152650"/>
          <a:ext cx="2971800" cy="3657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413"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D1CB9840-9788-46B2-B02E-6A64709487A8}" type="slidenum">
              <a:rPr lang="en-US" sz="1000"/>
              <a:pPr algn="r" eaLnBrk="1" hangingPunct="1"/>
              <a:t>15</a:t>
            </a:fld>
            <a:endParaRPr lang="en-US" sz="1000"/>
          </a:p>
        </p:txBody>
      </p:sp>
      <p:graphicFrame>
        <p:nvGraphicFramePr>
          <p:cNvPr id="12" name="Content Placeholder 6"/>
          <p:cNvGraphicFramePr>
            <a:graphicFrameLocks/>
          </p:cNvGraphicFramePr>
          <p:nvPr/>
        </p:nvGraphicFramePr>
        <p:xfrm>
          <a:off x="5943600" y="2133600"/>
          <a:ext cx="2971800" cy="3657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7415" name="Group 12"/>
          <p:cNvGrpSpPr>
            <a:grpSpLocks/>
          </p:cNvGrpSpPr>
          <p:nvPr/>
        </p:nvGrpSpPr>
        <p:grpSpPr bwMode="auto">
          <a:xfrm>
            <a:off x="2438400" y="6019800"/>
            <a:ext cx="3810000" cy="533400"/>
            <a:chOff x="375882" y="3262599"/>
            <a:chExt cx="5115634" cy="650177"/>
          </a:xfrm>
        </p:grpSpPr>
        <p:sp>
          <p:nvSpPr>
            <p:cNvPr id="14" name="Rounded Rectangle 13"/>
            <p:cNvSpPr/>
            <p:nvPr/>
          </p:nvSpPr>
          <p:spPr>
            <a:xfrm>
              <a:off x="375882" y="3262599"/>
              <a:ext cx="5115634" cy="650177"/>
            </a:xfrm>
            <a:prstGeom prst="roundRect">
              <a:avLst/>
            </a:prstGeom>
            <a:ln w="12700">
              <a:solidFill>
                <a:srgbClr val="056594"/>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407855" y="3293560"/>
              <a:ext cx="5051689" cy="588255"/>
            </a:xfrm>
            <a:prstGeom prst="rect">
              <a:avLst/>
            </a:prstGeom>
            <a:ln w="12700">
              <a:solidFill>
                <a:srgbClr val="056594"/>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38100" rIns="76200" bIns="38100" spcCol="1270" anchor="ctr"/>
            <a:lstStyle/>
            <a:p>
              <a:pPr defTabSz="889000">
                <a:lnSpc>
                  <a:spcPct val="90000"/>
                </a:lnSpc>
                <a:spcAft>
                  <a:spcPct val="35000"/>
                </a:spcAft>
                <a:defRPr/>
              </a:pPr>
              <a:r>
                <a:rPr lang="en-US" sz="1600" b="1" dirty="0"/>
                <a:t>16. </a:t>
              </a:r>
              <a:r>
                <a:rPr lang="en-US" sz="1600" b="1" dirty="0" smtClean="0"/>
                <a:t>Conditions </a:t>
              </a:r>
              <a:r>
                <a:rPr lang="en-US" sz="1600" b="1" dirty="0"/>
                <a:t>of Award</a:t>
              </a:r>
              <a:endParaRPr lang="en-US" sz="1600"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200" dirty="0" err="1" smtClean="0">
                <a:solidFill>
                  <a:srgbClr val="056594"/>
                </a:solidFill>
              </a:rPr>
              <a:t>Payor</a:t>
            </a:r>
            <a:r>
              <a:rPr lang="en-US" sz="3200" dirty="0" smtClean="0">
                <a:solidFill>
                  <a:srgbClr val="056594"/>
                </a:solidFill>
              </a:rPr>
              <a:t> of Last Resort</a:t>
            </a:r>
          </a:p>
        </p:txBody>
      </p:sp>
      <p:sp>
        <p:nvSpPr>
          <p:cNvPr id="18435" name="Content Placeholder 2"/>
          <p:cNvSpPr>
            <a:spLocks noGrp="1"/>
          </p:cNvSpPr>
          <p:nvPr>
            <p:ph idx="1"/>
          </p:nvPr>
        </p:nvSpPr>
        <p:spPr>
          <a:xfrm>
            <a:off x="381000" y="2590800"/>
            <a:ext cx="8382000" cy="3916363"/>
          </a:xfrm>
        </p:spPr>
        <p:txBody>
          <a:bodyPr/>
          <a:lstStyle/>
          <a:p>
            <a:pPr marL="457200" indent="-457200">
              <a:spcAft>
                <a:spcPts val="1200"/>
              </a:spcAft>
              <a:buFont typeface="Wingdings" pitchFamily="2" charset="2"/>
              <a:buChar char="q"/>
            </a:pPr>
            <a:r>
              <a:rPr lang="en-US" sz="2800" b="1" smtClean="0">
                <a:solidFill>
                  <a:schemeClr val="tx1"/>
                </a:solidFill>
              </a:rPr>
              <a:t>Allocation of Expenses Among Funding Sources</a:t>
            </a:r>
          </a:p>
          <a:p>
            <a:pPr marL="457200" indent="-457200">
              <a:spcAft>
                <a:spcPts val="1200"/>
              </a:spcAft>
              <a:buFont typeface="Wingdings" pitchFamily="2" charset="2"/>
              <a:buChar char="q"/>
            </a:pPr>
            <a:r>
              <a:rPr lang="en-US" sz="2800" b="1" smtClean="0">
                <a:solidFill>
                  <a:schemeClr val="tx1"/>
                </a:solidFill>
              </a:rPr>
              <a:t>Grantees Receive Multiple RW Funding</a:t>
            </a:r>
          </a:p>
          <a:p>
            <a:pPr marL="457200" indent="-457200">
              <a:spcAft>
                <a:spcPts val="1200"/>
              </a:spcAft>
              <a:buFont typeface="Wingdings" pitchFamily="2" charset="2"/>
              <a:buChar char="q"/>
            </a:pPr>
            <a:r>
              <a:rPr lang="en-US" sz="2800" b="1" smtClean="0">
                <a:solidFill>
                  <a:schemeClr val="tx1"/>
                </a:solidFill>
              </a:rPr>
              <a:t>Grantees Receive Other Sources Of Funding</a:t>
            </a:r>
          </a:p>
          <a:p>
            <a:pPr marL="457200" indent="-457200">
              <a:spcAft>
                <a:spcPts val="1200"/>
              </a:spcAft>
              <a:buFont typeface="Wingdings" pitchFamily="2" charset="2"/>
              <a:buChar char="q"/>
            </a:pPr>
            <a:r>
              <a:rPr lang="en-US" sz="2800" b="1" smtClean="0">
                <a:solidFill>
                  <a:schemeClr val="tx1"/>
                </a:solidFill>
              </a:rPr>
              <a:t>Billing Medicaid, Medicare and other payors</a:t>
            </a:r>
          </a:p>
          <a:p>
            <a:pPr marL="457200" indent="-457200">
              <a:spcAft>
                <a:spcPts val="1200"/>
              </a:spcAft>
              <a:buFont typeface="Wingdings" pitchFamily="2" charset="2"/>
              <a:buChar char="q"/>
            </a:pPr>
            <a:endParaRPr lang="en-US" sz="2800" smtClean="0"/>
          </a:p>
        </p:txBody>
      </p:sp>
      <p:sp>
        <p:nvSpPr>
          <p:cNvPr id="18436"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3EB8CCB9-519A-4CC7-B20D-E64D2DEE8E8B}" type="slidenum">
              <a:rPr lang="en-US" sz="1000"/>
              <a:pPr algn="r" eaLnBrk="1" hangingPunct="1"/>
              <a:t>16</a:t>
            </a:fld>
            <a:endParaRPr lang="en-US" sz="1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lstStyle/>
          <a:p>
            <a:r>
              <a:rPr lang="en-US" dirty="0" err="1" smtClean="0">
                <a:solidFill>
                  <a:srgbClr val="056594"/>
                </a:solidFill>
              </a:rPr>
              <a:t>Payor</a:t>
            </a:r>
            <a:r>
              <a:rPr lang="en-US" dirty="0" smtClean="0">
                <a:solidFill>
                  <a:srgbClr val="056594"/>
                </a:solidFill>
              </a:rPr>
              <a:t> of Last Resort</a:t>
            </a:r>
            <a:endParaRPr lang="en-US" dirty="0">
              <a:solidFill>
                <a:srgbClr val="056594"/>
              </a:solidFill>
            </a:endParaRPr>
          </a:p>
        </p:txBody>
      </p:sp>
      <p:sp>
        <p:nvSpPr>
          <p:cNvPr id="4" name="Content Placeholder 3"/>
          <p:cNvSpPr>
            <a:spLocks noGrp="1"/>
          </p:cNvSpPr>
          <p:nvPr>
            <p:ph sz="half" idx="2"/>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
        <p:nvSpPr>
          <p:cNvPr id="7" name="Content Placeholder 5"/>
          <p:cNvSpPr txBox="1">
            <a:spLocks/>
          </p:cNvSpPr>
          <p:nvPr/>
        </p:nvSpPr>
        <p:spPr bwMode="auto">
          <a:xfrm>
            <a:off x="498143" y="1897039"/>
            <a:ext cx="8305800" cy="4495800"/>
          </a:xfrm>
          <a:prstGeom prst="rect">
            <a:avLst/>
          </a:prstGeom>
          <a:solidFill>
            <a:srgbClr val="FFFFCC"/>
          </a:solidFill>
          <a:ln>
            <a:solidFill>
              <a:srgbClr val="1078A5"/>
            </a:solidFill>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a:solidFill>
                  <a:srgbClr val="05759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rgbClr val="057590"/>
                </a:solidFill>
                <a:latin typeface="+mn-lt"/>
              </a:defRPr>
            </a:lvl2pPr>
            <a:lvl3pPr marL="1143000" indent="-228600" algn="l" rtl="0" eaLnBrk="0" fontAlgn="base" hangingPunct="0">
              <a:spcBef>
                <a:spcPct val="20000"/>
              </a:spcBef>
              <a:spcAft>
                <a:spcPct val="0"/>
              </a:spcAft>
              <a:buFont typeface="Arial" charset="0"/>
              <a:buChar char="•"/>
              <a:defRPr sz="1800">
                <a:solidFill>
                  <a:srgbClr val="057590"/>
                </a:solidFill>
                <a:latin typeface="+mn-lt"/>
              </a:defRPr>
            </a:lvl3pPr>
            <a:lvl4pPr marL="1600200" indent="-228600" algn="l" rtl="0" eaLnBrk="0" fontAlgn="base" hangingPunct="0">
              <a:spcBef>
                <a:spcPct val="20000"/>
              </a:spcBef>
              <a:spcAft>
                <a:spcPct val="0"/>
              </a:spcAft>
              <a:buFont typeface="Arial" charset="0"/>
              <a:buChar char="•"/>
              <a:defRPr sz="1600">
                <a:solidFill>
                  <a:srgbClr val="057590"/>
                </a:solidFill>
                <a:latin typeface="+mn-lt"/>
              </a:defRPr>
            </a:lvl4pPr>
            <a:lvl5pPr marL="2057400" indent="-228600" algn="l" rtl="0" eaLnBrk="0" fontAlgn="base" hangingPunct="0">
              <a:spcBef>
                <a:spcPct val="20000"/>
              </a:spcBef>
              <a:spcAft>
                <a:spcPct val="0"/>
              </a:spcAft>
              <a:buFont typeface="Arial" charset="0"/>
              <a:buChar char="•"/>
              <a:defRPr sz="1600">
                <a:solidFill>
                  <a:srgbClr val="057590"/>
                </a:solidFill>
                <a:latin typeface="+mn-lt"/>
              </a:defRPr>
            </a:lvl5pPr>
            <a:lvl6pPr marL="2514600" indent="-228600" algn="l" rtl="0" eaLnBrk="1" fontAlgn="base" hangingPunct="1">
              <a:spcBef>
                <a:spcPct val="20000"/>
              </a:spcBef>
              <a:spcAft>
                <a:spcPct val="0"/>
              </a:spcAft>
              <a:buChar char="»"/>
              <a:defRPr sz="1600">
                <a:solidFill>
                  <a:srgbClr val="057590"/>
                </a:solidFill>
                <a:latin typeface="+mn-lt"/>
              </a:defRPr>
            </a:lvl6pPr>
            <a:lvl7pPr marL="2971800" indent="-228600" algn="l" rtl="0" eaLnBrk="1" fontAlgn="base" hangingPunct="1">
              <a:spcBef>
                <a:spcPct val="20000"/>
              </a:spcBef>
              <a:spcAft>
                <a:spcPct val="0"/>
              </a:spcAft>
              <a:buChar char="»"/>
              <a:defRPr sz="1600">
                <a:solidFill>
                  <a:srgbClr val="057590"/>
                </a:solidFill>
                <a:latin typeface="+mn-lt"/>
              </a:defRPr>
            </a:lvl7pPr>
            <a:lvl8pPr marL="3429000" indent="-228600" algn="l" rtl="0" eaLnBrk="1" fontAlgn="base" hangingPunct="1">
              <a:spcBef>
                <a:spcPct val="20000"/>
              </a:spcBef>
              <a:spcAft>
                <a:spcPct val="0"/>
              </a:spcAft>
              <a:buChar char="»"/>
              <a:defRPr sz="1600">
                <a:solidFill>
                  <a:srgbClr val="057590"/>
                </a:solidFill>
                <a:latin typeface="+mn-lt"/>
              </a:defRPr>
            </a:lvl8pPr>
            <a:lvl9pPr marL="3886200" indent="-228600" algn="l" rtl="0" eaLnBrk="1" fontAlgn="base" hangingPunct="1">
              <a:spcBef>
                <a:spcPct val="20000"/>
              </a:spcBef>
              <a:spcAft>
                <a:spcPct val="0"/>
              </a:spcAft>
              <a:buChar char="»"/>
              <a:defRPr sz="1600">
                <a:solidFill>
                  <a:srgbClr val="057590"/>
                </a:solidFill>
                <a:latin typeface="+mn-lt"/>
              </a:defRPr>
            </a:lvl9pPr>
          </a:lstStyle>
          <a:p>
            <a:pPr eaLnBrk="1" hangingPunct="1">
              <a:lnSpc>
                <a:spcPct val="90000"/>
              </a:lnSpc>
              <a:spcBef>
                <a:spcPts val="1800"/>
              </a:spcBef>
              <a:buFont typeface="Wingdings" pitchFamily="2" charset="2"/>
              <a:buChar char="ü"/>
              <a:defRPr/>
            </a:pPr>
            <a:endParaRPr lang="en-US" b="1" dirty="0" smtClean="0"/>
          </a:p>
          <a:p>
            <a:pPr eaLnBrk="1" hangingPunct="1">
              <a:lnSpc>
                <a:spcPct val="90000"/>
              </a:lnSpc>
              <a:spcBef>
                <a:spcPts val="1800"/>
              </a:spcBef>
              <a:buFont typeface="Wingdings" pitchFamily="2" charset="2"/>
              <a:buChar char="ü"/>
              <a:defRPr/>
            </a:pPr>
            <a:endParaRPr lang="en-US" dirty="0" smtClean="0"/>
          </a:p>
          <a:p>
            <a:pPr eaLnBrk="1" hangingPunct="1">
              <a:lnSpc>
                <a:spcPct val="90000"/>
              </a:lnSpc>
              <a:spcBef>
                <a:spcPts val="1800"/>
              </a:spcBef>
              <a:buFont typeface="Wingdings" pitchFamily="2" charset="2"/>
              <a:buChar char="ü"/>
              <a:defRPr/>
            </a:pPr>
            <a:endParaRPr lang="en-US" dirty="0" smtClean="0"/>
          </a:p>
          <a:p>
            <a:pPr eaLnBrk="1" hangingPunct="1">
              <a:lnSpc>
                <a:spcPct val="90000"/>
              </a:lnSpc>
              <a:spcBef>
                <a:spcPts val="1800"/>
              </a:spcBef>
              <a:buFont typeface="Wingdings" pitchFamily="2" charset="2"/>
              <a:buChar char="ü"/>
              <a:defRPr/>
            </a:pPr>
            <a:endParaRPr lang="en-US" dirty="0" smtClean="0"/>
          </a:p>
          <a:p>
            <a:pPr eaLnBrk="1" hangingPunct="1">
              <a:lnSpc>
                <a:spcPct val="90000"/>
              </a:lnSpc>
              <a:spcBef>
                <a:spcPts val="1800"/>
              </a:spcBef>
              <a:buFont typeface="Wingdings" pitchFamily="2" charset="2"/>
              <a:buChar char="ü"/>
              <a:defRPr/>
            </a:pPr>
            <a:r>
              <a:rPr lang="en-US" i="1" dirty="0" smtClean="0"/>
              <a:t>Part C funds</a:t>
            </a:r>
            <a:r>
              <a:rPr lang="en-US" i="1" dirty="0" smtClean="0">
                <a:cs typeface="Arial" charset="0"/>
              </a:rPr>
              <a:t> will not be used for any service which payment has been or can reasonably expected to be made under any state compensation program, under an insurance policy, under any Federal or state health benefits program, except Indian Health Service, or on a pre-paid basis. </a:t>
            </a:r>
          </a:p>
          <a:p>
            <a:pPr marL="0" indent="0" eaLnBrk="1" hangingPunct="1">
              <a:lnSpc>
                <a:spcPct val="90000"/>
              </a:lnSpc>
              <a:spcBef>
                <a:spcPts val="1800"/>
              </a:spcBef>
              <a:buFont typeface="Arial" charset="0"/>
              <a:buNone/>
              <a:defRPr/>
            </a:pPr>
            <a:r>
              <a:rPr lang="en-US" sz="2000" b="1" dirty="0" smtClean="0">
                <a:solidFill>
                  <a:schemeClr val="tx1"/>
                </a:solidFill>
              </a:rPr>
              <a:t>Ryan White HIV/AIDS Treatment Extension Act of 2009 (Public Law 111-87,October 30,2009), §2654 (f)</a:t>
            </a:r>
            <a:endParaRPr lang="en-US" sz="2000" dirty="0" smtClean="0"/>
          </a:p>
          <a:p>
            <a:pPr eaLnBrk="1" hangingPunct="1">
              <a:lnSpc>
                <a:spcPct val="90000"/>
              </a:lnSpc>
              <a:spcBef>
                <a:spcPts val="1800"/>
              </a:spcBef>
              <a:buFont typeface="Wingdings" pitchFamily="2" charset="2"/>
              <a:buChar char="ü"/>
              <a:defRPr/>
            </a:pPr>
            <a:endParaRPr lang="en-US" b="1" dirty="0" smtClean="0"/>
          </a:p>
          <a:p>
            <a:pPr eaLnBrk="1" hangingPunct="1">
              <a:lnSpc>
                <a:spcPct val="90000"/>
              </a:lnSpc>
              <a:spcBef>
                <a:spcPts val="1800"/>
              </a:spcBef>
              <a:buFont typeface="Arial" charset="0"/>
              <a:buNone/>
              <a:defRPr/>
            </a:pPr>
            <a:endParaRPr lang="en-US" dirty="0" smtClean="0">
              <a:solidFill>
                <a:srgbClr val="FF0000"/>
              </a:solidFill>
            </a:endParaRPr>
          </a:p>
        </p:txBody>
      </p:sp>
      <p:sp>
        <p:nvSpPr>
          <p:cNvPr id="8" name="Action Button: Document 7">
            <a:hlinkClick r:id="" action="ppaction://noaction" highlightClick="1"/>
          </p:cNvPr>
          <p:cNvSpPr/>
          <p:nvPr/>
        </p:nvSpPr>
        <p:spPr>
          <a:xfrm>
            <a:off x="4038600" y="1905000"/>
            <a:ext cx="1042988" cy="1042988"/>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Note</a:t>
            </a:r>
          </a:p>
        </p:txBody>
      </p:sp>
      <p:sp>
        <p:nvSpPr>
          <p:cNvPr id="9"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3EB8CCB9-519A-4CC7-B20D-E64D2DEE8E8B}" type="slidenum">
              <a:rPr lang="en-US" sz="1000"/>
              <a:pPr algn="r" eaLnBrk="1" hangingPunct="1"/>
              <a:t>17</a:t>
            </a:fld>
            <a:endParaRPr lang="en-US" sz="1000"/>
          </a:p>
        </p:txBody>
      </p:sp>
    </p:spTree>
    <p:extLst>
      <p:ext uri="{BB962C8B-B14F-4D97-AF65-F5344CB8AC3E}">
        <p14:creationId xmlns:p14="http://schemas.microsoft.com/office/powerpoint/2010/main" val="1119560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990600"/>
            <a:ext cx="6553200" cy="838200"/>
          </a:xfrm>
        </p:spPr>
        <p:txBody>
          <a:bodyPr/>
          <a:lstStyle/>
          <a:p>
            <a:r>
              <a:rPr lang="en-US" smtClean="0">
                <a:solidFill>
                  <a:srgbClr val="056594"/>
                </a:solidFill>
              </a:rPr>
              <a:t>Maintenance of Effort</a:t>
            </a:r>
          </a:p>
        </p:txBody>
      </p:sp>
      <p:graphicFrame>
        <p:nvGraphicFramePr>
          <p:cNvPr id="2" name="Content Placeholder 1"/>
          <p:cNvGraphicFramePr>
            <a:graphicFrameLocks noGrp="1"/>
          </p:cNvGraphicFramePr>
          <p:nvPr>
            <p:ph idx="1"/>
          </p:nvPr>
        </p:nvGraphicFramePr>
        <p:xfrm>
          <a:off x="304800" y="20574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FD8709A4-6373-45ED-AC29-44C3C64AC976}" type="slidenum">
              <a:rPr lang="en-US" sz="1000"/>
              <a:pPr algn="r" eaLnBrk="1" hangingPunct="1"/>
              <a:t>18</a:t>
            </a:fld>
            <a:endParaRPr lang="en-US" sz="1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1066800"/>
            <a:ext cx="8229600" cy="990600"/>
          </a:xfrm>
        </p:spPr>
        <p:txBody>
          <a:bodyPr/>
          <a:lstStyle/>
          <a:p>
            <a:r>
              <a:rPr lang="en-US" sz="3200" dirty="0" smtClean="0">
                <a:solidFill>
                  <a:srgbClr val="056594"/>
                </a:solidFill>
              </a:rPr>
              <a:t>Maintenance of Effort</a:t>
            </a:r>
          </a:p>
        </p:txBody>
      </p:sp>
      <p:sp>
        <p:nvSpPr>
          <p:cNvPr id="19460" name="Content Placeholder 5"/>
          <p:cNvSpPr>
            <a:spLocks noGrp="1"/>
          </p:cNvSpPr>
          <p:nvPr>
            <p:ph sz="quarter" idx="4"/>
          </p:nvPr>
        </p:nvSpPr>
        <p:spPr>
          <a:xfrm>
            <a:off x="419100" y="1981200"/>
            <a:ext cx="8305800" cy="4495800"/>
          </a:xfrm>
          <a:solidFill>
            <a:srgbClr val="FFFFCC"/>
          </a:solidFill>
          <a:ln>
            <a:solidFill>
              <a:srgbClr val="1078A5"/>
            </a:solidFill>
          </a:ln>
        </p:spPr>
        <p:txBody>
          <a:bodyPr anchor="ctr"/>
          <a:lstStyle/>
          <a:p>
            <a:pPr eaLnBrk="1" hangingPunct="1">
              <a:lnSpc>
                <a:spcPct val="90000"/>
              </a:lnSpc>
              <a:spcBef>
                <a:spcPts val="1800"/>
              </a:spcBef>
              <a:buFont typeface="Wingdings" pitchFamily="2" charset="2"/>
              <a:buChar char="ü"/>
              <a:defRPr/>
            </a:pPr>
            <a:endParaRPr lang="en-US" b="1" dirty="0" smtClean="0"/>
          </a:p>
          <a:p>
            <a:pPr eaLnBrk="1" hangingPunct="1">
              <a:lnSpc>
                <a:spcPct val="90000"/>
              </a:lnSpc>
              <a:spcBef>
                <a:spcPts val="1800"/>
              </a:spcBef>
              <a:buFont typeface="Wingdings" pitchFamily="2" charset="2"/>
              <a:buChar char="ü"/>
              <a:defRPr/>
            </a:pPr>
            <a:endParaRPr lang="en-US" dirty="0" smtClean="0"/>
          </a:p>
          <a:p>
            <a:pPr eaLnBrk="1" hangingPunct="1">
              <a:lnSpc>
                <a:spcPct val="90000"/>
              </a:lnSpc>
              <a:spcBef>
                <a:spcPts val="1800"/>
              </a:spcBef>
              <a:buFont typeface="Wingdings" pitchFamily="2" charset="2"/>
              <a:buChar char="ü"/>
              <a:defRPr/>
            </a:pPr>
            <a:endParaRPr lang="en-US" dirty="0" smtClean="0"/>
          </a:p>
          <a:p>
            <a:pPr eaLnBrk="1" hangingPunct="1">
              <a:lnSpc>
                <a:spcPct val="90000"/>
              </a:lnSpc>
              <a:spcBef>
                <a:spcPts val="1800"/>
              </a:spcBef>
              <a:buFont typeface="Wingdings" pitchFamily="2" charset="2"/>
              <a:buChar char="ü"/>
              <a:defRPr/>
            </a:pPr>
            <a:endParaRPr lang="en-US" dirty="0" smtClean="0"/>
          </a:p>
          <a:p>
            <a:pPr>
              <a:spcBef>
                <a:spcPts val="2400"/>
              </a:spcBef>
              <a:buFont typeface="Wingdings" pitchFamily="2" charset="2"/>
              <a:buChar char="ü"/>
              <a:defRPr/>
            </a:pPr>
            <a:r>
              <a:rPr lang="en-US" sz="3200" b="1" i="1" dirty="0" smtClean="0"/>
              <a:t>Ryan White HIV/AIDS Program Part C funds cannot be used to supplant existing funding streams covering HIV primary care and other services.</a:t>
            </a:r>
          </a:p>
          <a:p>
            <a:pPr marL="0" indent="0" eaLnBrk="1" hangingPunct="1">
              <a:lnSpc>
                <a:spcPct val="90000"/>
              </a:lnSpc>
              <a:spcBef>
                <a:spcPts val="1800"/>
              </a:spcBef>
              <a:buFont typeface="Arial" charset="0"/>
              <a:buNone/>
              <a:defRPr/>
            </a:pPr>
            <a:endParaRPr lang="en-US" sz="2000" b="1" dirty="0" smtClean="0">
              <a:solidFill>
                <a:schemeClr val="tx1"/>
              </a:solidFill>
            </a:endParaRPr>
          </a:p>
          <a:p>
            <a:pPr marL="0" indent="0" eaLnBrk="1" hangingPunct="1">
              <a:lnSpc>
                <a:spcPct val="90000"/>
              </a:lnSpc>
              <a:spcBef>
                <a:spcPts val="1800"/>
              </a:spcBef>
              <a:buFont typeface="Arial" charset="0"/>
              <a:buNone/>
              <a:defRPr/>
            </a:pPr>
            <a:r>
              <a:rPr lang="en-US" sz="2000" b="1" dirty="0" smtClean="0">
                <a:solidFill>
                  <a:schemeClr val="tx1"/>
                </a:solidFill>
              </a:rPr>
              <a:t>Part C Program Requirement</a:t>
            </a:r>
            <a:endParaRPr lang="en-US" sz="2000" dirty="0" smtClean="0"/>
          </a:p>
          <a:p>
            <a:pPr eaLnBrk="1" hangingPunct="1">
              <a:lnSpc>
                <a:spcPct val="90000"/>
              </a:lnSpc>
              <a:spcBef>
                <a:spcPts val="1800"/>
              </a:spcBef>
              <a:buFont typeface="Wingdings" pitchFamily="2" charset="2"/>
              <a:buChar char="ü"/>
              <a:defRPr/>
            </a:pPr>
            <a:endParaRPr lang="en-US" b="1" dirty="0" smtClean="0"/>
          </a:p>
          <a:p>
            <a:pPr eaLnBrk="1" hangingPunct="1">
              <a:lnSpc>
                <a:spcPct val="90000"/>
              </a:lnSpc>
              <a:spcBef>
                <a:spcPts val="1800"/>
              </a:spcBef>
              <a:buFont typeface="Arial" charset="0"/>
              <a:buNone/>
              <a:defRPr/>
            </a:pPr>
            <a:endParaRPr lang="en-US" dirty="0" smtClean="0">
              <a:solidFill>
                <a:srgbClr val="FF0000"/>
              </a:solidFill>
            </a:endParaRPr>
          </a:p>
        </p:txBody>
      </p:sp>
      <p:sp>
        <p:nvSpPr>
          <p:cNvPr id="7" name="Action Button: Document 6">
            <a:hlinkClick r:id="" action="ppaction://noaction" highlightClick="1"/>
          </p:cNvPr>
          <p:cNvSpPr/>
          <p:nvPr/>
        </p:nvSpPr>
        <p:spPr>
          <a:xfrm>
            <a:off x="4084625" y="1981200"/>
            <a:ext cx="1042988" cy="1042988"/>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Note</a:t>
            </a:r>
          </a:p>
        </p:txBody>
      </p:sp>
      <p:sp>
        <p:nvSpPr>
          <p:cNvPr id="21509"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D4DEE7EB-20A9-40FE-B891-9373FEC94C84}" type="slidenum">
              <a:rPr lang="en-US" sz="1000"/>
              <a:pPr algn="r" eaLnBrk="1" hangingPunct="1"/>
              <a:t>19</a:t>
            </a:fld>
            <a:endParaRPr lang="en-US" sz="1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95400" y="1219200"/>
            <a:ext cx="6553200" cy="838200"/>
          </a:xfrm>
        </p:spPr>
        <p:txBody>
          <a:bodyPr/>
          <a:lstStyle/>
          <a:p>
            <a:r>
              <a:rPr lang="en-US" smtClean="0"/>
              <a:t>Disclosures</a:t>
            </a:r>
          </a:p>
        </p:txBody>
      </p:sp>
      <p:sp>
        <p:nvSpPr>
          <p:cNvPr id="4099" name="Content Placeholder 2"/>
          <p:cNvSpPr>
            <a:spLocks noGrp="1"/>
          </p:cNvSpPr>
          <p:nvPr>
            <p:ph idx="1"/>
          </p:nvPr>
        </p:nvSpPr>
        <p:spPr>
          <a:xfrm>
            <a:off x="381000" y="2057400"/>
            <a:ext cx="8077200" cy="4343400"/>
          </a:xfrm>
        </p:spPr>
        <p:txBody>
          <a:bodyPr/>
          <a:lstStyle/>
          <a:p>
            <a:r>
              <a:rPr lang="en-US" sz="2400" smtClean="0"/>
              <a:t>Sandra Lloyd and Mae Rupert have no financial interest or relationships to disclose.</a:t>
            </a:r>
          </a:p>
          <a:p>
            <a:r>
              <a:rPr lang="en-US" sz="2400" smtClean="0"/>
              <a:t>Commercial support was not received for this activity.</a:t>
            </a:r>
          </a:p>
          <a:p>
            <a:r>
              <a:rPr lang="en-US" sz="2400" smtClean="0"/>
              <a:t>This continuing education activity is managed and accredited by Professional Education Service Group.  The information presented in this activity represents the opinion of the author(s) or faculty.  Neither PESG, nor any accrediting organization endorses any commercial products displayed or mentioned in conjunction with this activity.  </a:t>
            </a:r>
          </a:p>
        </p:txBody>
      </p:sp>
      <p:sp>
        <p:nvSpPr>
          <p:cNvPr id="4100"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98077230-7EAA-4578-855B-4ECD9D6D1DA5}" type="slidenum">
              <a:rPr lang="en-US" sz="1000"/>
              <a:pPr algn="r" eaLnBrk="1" hangingPunct="1"/>
              <a:t>2</a:t>
            </a:fld>
            <a:endParaRPr lang="en-US" sz="1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1143000"/>
            <a:ext cx="7620000" cy="838200"/>
          </a:xfrm>
        </p:spPr>
        <p:txBody>
          <a:bodyPr/>
          <a:lstStyle/>
          <a:p>
            <a:r>
              <a:rPr lang="en-US" sz="3200" smtClean="0">
                <a:solidFill>
                  <a:srgbClr val="056594"/>
                </a:solidFill>
              </a:rPr>
              <a:t>Limitations on Administrative Costs</a:t>
            </a:r>
          </a:p>
        </p:txBody>
      </p:sp>
      <p:graphicFrame>
        <p:nvGraphicFramePr>
          <p:cNvPr id="4" name="Diagram 3"/>
          <p:cNvGraphicFramePr/>
          <p:nvPr/>
        </p:nvGraphicFramePr>
        <p:xfrm>
          <a:off x="381000" y="2209800"/>
          <a:ext cx="8382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9121099B-D641-4E08-9ED6-CA27410E5D84}" type="slidenum">
              <a:rPr lang="en-US" sz="1000"/>
              <a:pPr algn="r" eaLnBrk="1" hangingPunct="1"/>
              <a:t>20</a:t>
            </a:fld>
            <a:endParaRPr lang="en-US" sz="1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990600"/>
            <a:ext cx="9144000" cy="915988"/>
          </a:xfrm>
        </p:spPr>
        <p:txBody>
          <a:bodyPr/>
          <a:lstStyle/>
          <a:p>
            <a:pPr eaLnBrk="1" hangingPunct="1"/>
            <a:r>
              <a:rPr lang="en-US" smtClean="0">
                <a:solidFill>
                  <a:srgbClr val="056594"/>
                </a:solidFill>
              </a:rPr>
              <a:t>Part C Budget Development</a:t>
            </a:r>
          </a:p>
        </p:txBody>
      </p:sp>
      <p:sp>
        <p:nvSpPr>
          <p:cNvPr id="39940" name="Rectangle 3"/>
          <p:cNvSpPr>
            <a:spLocks noGrp="1" noChangeArrowheads="1"/>
          </p:cNvSpPr>
          <p:nvPr>
            <p:ph type="body" idx="4294967295"/>
          </p:nvPr>
        </p:nvSpPr>
        <p:spPr>
          <a:xfrm>
            <a:off x="774700" y="1905000"/>
            <a:ext cx="7772400" cy="3581400"/>
          </a:xfrm>
        </p:spPr>
        <p:txBody>
          <a:bodyPr/>
          <a:lstStyle/>
          <a:p>
            <a:pPr marL="609600" indent="-609600" eaLnBrk="1" hangingPunct="1">
              <a:lnSpc>
                <a:spcPct val="90000"/>
              </a:lnSpc>
              <a:buFont typeface="Wingdings" pitchFamily="2" charset="2"/>
              <a:buAutoNum type="arabicPeriod"/>
              <a:defRPr/>
            </a:pPr>
            <a:r>
              <a:rPr lang="en-US" dirty="0" smtClean="0">
                <a:solidFill>
                  <a:schemeClr val="tx1"/>
                </a:solidFill>
              </a:rPr>
              <a:t>Early Intervention Services Costs </a:t>
            </a:r>
            <a:r>
              <a:rPr lang="en-US" b="1" dirty="0" smtClean="0">
                <a:solidFill>
                  <a:srgbClr val="056594"/>
                </a:solidFill>
              </a:rPr>
              <a:t>(</a:t>
            </a:r>
            <a:r>
              <a:rPr lang="en-US" b="1" u="sng" dirty="0" smtClean="0">
                <a:solidFill>
                  <a:srgbClr val="056594"/>
                </a:solidFill>
              </a:rPr>
              <a:t>&gt;</a:t>
            </a:r>
            <a:r>
              <a:rPr lang="en-US" b="1" dirty="0" smtClean="0">
                <a:solidFill>
                  <a:srgbClr val="056594"/>
                </a:solidFill>
              </a:rPr>
              <a:t>50%)</a:t>
            </a:r>
          </a:p>
          <a:p>
            <a:pPr marL="609600" indent="-609600" eaLnBrk="1" hangingPunct="1">
              <a:lnSpc>
                <a:spcPct val="90000"/>
              </a:lnSpc>
              <a:buFont typeface="Wingdings" pitchFamily="2" charset="2"/>
              <a:buAutoNum type="arabicPeriod"/>
              <a:defRPr/>
            </a:pPr>
            <a:r>
              <a:rPr lang="en-US" dirty="0" smtClean="0">
                <a:solidFill>
                  <a:schemeClr val="tx1"/>
                </a:solidFill>
              </a:rPr>
              <a:t>Core Medical Services Costs </a:t>
            </a:r>
            <a:r>
              <a:rPr lang="en-US" b="1" dirty="0" smtClean="0">
                <a:solidFill>
                  <a:srgbClr val="056594"/>
                </a:solidFill>
              </a:rPr>
              <a:t>(</a:t>
            </a:r>
            <a:r>
              <a:rPr lang="en-US" b="1" u="sng" dirty="0" smtClean="0">
                <a:solidFill>
                  <a:srgbClr val="056594"/>
                </a:solidFill>
              </a:rPr>
              <a:t>&gt;</a:t>
            </a:r>
            <a:r>
              <a:rPr lang="en-US" b="1" dirty="0" smtClean="0">
                <a:solidFill>
                  <a:srgbClr val="056594"/>
                </a:solidFill>
              </a:rPr>
              <a:t>75%)</a:t>
            </a:r>
          </a:p>
          <a:p>
            <a:pPr marL="609600" indent="-609600" eaLnBrk="1" hangingPunct="1">
              <a:lnSpc>
                <a:spcPct val="90000"/>
              </a:lnSpc>
              <a:buFont typeface="Wingdings" pitchFamily="2" charset="2"/>
              <a:buAutoNum type="arabicPeriod"/>
              <a:defRPr/>
            </a:pPr>
            <a:r>
              <a:rPr lang="en-US" dirty="0" smtClean="0">
                <a:solidFill>
                  <a:schemeClr val="tx1"/>
                </a:solidFill>
              </a:rPr>
              <a:t>Clinical Quality Management (CQM) Costs</a:t>
            </a:r>
          </a:p>
          <a:p>
            <a:pPr marL="609600" indent="-609600" eaLnBrk="1" hangingPunct="1">
              <a:lnSpc>
                <a:spcPct val="90000"/>
              </a:lnSpc>
              <a:buFont typeface="Wingdings" pitchFamily="2" charset="2"/>
              <a:buAutoNum type="arabicPeriod"/>
              <a:defRPr/>
            </a:pPr>
            <a:r>
              <a:rPr lang="en-US" dirty="0" smtClean="0">
                <a:solidFill>
                  <a:schemeClr val="tx1"/>
                </a:solidFill>
              </a:rPr>
              <a:t>Support Services Costs</a:t>
            </a:r>
          </a:p>
          <a:p>
            <a:pPr marL="609600" indent="-609600" eaLnBrk="1" hangingPunct="1">
              <a:lnSpc>
                <a:spcPct val="90000"/>
              </a:lnSpc>
              <a:buFont typeface="Wingdings" pitchFamily="2" charset="2"/>
              <a:buAutoNum type="arabicPeriod"/>
              <a:defRPr/>
            </a:pPr>
            <a:r>
              <a:rPr lang="en-US" dirty="0" smtClean="0">
                <a:solidFill>
                  <a:schemeClr val="tx1"/>
                </a:solidFill>
              </a:rPr>
              <a:t>Administrative Costs </a:t>
            </a:r>
            <a:r>
              <a:rPr lang="en-US" b="1" dirty="0" smtClean="0">
                <a:solidFill>
                  <a:srgbClr val="056594"/>
                </a:solidFill>
              </a:rPr>
              <a:t>(10%)</a:t>
            </a:r>
          </a:p>
          <a:p>
            <a:pPr marL="609600" indent="-609600" eaLnBrk="1" hangingPunct="1">
              <a:lnSpc>
                <a:spcPct val="90000"/>
              </a:lnSpc>
              <a:spcBef>
                <a:spcPts val="0"/>
              </a:spcBef>
              <a:buFont typeface="Arial" charset="0"/>
              <a:buNone/>
              <a:defRPr/>
            </a:pPr>
            <a:endParaRPr lang="en-US" sz="4000" dirty="0" smtClean="0"/>
          </a:p>
          <a:p>
            <a:pPr marL="0" indent="0" eaLnBrk="1" hangingPunct="1">
              <a:lnSpc>
                <a:spcPct val="90000"/>
              </a:lnSpc>
              <a:buFont typeface="Wingdings" pitchFamily="2" charset="2"/>
              <a:buNone/>
              <a:defRPr/>
            </a:pPr>
            <a:r>
              <a:rPr lang="en-US" sz="1800" b="1" dirty="0" smtClean="0">
                <a:solidFill>
                  <a:schemeClr val="tx1"/>
                </a:solidFill>
              </a:rPr>
              <a:t>Ryan </a:t>
            </a:r>
            <a:r>
              <a:rPr lang="en-US" sz="1800" b="1" dirty="0">
                <a:solidFill>
                  <a:schemeClr val="tx1"/>
                </a:solidFill>
              </a:rPr>
              <a:t>White HIV/AIDS Treatment Extension Act of 2009 (Public Law 111-87,October 30,2009), §2651(b)(2)-(c)(1)</a:t>
            </a:r>
            <a:r>
              <a:rPr lang="en-US" sz="1800" b="1" dirty="0" smtClean="0">
                <a:solidFill>
                  <a:schemeClr val="tx1"/>
                </a:solidFill>
              </a:rPr>
              <a:t>         </a:t>
            </a:r>
          </a:p>
        </p:txBody>
      </p:sp>
      <p:sp>
        <p:nvSpPr>
          <p:cNvPr id="23556"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D34E3B72-22F0-4CBB-B4FE-8160B42F69E0}" type="slidenum">
              <a:rPr lang="en-US" sz="1000"/>
              <a:pPr algn="r" eaLnBrk="1" hangingPunct="1"/>
              <a:t>21</a:t>
            </a:fld>
            <a:endParaRPr lang="en-US" sz="1000"/>
          </a:p>
        </p:txBody>
      </p:sp>
      <p:sp>
        <p:nvSpPr>
          <p:cNvPr id="23557" name="Text Box 4"/>
          <p:cNvSpPr txBox="1">
            <a:spLocks noChangeArrowheads="1"/>
          </p:cNvSpPr>
          <p:nvPr/>
        </p:nvSpPr>
        <p:spPr bwMode="auto">
          <a:xfrm>
            <a:off x="8229600" y="633888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ctr" eaLnBrk="1" hangingPunct="1">
              <a:spcBef>
                <a:spcPct val="50000"/>
              </a:spcBef>
            </a:pPr>
            <a:endParaRPr lang="en-US" sz="2800">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solidFill>
                  <a:srgbClr val="056594"/>
                </a:solidFill>
              </a:rPr>
              <a:t>Part C Budget Cost Categories</a:t>
            </a:r>
          </a:p>
        </p:txBody>
      </p:sp>
      <p:graphicFrame>
        <p:nvGraphicFramePr>
          <p:cNvPr id="4" name="Content Placeholder 3"/>
          <p:cNvGraphicFramePr>
            <a:graphicFrameLocks noGrp="1"/>
          </p:cNvGraphicFramePr>
          <p:nvPr>
            <p:ph idx="1"/>
          </p:nvPr>
        </p:nvGraphicFramePr>
        <p:xfrm>
          <a:off x="457200" y="2819400"/>
          <a:ext cx="8229600" cy="3755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0"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8102C0FA-4274-49CA-9D06-38AB260E4B1D}" type="slidenum">
              <a:rPr lang="en-US" sz="1000"/>
              <a:pPr algn="r" eaLnBrk="1" hangingPunct="1"/>
              <a:t>22</a:t>
            </a:fld>
            <a:endParaRPr lang="en-US" sz="10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bg1"/>
                </a:solidFill>
              </a:rPr>
              <a:t>Part C Budget</a:t>
            </a:r>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36983742"/>
              </p:ext>
            </p:extLst>
          </p:nvPr>
        </p:nvGraphicFramePr>
        <p:xfrm>
          <a:off x="1295400" y="1219200"/>
          <a:ext cx="6553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140370" y="1173432"/>
            <a:ext cx="1538883" cy="5344512"/>
          </a:xfrm>
          <a:prstGeom prst="rect">
            <a:avLst/>
          </a:prstGeom>
          <a:solidFill>
            <a:srgbClr val="056594"/>
          </a:solidFill>
        </p:spPr>
        <p:txBody>
          <a:bodyPr vert="vert270" wrap="square" anchor="ctr">
            <a:spAutoFit/>
          </a:bodyPr>
          <a:lstStyle/>
          <a:p>
            <a:pPr algn="ctr">
              <a:defRPr/>
            </a:pPr>
            <a:endParaRPr lang="en-US" sz="2000" dirty="0" smtClean="0">
              <a:solidFill>
                <a:schemeClr val="bg1"/>
              </a:solidFill>
              <a:cs typeface="+mn-cs"/>
            </a:endParaRPr>
          </a:p>
          <a:p>
            <a:pPr algn="ctr">
              <a:defRPr/>
            </a:pPr>
            <a:r>
              <a:rPr lang="en-US" sz="4800" dirty="0" smtClean="0">
                <a:solidFill>
                  <a:schemeClr val="bg1"/>
                </a:solidFill>
                <a:cs typeface="+mn-cs"/>
              </a:rPr>
              <a:t>Object Class</a:t>
            </a:r>
          </a:p>
          <a:p>
            <a:pPr algn="ctr">
              <a:defRPr/>
            </a:pPr>
            <a:endParaRPr lang="en-US" sz="2000" dirty="0">
              <a:solidFill>
                <a:schemeClr val="bg1"/>
              </a:solidFill>
              <a:cs typeface="+mn-cs"/>
            </a:endParaRPr>
          </a:p>
        </p:txBody>
      </p:sp>
      <p:sp>
        <p:nvSpPr>
          <p:cNvPr id="9"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8102C0FA-4274-49CA-9D06-38AB260E4B1D}" type="slidenum">
              <a:rPr lang="en-US" sz="1000"/>
              <a:pPr algn="r" eaLnBrk="1" hangingPunct="1"/>
              <a:t>23</a:t>
            </a:fld>
            <a:endParaRPr lang="en-US" sz="1000"/>
          </a:p>
        </p:txBody>
      </p:sp>
    </p:spTree>
    <p:extLst>
      <p:ext uri="{BB962C8B-B14F-4D97-AF65-F5344CB8AC3E}">
        <p14:creationId xmlns:p14="http://schemas.microsoft.com/office/powerpoint/2010/main" val="2635437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0"/>
            <a:ext cx="8229600" cy="990600"/>
          </a:xfrm>
        </p:spPr>
        <p:txBody>
          <a:bodyPr/>
          <a:lstStyle/>
          <a:p>
            <a:r>
              <a:rPr lang="en-US" sz="3200" smtClean="0">
                <a:solidFill>
                  <a:schemeClr val="bg1"/>
                </a:solidFill>
              </a:rPr>
              <a:t>Budget Development</a:t>
            </a:r>
          </a:p>
        </p:txBody>
      </p:sp>
      <p:sp>
        <p:nvSpPr>
          <p:cNvPr id="19460" name="Content Placeholder 5"/>
          <p:cNvSpPr>
            <a:spLocks noGrp="1"/>
          </p:cNvSpPr>
          <p:nvPr>
            <p:ph sz="quarter" idx="4"/>
          </p:nvPr>
        </p:nvSpPr>
        <p:spPr>
          <a:xfrm>
            <a:off x="381000" y="1219200"/>
            <a:ext cx="8382000" cy="5181600"/>
          </a:xfrm>
          <a:solidFill>
            <a:srgbClr val="FFFFCC"/>
          </a:solidFill>
          <a:ln>
            <a:solidFill>
              <a:srgbClr val="1078A5"/>
            </a:solidFill>
          </a:ln>
        </p:spPr>
        <p:txBody>
          <a:bodyPr anchor="ctr"/>
          <a:lstStyle/>
          <a:p>
            <a:pPr eaLnBrk="1" hangingPunct="1">
              <a:lnSpc>
                <a:spcPct val="90000"/>
              </a:lnSpc>
              <a:spcBef>
                <a:spcPts val="1800"/>
              </a:spcBef>
              <a:buFont typeface="Wingdings" pitchFamily="2" charset="2"/>
              <a:buChar char="ü"/>
              <a:defRPr/>
            </a:pPr>
            <a:endParaRPr lang="en-US" b="1" dirty="0" smtClean="0"/>
          </a:p>
          <a:p>
            <a:pPr eaLnBrk="1" hangingPunct="1">
              <a:lnSpc>
                <a:spcPct val="90000"/>
              </a:lnSpc>
              <a:spcBef>
                <a:spcPts val="1800"/>
              </a:spcBef>
              <a:buFont typeface="Wingdings" pitchFamily="2" charset="2"/>
              <a:buChar char="ü"/>
              <a:defRPr/>
            </a:pPr>
            <a:endParaRPr lang="en-US" dirty="0" smtClean="0"/>
          </a:p>
          <a:p>
            <a:pPr>
              <a:lnSpc>
                <a:spcPct val="80000"/>
              </a:lnSpc>
              <a:spcBef>
                <a:spcPts val="1800"/>
              </a:spcBef>
              <a:buFont typeface="Wingdings" pitchFamily="2" charset="2"/>
              <a:buChar char="ü"/>
              <a:defRPr/>
            </a:pPr>
            <a:r>
              <a:rPr lang="en-US" i="1" u="sng" dirty="0" smtClean="0">
                <a:solidFill>
                  <a:srgbClr val="056594"/>
                </a:solidFill>
              </a:rPr>
              <a:t>At least </a:t>
            </a:r>
            <a:r>
              <a:rPr lang="en-US" b="1" i="1" u="sng" dirty="0" smtClean="0">
                <a:solidFill>
                  <a:srgbClr val="FF0000"/>
                </a:solidFill>
                <a:effectLst>
                  <a:outerShdw blurRad="38100" dist="38100" dir="2700000" algn="tl">
                    <a:srgbClr val="000000">
                      <a:alpha val="43137"/>
                    </a:srgbClr>
                  </a:outerShdw>
                </a:effectLst>
              </a:rPr>
              <a:t>50%</a:t>
            </a:r>
            <a:r>
              <a:rPr lang="en-US" i="1" dirty="0" smtClean="0">
                <a:solidFill>
                  <a:srgbClr val="056594"/>
                </a:solidFill>
              </a:rPr>
              <a:t> of Part C budget must be allocated for EIS/Primary care costs </a:t>
            </a:r>
          </a:p>
          <a:p>
            <a:pPr>
              <a:lnSpc>
                <a:spcPct val="80000"/>
              </a:lnSpc>
              <a:spcBef>
                <a:spcPts val="1800"/>
              </a:spcBef>
              <a:buFont typeface="Wingdings" pitchFamily="2" charset="2"/>
              <a:buChar char="ü"/>
              <a:defRPr/>
            </a:pPr>
            <a:r>
              <a:rPr lang="en-US" i="1" u="sng" dirty="0" smtClean="0">
                <a:solidFill>
                  <a:srgbClr val="056594"/>
                </a:solidFill>
              </a:rPr>
              <a:t>At least </a:t>
            </a:r>
            <a:r>
              <a:rPr lang="en-US" b="1" i="1" u="sng" dirty="0" smtClean="0">
                <a:solidFill>
                  <a:srgbClr val="FF0000"/>
                </a:solidFill>
                <a:effectLst>
                  <a:outerShdw blurRad="38100" dist="38100" dir="2700000" algn="tl">
                    <a:srgbClr val="000000">
                      <a:alpha val="43137"/>
                    </a:srgbClr>
                  </a:outerShdw>
                </a:effectLst>
              </a:rPr>
              <a:t>75%</a:t>
            </a:r>
            <a:r>
              <a:rPr lang="en-US" i="1" dirty="0" smtClean="0">
                <a:solidFill>
                  <a:srgbClr val="056594"/>
                </a:solidFill>
              </a:rPr>
              <a:t> of the Part C budget, after CQM and Administrative costs are subtracted, must be allocated for Core Medical Services</a:t>
            </a:r>
          </a:p>
          <a:p>
            <a:pPr>
              <a:lnSpc>
                <a:spcPct val="80000"/>
              </a:lnSpc>
              <a:spcBef>
                <a:spcPts val="1800"/>
              </a:spcBef>
              <a:buFont typeface="Wingdings" pitchFamily="2" charset="2"/>
              <a:buChar char="ü"/>
              <a:defRPr/>
            </a:pPr>
            <a:r>
              <a:rPr lang="en-US" i="1" dirty="0" smtClean="0"/>
              <a:t>Administrative costs, including indirect, are capped at </a:t>
            </a:r>
            <a:r>
              <a:rPr lang="en-US" b="1" i="1" u="sng" dirty="0" smtClean="0">
                <a:solidFill>
                  <a:srgbClr val="FF0000"/>
                </a:solidFill>
                <a:effectLst>
                  <a:outerShdw blurRad="38100" dist="38100" dir="2700000" algn="tl">
                    <a:srgbClr val="000000">
                      <a:alpha val="43137"/>
                    </a:srgbClr>
                  </a:outerShdw>
                </a:effectLst>
              </a:rPr>
              <a:t>10.0%</a:t>
            </a:r>
            <a:r>
              <a:rPr lang="en-US" b="1" i="1" dirty="0" smtClean="0">
                <a:solidFill>
                  <a:srgbClr val="FF0000"/>
                </a:solidFill>
                <a:effectLst>
                  <a:outerShdw blurRad="38100" dist="38100" dir="2700000" algn="tl">
                    <a:srgbClr val="000000">
                      <a:alpha val="43137"/>
                    </a:srgbClr>
                  </a:outerShdw>
                </a:effectLst>
              </a:rPr>
              <a:t> (to infinity) </a:t>
            </a:r>
            <a:r>
              <a:rPr lang="en-US" i="1" dirty="0" smtClean="0"/>
              <a:t>of the total EIS award amount </a:t>
            </a:r>
          </a:p>
          <a:p>
            <a:pPr>
              <a:lnSpc>
                <a:spcPct val="80000"/>
              </a:lnSpc>
              <a:spcBef>
                <a:spcPts val="1800"/>
              </a:spcBef>
              <a:buFont typeface="Wingdings" pitchFamily="2" charset="2"/>
              <a:buChar char="ü"/>
              <a:defRPr/>
            </a:pPr>
            <a:r>
              <a:rPr lang="en-US" b="1" i="1" dirty="0" smtClean="0">
                <a:solidFill>
                  <a:srgbClr val="056594"/>
                </a:solidFill>
                <a:effectLst>
                  <a:outerShdw blurRad="38100" dist="38100" dir="2700000" algn="tl">
                    <a:srgbClr val="000000">
                      <a:alpha val="43137"/>
                    </a:srgbClr>
                  </a:outerShdw>
                </a:effectLst>
              </a:rPr>
              <a:t>Reasonable</a:t>
            </a:r>
            <a:r>
              <a:rPr lang="en-US" b="1" i="1" dirty="0" smtClean="0">
                <a:solidFill>
                  <a:srgbClr val="056594"/>
                </a:solidFill>
              </a:rPr>
              <a:t> %</a:t>
            </a:r>
            <a:r>
              <a:rPr lang="en-US" i="1" dirty="0" smtClean="0">
                <a:solidFill>
                  <a:srgbClr val="056594"/>
                </a:solidFill>
              </a:rPr>
              <a:t> </a:t>
            </a:r>
            <a:r>
              <a:rPr lang="en-US" i="1" dirty="0" smtClean="0"/>
              <a:t>for Clinical Quality Management (CQM)</a:t>
            </a:r>
          </a:p>
          <a:p>
            <a:pPr marL="0" indent="0" eaLnBrk="1" hangingPunct="1">
              <a:lnSpc>
                <a:spcPct val="90000"/>
              </a:lnSpc>
              <a:spcBef>
                <a:spcPts val="1800"/>
              </a:spcBef>
              <a:buFont typeface="Arial" charset="0"/>
              <a:buNone/>
              <a:defRPr/>
            </a:pPr>
            <a:r>
              <a:rPr lang="en-US" sz="2000" b="1" dirty="0" smtClean="0">
                <a:solidFill>
                  <a:schemeClr val="tx1"/>
                </a:solidFill>
              </a:rPr>
              <a:t>Ryan White HIV/AIDS Treatment Extension Act of 2009 (Public Law 111-87,October 30,2009), </a:t>
            </a:r>
            <a:r>
              <a:rPr lang="en-US" sz="2000" dirty="0" smtClean="0">
                <a:solidFill>
                  <a:schemeClr val="tx1"/>
                </a:solidFill>
              </a:rPr>
              <a:t>§2651(b)(2)-(c)(1) </a:t>
            </a:r>
            <a:r>
              <a:rPr lang="en-US" sz="2000" dirty="0" smtClean="0"/>
              <a:t>	</a:t>
            </a:r>
            <a:endParaRPr lang="en-US" sz="2000" dirty="0" smtClean="0">
              <a:solidFill>
                <a:srgbClr val="FF0000"/>
              </a:solidFill>
            </a:endParaRPr>
          </a:p>
        </p:txBody>
      </p:sp>
      <p:sp>
        <p:nvSpPr>
          <p:cNvPr id="7" name="Action Button: Document 6">
            <a:hlinkClick r:id="" action="ppaction://noaction" highlightClick="1"/>
          </p:cNvPr>
          <p:cNvSpPr/>
          <p:nvPr/>
        </p:nvSpPr>
        <p:spPr>
          <a:xfrm>
            <a:off x="4038600" y="1219200"/>
            <a:ext cx="1042988" cy="1042988"/>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Note</a:t>
            </a:r>
          </a:p>
        </p:txBody>
      </p:sp>
      <p:sp>
        <p:nvSpPr>
          <p:cNvPr id="26629"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23529FAB-F458-4174-BC63-F3F80C461081}" type="slidenum">
              <a:rPr lang="en-US" sz="1000"/>
              <a:pPr algn="r" eaLnBrk="1" hangingPunct="1"/>
              <a:t>24</a:t>
            </a:fld>
            <a:endParaRPr lang="en-US" sz="1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52400"/>
            <a:ext cx="8610600" cy="990600"/>
          </a:xfrm>
        </p:spPr>
        <p:txBody>
          <a:bodyPr/>
          <a:lstStyle/>
          <a:p>
            <a:r>
              <a:rPr lang="en-US" sz="2800" smtClean="0">
                <a:solidFill>
                  <a:schemeClr val="bg1"/>
                </a:solidFill>
              </a:rPr>
              <a:t>Budget Development </a:t>
            </a:r>
            <a:br>
              <a:rPr lang="en-US" sz="2800" smtClean="0">
                <a:solidFill>
                  <a:schemeClr val="bg1"/>
                </a:solidFill>
              </a:rPr>
            </a:br>
            <a:endParaRPr lang="en-US" sz="2800" smtClean="0">
              <a:solidFill>
                <a:schemeClr val="bg1"/>
              </a:solidFill>
            </a:endParaRPr>
          </a:p>
        </p:txBody>
      </p:sp>
      <p:sp>
        <p:nvSpPr>
          <p:cNvPr id="3" name="Content Placeholder 2"/>
          <p:cNvSpPr>
            <a:spLocks noGrp="1"/>
          </p:cNvSpPr>
          <p:nvPr>
            <p:ph idx="1"/>
          </p:nvPr>
        </p:nvSpPr>
        <p:spPr>
          <a:xfrm>
            <a:off x="635794" y="1219200"/>
            <a:ext cx="7848600" cy="5257800"/>
          </a:xfrm>
          <a:solidFill>
            <a:srgbClr val="FFFFCC"/>
          </a:solidFill>
          <a:ln>
            <a:solidFill>
              <a:schemeClr val="tx1"/>
            </a:solidFill>
          </a:ln>
        </p:spPr>
        <p:txBody>
          <a:bodyPr anchor="ctr">
            <a:normAutofit fontScale="92500" lnSpcReduction="20000"/>
          </a:bodyPr>
          <a:lstStyle/>
          <a:p>
            <a:pPr algn="ctr">
              <a:buFont typeface="Arial" charset="0"/>
              <a:buNone/>
              <a:defRPr/>
            </a:pPr>
            <a:endParaRPr lang="en-US" sz="2400" i="1" dirty="0" smtClean="0"/>
          </a:p>
          <a:p>
            <a:pPr>
              <a:buFont typeface="Arial" charset="0"/>
              <a:buNone/>
              <a:defRPr/>
            </a:pPr>
            <a:endParaRPr lang="en-US" sz="2400" i="1" dirty="0" smtClean="0">
              <a:solidFill>
                <a:srgbClr val="056594"/>
              </a:solidFill>
            </a:endParaRPr>
          </a:p>
          <a:p>
            <a:pPr>
              <a:spcBef>
                <a:spcPts val="4200"/>
              </a:spcBef>
              <a:buFont typeface="Wingdings" pitchFamily="2" charset="2"/>
              <a:buChar char="ü"/>
              <a:defRPr/>
            </a:pPr>
            <a:r>
              <a:rPr lang="en-US" sz="3000" b="1" i="1" dirty="0" smtClean="0"/>
              <a:t>Show </a:t>
            </a:r>
            <a:r>
              <a:rPr lang="en-US" sz="3000" b="1" i="1" u="sng" dirty="0" smtClean="0">
                <a:effectLst>
                  <a:outerShdw blurRad="38100" dist="38100" dir="2700000" algn="tl">
                    <a:srgbClr val="000000">
                      <a:alpha val="43137"/>
                    </a:srgbClr>
                  </a:outerShdw>
                </a:effectLst>
              </a:rPr>
              <a:t>only</a:t>
            </a:r>
            <a:r>
              <a:rPr lang="en-US" sz="3000" b="1" i="1" dirty="0" smtClean="0">
                <a:effectLst>
                  <a:outerShdw blurRad="38100" dist="38100" dir="2700000" algn="tl">
                    <a:srgbClr val="000000">
                      <a:alpha val="43137"/>
                    </a:srgbClr>
                  </a:outerShdw>
                </a:effectLst>
              </a:rPr>
              <a:t> </a:t>
            </a:r>
            <a:r>
              <a:rPr lang="en-US" sz="3000" b="1" i="1" dirty="0" smtClean="0"/>
              <a:t>Federal Part C funds</a:t>
            </a:r>
          </a:p>
          <a:p>
            <a:pPr>
              <a:spcBef>
                <a:spcPts val="1800"/>
              </a:spcBef>
              <a:buFont typeface="Wingdings" pitchFamily="2" charset="2"/>
              <a:buChar char="ü"/>
              <a:defRPr/>
            </a:pPr>
            <a:r>
              <a:rPr lang="en-US" sz="3000" b="1" i="1" dirty="0" smtClean="0"/>
              <a:t>Demonstrate how the Part C funds will support a comprehensive system of  Early Intervention Services (EIS)</a:t>
            </a:r>
          </a:p>
          <a:p>
            <a:pPr>
              <a:spcBef>
                <a:spcPts val="1800"/>
              </a:spcBef>
              <a:buFont typeface="Wingdings" pitchFamily="2" charset="2"/>
              <a:buChar char="ü"/>
              <a:defRPr/>
            </a:pPr>
            <a:r>
              <a:rPr lang="en-US" sz="3000" b="1" i="1" dirty="0" smtClean="0"/>
              <a:t>Include calculations of all items in the budget justification </a:t>
            </a:r>
          </a:p>
          <a:p>
            <a:pPr>
              <a:spcBef>
                <a:spcPts val="1800"/>
              </a:spcBef>
              <a:buFont typeface="Wingdings" pitchFamily="2" charset="2"/>
              <a:buChar char="ü"/>
              <a:defRPr/>
            </a:pPr>
            <a:r>
              <a:rPr lang="en-US" sz="3000" b="1" i="1" dirty="0" smtClean="0"/>
              <a:t>Support HIV EIS medical care</a:t>
            </a:r>
          </a:p>
          <a:p>
            <a:pPr>
              <a:spcBef>
                <a:spcPts val="1800"/>
              </a:spcBef>
              <a:buFont typeface="Wingdings" pitchFamily="2" charset="2"/>
              <a:buChar char="ü"/>
              <a:defRPr/>
            </a:pPr>
            <a:endParaRPr lang="en-US" sz="2800" b="1" i="1" dirty="0" smtClean="0"/>
          </a:p>
          <a:p>
            <a:pPr>
              <a:buFont typeface="Arial" charset="0"/>
              <a:buNone/>
              <a:defRPr/>
            </a:pPr>
            <a:r>
              <a:rPr lang="en-US" sz="2200" b="1" dirty="0" smtClean="0">
                <a:solidFill>
                  <a:schemeClr val="tx1"/>
                </a:solidFill>
              </a:rPr>
              <a:t>Part C Program Requirement</a:t>
            </a:r>
            <a:endParaRPr lang="en-US" sz="2200" b="1" dirty="0" smtClean="0"/>
          </a:p>
        </p:txBody>
      </p:sp>
      <p:sp>
        <p:nvSpPr>
          <p:cNvPr id="4" name="Action Button: Document 3">
            <a:hlinkClick r:id="" action="ppaction://noaction" highlightClick="1"/>
          </p:cNvPr>
          <p:cNvSpPr/>
          <p:nvPr/>
        </p:nvSpPr>
        <p:spPr>
          <a:xfrm>
            <a:off x="4038600" y="1219200"/>
            <a:ext cx="1042988" cy="1042988"/>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Note</a:t>
            </a:r>
          </a:p>
        </p:txBody>
      </p:sp>
      <p:sp>
        <p:nvSpPr>
          <p:cNvPr id="27653"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E154DAA5-05DA-4BB9-8A02-2ACD15ABE196}" type="slidenum">
              <a:rPr lang="en-US" sz="1000"/>
              <a:pPr algn="r" eaLnBrk="1" hangingPunct="1"/>
              <a:t>25</a:t>
            </a:fld>
            <a:endParaRPr lang="en-US" sz="10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52400"/>
            <a:ext cx="8610600" cy="990600"/>
          </a:xfrm>
        </p:spPr>
        <p:txBody>
          <a:bodyPr/>
          <a:lstStyle/>
          <a:p>
            <a:r>
              <a:rPr lang="en-US" sz="2800" smtClean="0">
                <a:solidFill>
                  <a:schemeClr val="bg1"/>
                </a:solidFill>
              </a:rPr>
              <a:t>Budget Development </a:t>
            </a:r>
            <a:br>
              <a:rPr lang="en-US" sz="2800" smtClean="0">
                <a:solidFill>
                  <a:schemeClr val="bg1"/>
                </a:solidFill>
              </a:rPr>
            </a:br>
            <a:endParaRPr lang="en-US" sz="2800" smtClean="0">
              <a:solidFill>
                <a:schemeClr val="bg1"/>
              </a:solidFill>
            </a:endParaRPr>
          </a:p>
        </p:txBody>
      </p:sp>
      <p:sp>
        <p:nvSpPr>
          <p:cNvPr id="3" name="Content Placeholder 2"/>
          <p:cNvSpPr>
            <a:spLocks noGrp="1"/>
          </p:cNvSpPr>
          <p:nvPr>
            <p:ph idx="1"/>
          </p:nvPr>
        </p:nvSpPr>
        <p:spPr>
          <a:xfrm>
            <a:off x="609600" y="1143000"/>
            <a:ext cx="7848600" cy="5257800"/>
          </a:xfrm>
          <a:solidFill>
            <a:srgbClr val="FFFFCC"/>
          </a:solidFill>
          <a:ln>
            <a:solidFill>
              <a:schemeClr val="tx1"/>
            </a:solidFill>
          </a:ln>
        </p:spPr>
        <p:txBody>
          <a:bodyPr anchor="ctr">
            <a:normAutofit lnSpcReduction="10000"/>
          </a:bodyPr>
          <a:lstStyle/>
          <a:p>
            <a:pPr algn="ctr">
              <a:buFont typeface="Arial" charset="0"/>
              <a:buNone/>
              <a:defRPr/>
            </a:pPr>
            <a:endParaRPr lang="en-US" sz="2400" i="1" dirty="0" smtClean="0"/>
          </a:p>
          <a:p>
            <a:pPr>
              <a:buFont typeface="Arial" charset="0"/>
              <a:buNone/>
              <a:defRPr/>
            </a:pPr>
            <a:endParaRPr lang="en-US" sz="2400" i="1" dirty="0" smtClean="0">
              <a:solidFill>
                <a:srgbClr val="056594"/>
              </a:solidFill>
            </a:endParaRPr>
          </a:p>
          <a:p>
            <a:pPr>
              <a:buFont typeface="Wingdings" pitchFamily="2" charset="2"/>
              <a:buChar char="ü"/>
              <a:defRPr/>
            </a:pPr>
            <a:r>
              <a:rPr lang="en-US" sz="2800" b="1" i="1" dirty="0" smtClean="0">
                <a:solidFill>
                  <a:srgbClr val="056594"/>
                </a:solidFill>
              </a:rPr>
              <a:t>Include travel for :</a:t>
            </a:r>
          </a:p>
          <a:p>
            <a:pPr lvl="1">
              <a:spcAft>
                <a:spcPts val="1200"/>
              </a:spcAft>
              <a:buFont typeface="Wingdings" pitchFamily="2" charset="2"/>
              <a:buChar char="q"/>
              <a:defRPr/>
            </a:pPr>
            <a:r>
              <a:rPr lang="en-US" sz="2000" i="1" dirty="0" smtClean="0">
                <a:solidFill>
                  <a:srgbClr val="056594"/>
                </a:solidFill>
                <a:ea typeface="+mn-ea"/>
                <a:cs typeface="+mn-cs"/>
              </a:rPr>
              <a:t>up to </a:t>
            </a:r>
            <a:r>
              <a:rPr lang="en-US" sz="2000" i="1" u="sng" dirty="0" smtClean="0">
                <a:solidFill>
                  <a:srgbClr val="056594"/>
                </a:solidFill>
                <a:effectLst>
                  <a:outerShdw blurRad="38100" dist="38100" dir="2700000" algn="tl">
                    <a:srgbClr val="000000">
                      <a:alpha val="43137"/>
                    </a:srgbClr>
                  </a:outerShdw>
                </a:effectLst>
                <a:ea typeface="+mn-ea"/>
                <a:cs typeface="+mn-cs"/>
              </a:rPr>
              <a:t>two </a:t>
            </a:r>
            <a:r>
              <a:rPr lang="en-US" sz="2000" i="1" dirty="0" smtClean="0">
                <a:solidFill>
                  <a:srgbClr val="056594"/>
                </a:solidFill>
                <a:ea typeface="+mn-ea"/>
                <a:cs typeface="+mn-cs"/>
              </a:rPr>
              <a:t>persons </a:t>
            </a:r>
            <a:r>
              <a:rPr lang="en-US" sz="2000" i="1" dirty="0" smtClean="0">
                <a:solidFill>
                  <a:srgbClr val="056594"/>
                </a:solidFill>
              </a:rPr>
              <a:t>to attend the Ryan White HIV/AIDS Program All Grantee Meeting, </a:t>
            </a:r>
          </a:p>
          <a:p>
            <a:pPr lvl="1">
              <a:spcAft>
                <a:spcPts val="1200"/>
              </a:spcAft>
              <a:buFont typeface="Wingdings" pitchFamily="2" charset="2"/>
              <a:buChar char="q"/>
              <a:defRPr/>
            </a:pPr>
            <a:r>
              <a:rPr lang="en-US" sz="2000" i="1" u="sng" dirty="0" smtClean="0">
                <a:solidFill>
                  <a:srgbClr val="056594"/>
                </a:solidFill>
                <a:effectLst>
                  <a:outerShdw blurRad="38100" dist="38100" dir="2700000" algn="tl">
                    <a:srgbClr val="000000">
                      <a:alpha val="43137"/>
                    </a:srgbClr>
                  </a:outerShdw>
                </a:effectLst>
                <a:ea typeface="+mn-ea"/>
                <a:cs typeface="+mn-cs"/>
              </a:rPr>
              <a:t>one </a:t>
            </a:r>
            <a:r>
              <a:rPr lang="en-US" sz="2000" i="1" dirty="0" smtClean="0">
                <a:solidFill>
                  <a:srgbClr val="056594"/>
                </a:solidFill>
                <a:ea typeface="+mn-ea"/>
                <a:cs typeface="+mn-cs"/>
              </a:rPr>
              <a:t>clinician</a:t>
            </a:r>
            <a:r>
              <a:rPr lang="en-US" sz="2000" i="1" dirty="0" smtClean="0">
                <a:solidFill>
                  <a:srgbClr val="056594"/>
                </a:solidFill>
              </a:rPr>
              <a:t> to attend the Annual HIV Clinical Update Meeting, and </a:t>
            </a:r>
          </a:p>
          <a:p>
            <a:pPr lvl="1">
              <a:spcAft>
                <a:spcPts val="1200"/>
              </a:spcAft>
              <a:buFont typeface="Wingdings" pitchFamily="2" charset="2"/>
              <a:buChar char="q"/>
              <a:defRPr/>
            </a:pPr>
            <a:r>
              <a:rPr lang="en-US" sz="2000" i="1" u="sng" dirty="0" smtClean="0">
                <a:solidFill>
                  <a:srgbClr val="056594"/>
                </a:solidFill>
                <a:effectLst>
                  <a:outerShdw blurRad="38100" dist="38100" dir="2700000" algn="tl">
                    <a:srgbClr val="000000">
                      <a:alpha val="43137"/>
                    </a:srgbClr>
                  </a:outerShdw>
                </a:effectLst>
                <a:ea typeface="+mn-ea"/>
                <a:cs typeface="+mn-cs"/>
              </a:rPr>
              <a:t>one </a:t>
            </a:r>
            <a:r>
              <a:rPr lang="en-US" sz="2000" i="1" dirty="0" smtClean="0">
                <a:solidFill>
                  <a:srgbClr val="056594"/>
                </a:solidFill>
                <a:ea typeface="+mn-ea"/>
                <a:cs typeface="+mn-cs"/>
              </a:rPr>
              <a:t>staff member </a:t>
            </a:r>
            <a:r>
              <a:rPr lang="en-US" sz="2000" i="1" dirty="0" smtClean="0">
                <a:solidFill>
                  <a:srgbClr val="056594"/>
                </a:solidFill>
              </a:rPr>
              <a:t>to attend the Ryan White Services Report (RSR) training update for data reporting</a:t>
            </a:r>
          </a:p>
          <a:p>
            <a:pPr marL="457200" lvl="1" indent="0">
              <a:buFont typeface="Arial" charset="0"/>
              <a:buNone/>
              <a:tabLst>
                <a:tab pos="457200" algn="l"/>
              </a:tabLst>
              <a:defRPr/>
            </a:pPr>
            <a:r>
              <a:rPr lang="en-US" sz="2200" i="1" dirty="0" smtClean="0">
                <a:solidFill>
                  <a:schemeClr val="tx1"/>
                </a:solidFill>
              </a:rPr>
              <a:t>In the year that the AGM is not held, another HRSA meeting or continuing education conference may be substituted </a:t>
            </a:r>
          </a:p>
          <a:p>
            <a:pPr marL="0" lvl="1" indent="0">
              <a:buFont typeface="Arial" charset="0"/>
              <a:buNone/>
              <a:tabLst>
                <a:tab pos="457200" algn="l"/>
              </a:tabLst>
              <a:defRPr/>
            </a:pPr>
            <a:endParaRPr lang="en-US" sz="1400" b="1" dirty="0" smtClean="0">
              <a:solidFill>
                <a:schemeClr val="tx1"/>
              </a:solidFill>
            </a:endParaRPr>
          </a:p>
          <a:p>
            <a:pPr marL="0" lvl="1" indent="0">
              <a:spcBef>
                <a:spcPts val="0"/>
              </a:spcBef>
              <a:buFont typeface="Arial" charset="0"/>
              <a:buNone/>
              <a:tabLst>
                <a:tab pos="457200" algn="l"/>
              </a:tabLst>
              <a:defRPr/>
            </a:pPr>
            <a:r>
              <a:rPr lang="en-US" sz="2000" b="1" dirty="0" smtClean="0">
                <a:solidFill>
                  <a:schemeClr val="tx1"/>
                </a:solidFill>
              </a:rPr>
              <a:t>Part C Program Requirement</a:t>
            </a:r>
          </a:p>
        </p:txBody>
      </p:sp>
      <p:sp>
        <p:nvSpPr>
          <p:cNvPr id="4" name="Action Button: Document 3">
            <a:hlinkClick r:id="" action="ppaction://noaction" highlightClick="1"/>
          </p:cNvPr>
          <p:cNvSpPr/>
          <p:nvPr/>
        </p:nvSpPr>
        <p:spPr>
          <a:xfrm>
            <a:off x="4038600" y="1162050"/>
            <a:ext cx="1042988" cy="1042988"/>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Note</a:t>
            </a:r>
          </a:p>
        </p:txBody>
      </p:sp>
      <p:sp>
        <p:nvSpPr>
          <p:cNvPr id="28677"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CB5AD220-4872-4D14-948F-D0D44A63A3F2}" type="slidenum">
              <a:rPr lang="en-US" sz="1000"/>
              <a:pPr algn="r" eaLnBrk="1" hangingPunct="1"/>
              <a:t>26</a:t>
            </a:fld>
            <a:endParaRPr lang="en-US" sz="10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152400"/>
            <a:ext cx="8610600" cy="990600"/>
          </a:xfrm>
        </p:spPr>
        <p:txBody>
          <a:bodyPr/>
          <a:lstStyle/>
          <a:p>
            <a:r>
              <a:rPr lang="en-US" sz="2800" smtClean="0">
                <a:solidFill>
                  <a:schemeClr val="bg1"/>
                </a:solidFill>
              </a:rPr>
              <a:t>Budget Development </a:t>
            </a:r>
            <a:br>
              <a:rPr lang="en-US" sz="2800" smtClean="0">
                <a:solidFill>
                  <a:schemeClr val="bg1"/>
                </a:solidFill>
              </a:rPr>
            </a:br>
            <a:endParaRPr lang="en-US" sz="2800" smtClean="0">
              <a:solidFill>
                <a:schemeClr val="bg1"/>
              </a:solidFill>
            </a:endParaRPr>
          </a:p>
        </p:txBody>
      </p:sp>
      <p:sp>
        <p:nvSpPr>
          <p:cNvPr id="29699" name="Content Placeholder 2"/>
          <p:cNvSpPr>
            <a:spLocks noGrp="1"/>
          </p:cNvSpPr>
          <p:nvPr>
            <p:ph idx="1"/>
          </p:nvPr>
        </p:nvSpPr>
        <p:spPr>
          <a:xfrm>
            <a:off x="609600" y="1143000"/>
            <a:ext cx="7848600" cy="5257800"/>
          </a:xfrm>
          <a:solidFill>
            <a:srgbClr val="FFFFCC"/>
          </a:solidFill>
          <a:ln>
            <a:solidFill>
              <a:schemeClr val="tx1"/>
            </a:solidFill>
            <a:miter lim="800000"/>
            <a:headEnd/>
            <a:tailEnd/>
          </a:ln>
        </p:spPr>
        <p:txBody>
          <a:bodyPr anchor="ctr"/>
          <a:lstStyle/>
          <a:p>
            <a:pPr algn="ctr">
              <a:buFont typeface="Arial" charset="0"/>
              <a:buNone/>
            </a:pPr>
            <a:endParaRPr lang="en-US" sz="2400" i="1" smtClean="0"/>
          </a:p>
          <a:p>
            <a:pPr>
              <a:buFont typeface="Arial" charset="0"/>
              <a:buNone/>
            </a:pPr>
            <a:endParaRPr lang="en-US" sz="2400" i="1" smtClean="0">
              <a:solidFill>
                <a:srgbClr val="056594"/>
              </a:solidFill>
            </a:endParaRPr>
          </a:p>
          <a:p>
            <a:pPr>
              <a:spcBef>
                <a:spcPts val="3000"/>
              </a:spcBef>
              <a:buFont typeface="Wingdings" pitchFamily="2" charset="2"/>
              <a:buChar char="ü"/>
            </a:pPr>
            <a:r>
              <a:rPr lang="en-US" sz="2800" b="1" i="1" smtClean="0"/>
              <a:t>Number of services proposed should be relative to number of clients served</a:t>
            </a:r>
          </a:p>
          <a:p>
            <a:pPr>
              <a:spcBef>
                <a:spcPts val="1800"/>
              </a:spcBef>
              <a:buFont typeface="Wingdings" pitchFamily="2" charset="2"/>
              <a:buChar char="ü"/>
            </a:pPr>
            <a:r>
              <a:rPr lang="en-US" sz="2800" b="1" i="1" smtClean="0"/>
              <a:t>Cost of services should be reasonable </a:t>
            </a:r>
          </a:p>
          <a:p>
            <a:pPr>
              <a:spcBef>
                <a:spcPts val="1800"/>
              </a:spcBef>
              <a:buFont typeface="Wingdings" pitchFamily="2" charset="2"/>
              <a:buChar char="ü"/>
            </a:pPr>
            <a:r>
              <a:rPr lang="en-US" sz="2800" b="1" i="1" smtClean="0"/>
              <a:t>Part C EIS funds should not be used for specialty consultations and treatment at the expense of providing basic HIV primary care services!</a:t>
            </a:r>
          </a:p>
          <a:p>
            <a:pPr>
              <a:buFont typeface="Arial" charset="0"/>
              <a:buNone/>
            </a:pPr>
            <a:r>
              <a:rPr lang="en-US" sz="1800" b="1" smtClean="0">
                <a:solidFill>
                  <a:schemeClr val="tx1"/>
                </a:solidFill>
              </a:rPr>
              <a:t>Part C Program Requirement</a:t>
            </a:r>
            <a:endParaRPr lang="en-US" sz="2400" b="1" smtClean="0"/>
          </a:p>
        </p:txBody>
      </p:sp>
      <p:sp>
        <p:nvSpPr>
          <p:cNvPr id="4" name="Action Button: Document 3">
            <a:hlinkClick r:id="" action="ppaction://noaction" highlightClick="1"/>
          </p:cNvPr>
          <p:cNvSpPr/>
          <p:nvPr/>
        </p:nvSpPr>
        <p:spPr>
          <a:xfrm>
            <a:off x="4038600" y="1162050"/>
            <a:ext cx="1042988" cy="1042988"/>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Note</a:t>
            </a:r>
          </a:p>
        </p:txBody>
      </p:sp>
      <p:sp>
        <p:nvSpPr>
          <p:cNvPr id="29701"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250FA493-7338-4890-8F85-F3605E957DE0}" type="slidenum">
              <a:rPr lang="en-US" sz="1000"/>
              <a:pPr algn="r" eaLnBrk="1" hangingPunct="1"/>
              <a:t>27</a:t>
            </a:fld>
            <a:endParaRPr lang="en-US" sz="10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4"/>
          <p:cNvSpPr>
            <a:spLocks noGrp="1"/>
          </p:cNvSpPr>
          <p:nvPr>
            <p:ph sz="half" idx="1"/>
          </p:nvPr>
        </p:nvSpPr>
        <p:spPr>
          <a:xfrm>
            <a:off x="457200" y="2362200"/>
            <a:ext cx="4114800" cy="4038600"/>
          </a:xfrm>
        </p:spPr>
        <p:txBody>
          <a:bodyPr anchor="ctr"/>
          <a:lstStyle/>
          <a:p>
            <a:pPr marL="342900" lvl="2" indent="-342900"/>
            <a:r>
              <a:rPr lang="en-US" sz="2400" b="1" smtClean="0">
                <a:solidFill>
                  <a:schemeClr val="tx1"/>
                </a:solidFill>
              </a:rPr>
              <a:t>Indirect cost rates assign an approved percentage of “overhead” to each source of funding</a:t>
            </a:r>
          </a:p>
          <a:p>
            <a:pPr marL="342900" lvl="2" indent="-342900"/>
            <a:r>
              <a:rPr lang="en-US" sz="2400" b="1" smtClean="0">
                <a:solidFill>
                  <a:schemeClr val="tx1"/>
                </a:solidFill>
              </a:rPr>
              <a:t>If indirect costs are claimed, a current federally approved indirect cost rate agreement must be submitted</a:t>
            </a:r>
            <a:endParaRPr lang="en-US" b="1" smtClean="0"/>
          </a:p>
        </p:txBody>
      </p:sp>
      <p:sp>
        <p:nvSpPr>
          <p:cNvPr id="30723" name="Title 1"/>
          <p:cNvSpPr>
            <a:spLocks noGrp="1"/>
          </p:cNvSpPr>
          <p:nvPr>
            <p:ph type="title"/>
          </p:nvPr>
        </p:nvSpPr>
        <p:spPr/>
        <p:txBody>
          <a:bodyPr/>
          <a:lstStyle/>
          <a:p>
            <a:r>
              <a:rPr lang="en-US" smtClean="0">
                <a:solidFill>
                  <a:srgbClr val="056594"/>
                </a:solidFill>
              </a:rPr>
              <a:t>Indirect Cost</a:t>
            </a:r>
          </a:p>
        </p:txBody>
      </p:sp>
      <p:sp>
        <p:nvSpPr>
          <p:cNvPr id="30724" name="Content Placeholder 5"/>
          <p:cNvSpPr>
            <a:spLocks noGrp="1"/>
          </p:cNvSpPr>
          <p:nvPr>
            <p:ph sz="half" idx="2"/>
          </p:nvPr>
        </p:nvSpPr>
        <p:spPr>
          <a:solidFill>
            <a:srgbClr val="FFFFCC"/>
          </a:solidFill>
          <a:ln>
            <a:solidFill>
              <a:schemeClr val="tx1"/>
            </a:solidFill>
            <a:miter lim="800000"/>
            <a:headEnd/>
            <a:tailEnd/>
          </a:ln>
        </p:spPr>
        <p:txBody>
          <a:bodyPr anchor="ctr"/>
          <a:lstStyle/>
          <a:p>
            <a:pPr eaLnBrk="1" hangingPunct="1">
              <a:lnSpc>
                <a:spcPct val="90000"/>
              </a:lnSpc>
              <a:spcBef>
                <a:spcPts val="1800"/>
              </a:spcBef>
              <a:buFont typeface="Wingdings" pitchFamily="2" charset="2"/>
              <a:buChar char="ü"/>
            </a:pPr>
            <a:endParaRPr lang="en-US" smtClean="0">
              <a:solidFill>
                <a:srgbClr val="FF0000"/>
              </a:solidFill>
            </a:endParaRPr>
          </a:p>
          <a:p>
            <a:pPr marL="342900" lvl="1" indent="-342900" eaLnBrk="1" hangingPunct="1">
              <a:lnSpc>
                <a:spcPct val="90000"/>
              </a:lnSpc>
              <a:spcBef>
                <a:spcPts val="4200"/>
              </a:spcBef>
              <a:buFont typeface="Wingdings" pitchFamily="2" charset="2"/>
              <a:buChar char="ü"/>
            </a:pPr>
            <a:r>
              <a:rPr lang="en-US" b="1" smtClean="0">
                <a:solidFill>
                  <a:srgbClr val="056594"/>
                </a:solidFill>
              </a:rPr>
              <a:t>Remember that indirect costs will be counted toward the administrative limit of 10% of the total funding amount.</a:t>
            </a:r>
          </a:p>
        </p:txBody>
      </p:sp>
      <p:sp>
        <p:nvSpPr>
          <p:cNvPr id="9" name="Action Button: Document 8">
            <a:hlinkClick r:id="" action="ppaction://noaction" highlightClick="1"/>
          </p:cNvPr>
          <p:cNvSpPr/>
          <p:nvPr/>
        </p:nvSpPr>
        <p:spPr>
          <a:xfrm>
            <a:off x="5791200" y="2505075"/>
            <a:ext cx="1042988" cy="1042988"/>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Note</a:t>
            </a:r>
          </a:p>
        </p:txBody>
      </p:sp>
      <p:sp>
        <p:nvSpPr>
          <p:cNvPr id="30726"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352D047B-475E-4577-BAFA-449CBA0AEE27}" type="slidenum">
              <a:rPr lang="en-US" sz="1000"/>
              <a:pPr algn="r" eaLnBrk="1" hangingPunct="1"/>
              <a:t>28</a:t>
            </a:fld>
            <a:endParaRPr lang="en-US" sz="10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1219200"/>
            <a:ext cx="9144000" cy="1066800"/>
          </a:xfrm>
        </p:spPr>
        <p:txBody>
          <a:bodyPr/>
          <a:lstStyle/>
          <a:p>
            <a:pPr eaLnBrk="1" hangingPunct="1"/>
            <a:r>
              <a:rPr lang="en-US" sz="3200" smtClean="0">
                <a:solidFill>
                  <a:srgbClr val="056594"/>
                </a:solidFill>
              </a:rPr>
              <a:t>Unallowable Costs</a:t>
            </a:r>
            <a:br>
              <a:rPr lang="en-US" sz="3200" smtClean="0">
                <a:solidFill>
                  <a:srgbClr val="056594"/>
                </a:solidFill>
              </a:rPr>
            </a:br>
            <a:endParaRPr lang="en-US" sz="3200" smtClean="0">
              <a:solidFill>
                <a:srgbClr val="056594"/>
              </a:solidFill>
            </a:endParaRPr>
          </a:p>
        </p:txBody>
      </p:sp>
      <p:graphicFrame>
        <p:nvGraphicFramePr>
          <p:cNvPr id="3" name="Diagram 2"/>
          <p:cNvGraphicFramePr/>
          <p:nvPr/>
        </p:nvGraphicFramePr>
        <p:xfrm>
          <a:off x="1828800" y="2095847"/>
          <a:ext cx="55626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8"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604B994A-B35B-48D6-9C87-E30733345B6B}" type="slidenum">
              <a:rPr lang="en-US" sz="1000"/>
              <a:pPr algn="r" eaLnBrk="1" hangingPunct="1"/>
              <a:t>29</a:t>
            </a:fld>
            <a:endParaRPr lang="en-US" sz="1000"/>
          </a:p>
        </p:txBody>
      </p:sp>
      <p:sp>
        <p:nvSpPr>
          <p:cNvPr id="2" name="Rectangle 1"/>
          <p:cNvSpPr/>
          <p:nvPr/>
        </p:nvSpPr>
        <p:spPr>
          <a:xfrm>
            <a:off x="425450" y="5676900"/>
            <a:ext cx="7772400" cy="1016000"/>
          </a:xfrm>
          <a:prstGeom prst="rect">
            <a:avLst/>
          </a:prstGeom>
        </p:spPr>
        <p:txBody>
          <a:bodyPr>
            <a:spAutoFit/>
          </a:bodyPr>
          <a:lstStyle/>
          <a:p>
            <a:pPr marL="342900" indent="-342900">
              <a:buFont typeface="Wingdings" pitchFamily="2" charset="2"/>
              <a:buChar char="q"/>
              <a:defRPr/>
            </a:pPr>
            <a:r>
              <a:rPr lang="en-US" sz="2000" b="1" dirty="0">
                <a:latin typeface="+mj-lt"/>
                <a:cs typeface="+mn-cs"/>
              </a:rPr>
              <a:t>Services must be consistent with HAB Policy Notice 10-02</a:t>
            </a:r>
          </a:p>
          <a:p>
            <a:pPr algn="ctr">
              <a:defRPr/>
            </a:pPr>
            <a:r>
              <a:rPr lang="en-US" sz="2000" dirty="0">
                <a:solidFill>
                  <a:srgbClr val="0033CC"/>
                </a:solidFill>
                <a:cs typeface="+mn-cs"/>
                <a:hlinkClick r:id="rId8"/>
              </a:rPr>
              <a:t>http://hab.hrsa.gov/manageyourgrant/pinspals/eligible1002.html</a:t>
            </a:r>
            <a:endParaRPr lang="en-US" sz="2000" dirty="0">
              <a:solidFill>
                <a:srgbClr val="0033CC"/>
              </a:solidFill>
              <a:cs typeface="+mn-cs"/>
            </a:endParaRPr>
          </a:p>
          <a:p>
            <a:pPr>
              <a:defRPr/>
            </a:pPr>
            <a:r>
              <a:rPr lang="en-US" sz="2000" b="1" dirty="0">
                <a:solidFill>
                  <a:srgbClr val="0033CC"/>
                </a:solidFill>
                <a:latin typeface="+mj-lt"/>
                <a:cs typeface="+mn-cs"/>
              </a:rPr>
              <a:t> </a:t>
            </a:r>
            <a:endParaRPr lang="en-US" sz="2000" dirty="0">
              <a:cs typeface="+mn-cs"/>
            </a:endParaRPr>
          </a:p>
        </p:txBody>
      </p:sp>
      <p:sp>
        <p:nvSpPr>
          <p:cNvPr id="31750" name="Rectangle 11"/>
          <p:cNvSpPr txBox="1">
            <a:spLocks noGrp="1" noChangeArrowheads="1"/>
          </p:cNvSpPr>
          <p:nvPr/>
        </p:nvSpPr>
        <p:spPr bwMode="auto">
          <a:xfrm>
            <a:off x="6934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88FA5E3C-5384-400D-AA28-4AE3B7C6677D}" type="slidenum">
              <a:rPr lang="en-US" sz="1000"/>
              <a:pPr algn="r" eaLnBrk="1" hangingPunct="1"/>
              <a:t>29</a:t>
            </a:fld>
            <a:endParaRPr lang="en-US" sz="1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1143000"/>
            <a:ext cx="8229600" cy="914400"/>
          </a:xfrm>
        </p:spPr>
        <p:txBody>
          <a:bodyPr/>
          <a:lstStyle/>
          <a:p>
            <a:r>
              <a:rPr lang="en-US" smtClean="0">
                <a:solidFill>
                  <a:srgbClr val="056594"/>
                </a:solidFill>
              </a:rPr>
              <a:t>Learning Objectives</a:t>
            </a:r>
          </a:p>
        </p:txBody>
      </p:sp>
      <p:graphicFrame>
        <p:nvGraphicFramePr>
          <p:cNvPr id="4" name="Content Placeholder 3"/>
          <p:cNvGraphicFramePr>
            <a:graphicFrameLocks noGrp="1"/>
          </p:cNvGraphicFramePr>
          <p:nvPr>
            <p:ph idx="1"/>
          </p:nvPr>
        </p:nvGraphicFramePr>
        <p:xfrm>
          <a:off x="685800" y="1981200"/>
          <a:ext cx="7696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4"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38272E9F-D83F-4BCF-B7FA-4BD7DB0A3114}" type="slidenum">
              <a:rPr lang="en-US" sz="1000"/>
              <a:pPr algn="r" eaLnBrk="1" hangingPunct="1"/>
              <a:t>3</a:t>
            </a:fld>
            <a:endParaRPr lang="en-US" sz="10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066800"/>
            <a:ext cx="9144000" cy="838200"/>
          </a:xfrm>
        </p:spPr>
        <p:txBody>
          <a:bodyPr/>
          <a:lstStyle/>
          <a:p>
            <a:r>
              <a:rPr lang="en-US" smtClean="0">
                <a:solidFill>
                  <a:srgbClr val="056594"/>
                </a:solidFill>
              </a:rPr>
              <a:t>Budget Period vs. Project Period</a:t>
            </a:r>
          </a:p>
        </p:txBody>
      </p:sp>
      <p:graphicFrame>
        <p:nvGraphicFramePr>
          <p:cNvPr id="4" name="Content Placeholder 3"/>
          <p:cNvGraphicFramePr>
            <a:graphicFrameLocks noGrp="1"/>
          </p:cNvGraphicFramePr>
          <p:nvPr>
            <p:ph idx="1"/>
          </p:nvPr>
        </p:nvGraphicFramePr>
        <p:xfrm>
          <a:off x="533400" y="1981200"/>
          <a:ext cx="8077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2"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4E19A005-B662-4937-95C9-9C6D40B5FE07}" type="slidenum">
              <a:rPr lang="en-US" sz="1000"/>
              <a:pPr algn="r" eaLnBrk="1" hangingPunct="1"/>
              <a:t>30</a:t>
            </a:fld>
            <a:endParaRPr lang="en-US" sz="10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1066800"/>
            <a:ext cx="9144000" cy="838200"/>
          </a:xfrm>
        </p:spPr>
        <p:txBody>
          <a:bodyPr/>
          <a:lstStyle/>
          <a:p>
            <a:r>
              <a:rPr lang="en-US" smtClean="0">
                <a:solidFill>
                  <a:srgbClr val="056594"/>
                </a:solidFill>
              </a:rPr>
              <a:t>Determining FTE</a:t>
            </a:r>
          </a:p>
        </p:txBody>
      </p:sp>
      <p:sp>
        <p:nvSpPr>
          <p:cNvPr id="3" name="Content Placeholder 2"/>
          <p:cNvSpPr>
            <a:spLocks noGrp="1"/>
          </p:cNvSpPr>
          <p:nvPr>
            <p:ph idx="1"/>
          </p:nvPr>
        </p:nvSpPr>
        <p:spPr>
          <a:xfrm>
            <a:off x="685800" y="2057400"/>
            <a:ext cx="7620000" cy="4572000"/>
          </a:xfrm>
          <a:solidFill>
            <a:srgbClr val="FFFFCC"/>
          </a:solidFill>
          <a:ln>
            <a:solidFill>
              <a:schemeClr val="tx1"/>
            </a:solidFill>
          </a:ln>
        </p:spPr>
        <p:txBody>
          <a:bodyPr>
            <a:normAutofit/>
          </a:bodyPr>
          <a:lstStyle/>
          <a:p>
            <a:pPr marL="971550" indent="0">
              <a:spcBef>
                <a:spcPts val="1200"/>
              </a:spcBef>
              <a:buFont typeface="Arial" charset="0"/>
              <a:buNone/>
              <a:defRPr/>
            </a:pPr>
            <a:r>
              <a:rPr lang="en-US" sz="2400" dirty="0" smtClean="0">
                <a:solidFill>
                  <a:schemeClr val="tx1"/>
                </a:solidFill>
                <a:latin typeface="+mj-lt"/>
              </a:rPr>
              <a:t>Sally Doe works 16 hours a week with the Part C program.  Her full time salary is $40,000.  </a:t>
            </a:r>
          </a:p>
          <a:p>
            <a:pPr marL="285750" indent="-114300">
              <a:defRPr/>
            </a:pPr>
            <a:r>
              <a:rPr lang="en-US" sz="2400" dirty="0" smtClean="0">
                <a:solidFill>
                  <a:schemeClr val="tx1"/>
                </a:solidFill>
                <a:latin typeface="+mj-lt"/>
              </a:rPr>
              <a:t> 4 of those hours a week are spent on CQM activities </a:t>
            </a:r>
          </a:p>
          <a:p>
            <a:pPr indent="-171450">
              <a:defRPr/>
            </a:pPr>
            <a:r>
              <a:rPr lang="en-US" sz="2400" dirty="0" smtClean="0">
                <a:solidFill>
                  <a:schemeClr val="tx1"/>
                </a:solidFill>
                <a:latin typeface="+mj-lt"/>
              </a:rPr>
              <a:t>12 hours per week are spent as a medical case manager  </a:t>
            </a:r>
          </a:p>
        </p:txBody>
      </p:sp>
      <p:graphicFrame>
        <p:nvGraphicFramePr>
          <p:cNvPr id="4" name="Table 3"/>
          <p:cNvGraphicFramePr>
            <a:graphicFrameLocks noGrp="1"/>
          </p:cNvGraphicFramePr>
          <p:nvPr/>
        </p:nvGraphicFramePr>
        <p:xfrm>
          <a:off x="990600" y="4419600"/>
          <a:ext cx="7010400" cy="1981200"/>
        </p:xfrm>
        <a:graphic>
          <a:graphicData uri="http://schemas.openxmlformats.org/drawingml/2006/table">
            <a:tbl>
              <a:tblPr firstRow="1" bandRow="1">
                <a:tableStyleId>{5C22544A-7EE6-4342-B048-85BDC9FD1C3A}</a:tableStyleId>
              </a:tblPr>
              <a:tblGrid>
                <a:gridCol w="1274619"/>
                <a:gridCol w="1274619"/>
                <a:gridCol w="4461162"/>
              </a:tblGrid>
              <a:tr h="357729">
                <a:tc>
                  <a:txBody>
                    <a:bodyPr/>
                    <a:lstStyle/>
                    <a:p>
                      <a:r>
                        <a:rPr lang="en-US" sz="2000" b="1" kern="1200" dirty="0" smtClean="0">
                          <a:solidFill>
                            <a:schemeClr val="tx1"/>
                          </a:solidFill>
                          <a:latin typeface="+mn-lt"/>
                          <a:ea typeface="+mn-ea"/>
                          <a:cs typeface="+mn-cs"/>
                        </a:rPr>
                        <a:t>16 ÷ 40 =</a:t>
                      </a:r>
                      <a:endParaRPr lang="en-US" sz="2000" b="1" dirty="0">
                        <a:solidFill>
                          <a:schemeClr val="tx1"/>
                        </a:solidFill>
                      </a:endParaRPr>
                    </a:p>
                  </a:txBody>
                  <a:tcPr>
                    <a:solidFill>
                      <a:srgbClr val="F3F9FA"/>
                    </a:solidFill>
                  </a:tcPr>
                </a:tc>
                <a:tc>
                  <a:txBody>
                    <a:bodyPr/>
                    <a:lstStyle/>
                    <a:p>
                      <a:endParaRPr lang="en-US" sz="2000" b="1" dirty="0">
                        <a:solidFill>
                          <a:schemeClr val="tx1"/>
                        </a:solidFill>
                      </a:endParaRPr>
                    </a:p>
                  </a:txBody>
                  <a:tcPr>
                    <a:solidFill>
                      <a:srgbClr val="F3F9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0.4 FTE under Part C</a:t>
                      </a:r>
                    </a:p>
                  </a:txBody>
                  <a:tcPr>
                    <a:solidFill>
                      <a:srgbClr val="F3F9FA"/>
                    </a:solidFill>
                  </a:tcPr>
                </a:tc>
              </a:tr>
              <a:tr h="357729">
                <a:tc gridSpan="2">
                  <a:txBody>
                    <a:bodyPr/>
                    <a:lstStyle/>
                    <a:p>
                      <a:r>
                        <a:rPr lang="en-US" sz="2000" b="1" kern="1200" dirty="0" smtClean="0">
                          <a:solidFill>
                            <a:schemeClr val="dk1"/>
                          </a:solidFill>
                          <a:latin typeface="+mn-lt"/>
                          <a:ea typeface="+mn-ea"/>
                          <a:cs typeface="+mn-cs"/>
                        </a:rPr>
                        <a:t>4 ÷ 40 = </a:t>
                      </a:r>
                      <a:endParaRPr lang="en-US" sz="2000" b="1" dirty="0"/>
                    </a:p>
                  </a:txBody>
                  <a:tcPr>
                    <a:solidFill>
                      <a:schemeClr val="bg1">
                        <a:lumMod val="85000"/>
                      </a:schemeClr>
                    </a:solidFill>
                  </a:tcPr>
                </a:tc>
                <a:tc hMerge="1">
                  <a:txBody>
                    <a:bodyPr/>
                    <a:lstStyle/>
                    <a:p>
                      <a:endParaRPr lang="en-US"/>
                    </a:p>
                  </a:txBody>
                  <a:tcPr/>
                </a:tc>
                <a:tc>
                  <a:txBody>
                    <a:bodyPr/>
                    <a:lstStyle/>
                    <a:p>
                      <a:r>
                        <a:rPr lang="en-US" sz="2000" b="1" kern="1200" dirty="0" smtClean="0">
                          <a:solidFill>
                            <a:schemeClr val="dk1"/>
                          </a:solidFill>
                          <a:latin typeface="+mn-lt"/>
                          <a:ea typeface="+mn-ea"/>
                          <a:cs typeface="+mn-cs"/>
                        </a:rPr>
                        <a:t>0.1 FTE under CQM</a:t>
                      </a:r>
                      <a:endParaRPr lang="en-US" sz="2000" b="1" dirty="0"/>
                    </a:p>
                  </a:txBody>
                  <a:tcPr>
                    <a:solidFill>
                      <a:schemeClr val="bg1">
                        <a:lumMod val="85000"/>
                      </a:schemeClr>
                    </a:solidFill>
                  </a:tcPr>
                </a:tc>
              </a:tr>
              <a:tr h="357729">
                <a:tc gridSpan="2">
                  <a:txBody>
                    <a:bodyPr/>
                    <a:lstStyle/>
                    <a:p>
                      <a:r>
                        <a:rPr lang="en-US" sz="2000" b="1" kern="1200" dirty="0" smtClean="0">
                          <a:solidFill>
                            <a:schemeClr val="dk1"/>
                          </a:solidFill>
                          <a:latin typeface="+mn-lt"/>
                          <a:ea typeface="+mn-ea"/>
                          <a:cs typeface="+mn-cs"/>
                        </a:rPr>
                        <a:t>12 ÷ 40 = </a:t>
                      </a:r>
                      <a:endParaRPr lang="en-US" sz="2000" b="1" dirty="0"/>
                    </a:p>
                  </a:txBody>
                  <a:tcPr/>
                </a:tc>
                <a:tc hMerge="1">
                  <a:txBody>
                    <a:bodyPr/>
                    <a:lstStyle/>
                    <a:p>
                      <a:endParaRPr lang="en-US"/>
                    </a:p>
                  </a:txBody>
                  <a:tcPr/>
                </a:tc>
                <a:tc>
                  <a:txBody>
                    <a:bodyPr/>
                    <a:lstStyle/>
                    <a:p>
                      <a:r>
                        <a:rPr lang="en-US" sz="2000" b="1" kern="1200" dirty="0" smtClean="0">
                          <a:solidFill>
                            <a:schemeClr val="dk1"/>
                          </a:solidFill>
                          <a:latin typeface="+mn-lt"/>
                          <a:ea typeface="+mn-ea"/>
                          <a:cs typeface="+mn-cs"/>
                        </a:rPr>
                        <a:t>0.3 FTE for Core Medical Only</a:t>
                      </a:r>
                      <a:endParaRPr lang="en-US" sz="2000" b="1" dirty="0"/>
                    </a:p>
                  </a:txBody>
                  <a:tcPr/>
                </a:tc>
              </a:tr>
              <a:tr h="357729">
                <a:tc gridSpan="2">
                  <a:txBody>
                    <a:bodyPr/>
                    <a:lstStyle/>
                    <a:p>
                      <a:r>
                        <a:rPr lang="en-US" sz="2000" b="1" kern="1200" dirty="0" smtClean="0">
                          <a:solidFill>
                            <a:schemeClr val="dk1"/>
                          </a:solidFill>
                          <a:latin typeface="+mn-lt"/>
                          <a:ea typeface="+mn-ea"/>
                          <a:cs typeface="+mn-cs"/>
                        </a:rPr>
                        <a:t>0.1 x $40,000 =</a:t>
                      </a:r>
                      <a:endParaRPr lang="en-US" sz="2000" b="1" dirty="0"/>
                    </a:p>
                  </a:txBody>
                  <a:tcPr>
                    <a:solidFill>
                      <a:schemeClr val="bg1">
                        <a:lumMod val="85000"/>
                      </a:schemeClr>
                    </a:solidFill>
                  </a:tcPr>
                </a:tc>
                <a:tc hMerge="1">
                  <a:txBody>
                    <a:bodyPr/>
                    <a:lstStyle/>
                    <a:p>
                      <a:endParaRPr lang="en-US"/>
                    </a:p>
                  </a:txBody>
                  <a:tcPr/>
                </a:tc>
                <a:tc>
                  <a:txBody>
                    <a:bodyPr/>
                    <a:lstStyle/>
                    <a:p>
                      <a:r>
                        <a:rPr lang="en-US" sz="2000" b="1" kern="1200" dirty="0" smtClean="0">
                          <a:solidFill>
                            <a:schemeClr val="dk1"/>
                          </a:solidFill>
                          <a:latin typeface="+mn-lt"/>
                          <a:ea typeface="+mn-ea"/>
                          <a:cs typeface="+mn-cs"/>
                        </a:rPr>
                        <a:t>$4,000 for CQM</a:t>
                      </a:r>
                      <a:endParaRPr lang="en-US" sz="2000" b="1" dirty="0"/>
                    </a:p>
                  </a:txBody>
                  <a:tcPr>
                    <a:solidFill>
                      <a:schemeClr val="bg1">
                        <a:lumMod val="85000"/>
                      </a:schemeClr>
                    </a:solidFill>
                  </a:tcPr>
                </a:tc>
              </a:tr>
              <a:tr h="357729">
                <a:tc gridSpan="2">
                  <a:txBody>
                    <a:bodyPr/>
                    <a:lstStyle/>
                    <a:p>
                      <a:r>
                        <a:rPr lang="en-US" sz="2000" b="1" kern="1200" dirty="0" smtClean="0">
                          <a:solidFill>
                            <a:schemeClr val="dk1"/>
                          </a:solidFill>
                          <a:latin typeface="+mn-lt"/>
                          <a:ea typeface="+mn-ea"/>
                          <a:cs typeface="+mn-cs"/>
                        </a:rPr>
                        <a:t>0.3 x $40,000 =</a:t>
                      </a:r>
                      <a:endParaRPr lang="en-US" sz="2000" b="1" dirty="0"/>
                    </a:p>
                  </a:txBody>
                  <a:tcPr>
                    <a:solidFill>
                      <a:srgbClr val="F3F9FA"/>
                    </a:solidFill>
                  </a:tcPr>
                </a:tc>
                <a:tc hMerge="1">
                  <a:txBody>
                    <a:bodyPr/>
                    <a:lstStyle/>
                    <a:p>
                      <a:endParaRPr lang="en-US"/>
                    </a:p>
                  </a:txBody>
                  <a:tcPr/>
                </a:tc>
                <a:tc>
                  <a:txBody>
                    <a:bodyPr/>
                    <a:lstStyle/>
                    <a:p>
                      <a:r>
                        <a:rPr lang="en-US" sz="2000" b="1" kern="1200" dirty="0" smtClean="0">
                          <a:solidFill>
                            <a:schemeClr val="dk1"/>
                          </a:solidFill>
                          <a:latin typeface="+mn-lt"/>
                          <a:ea typeface="+mn-ea"/>
                          <a:cs typeface="+mn-cs"/>
                        </a:rPr>
                        <a:t>$12,000 for Core Medical Only </a:t>
                      </a:r>
                      <a:endParaRPr lang="en-US" sz="2000" b="1" dirty="0"/>
                    </a:p>
                  </a:txBody>
                  <a:tcPr/>
                </a:tc>
              </a:tr>
            </a:tbl>
          </a:graphicData>
        </a:graphic>
      </p:graphicFrame>
      <p:sp>
        <p:nvSpPr>
          <p:cNvPr id="6" name="Action Button: Help 5">
            <a:hlinkClick r:id="" action="ppaction://noaction" highlightClick="1"/>
          </p:cNvPr>
          <p:cNvSpPr/>
          <p:nvPr/>
        </p:nvSpPr>
        <p:spPr>
          <a:xfrm>
            <a:off x="685800" y="2057400"/>
            <a:ext cx="838200" cy="7620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19"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6FD4323E-A4B2-49D1-9B9C-E8AC55364D9D}" type="slidenum">
              <a:rPr lang="en-US" sz="1000"/>
              <a:pPr algn="r" eaLnBrk="1" hangingPunct="1"/>
              <a:t>31</a:t>
            </a:fld>
            <a:endParaRPr lang="en-US" sz="10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914400"/>
          </a:xfrm>
        </p:spPr>
        <p:txBody>
          <a:bodyPr>
            <a:normAutofit fontScale="90000"/>
          </a:bodyPr>
          <a:lstStyle/>
          <a:p>
            <a:pPr>
              <a:defRPr/>
            </a:pPr>
            <a:r>
              <a:rPr lang="en-US" dirty="0" smtClean="0">
                <a:solidFill>
                  <a:srgbClr val="056594"/>
                </a:solidFill>
              </a:rPr>
              <a:t>Support staff must be in reasonable proportion </a:t>
            </a:r>
            <a:br>
              <a:rPr lang="en-US" dirty="0" smtClean="0">
                <a:solidFill>
                  <a:srgbClr val="056594"/>
                </a:solidFill>
              </a:rPr>
            </a:br>
            <a:r>
              <a:rPr lang="en-US" dirty="0" smtClean="0">
                <a:solidFill>
                  <a:srgbClr val="056594"/>
                </a:solidFill>
              </a:rPr>
              <a:t>to medical providers! </a:t>
            </a:r>
            <a:endParaRPr lang="en-US" dirty="0">
              <a:solidFill>
                <a:srgbClr val="056594"/>
              </a:solidFill>
            </a:endParaRPr>
          </a:p>
        </p:txBody>
      </p:sp>
      <p:graphicFrame>
        <p:nvGraphicFramePr>
          <p:cNvPr id="4" name="Table 3"/>
          <p:cNvGraphicFramePr>
            <a:graphicFrameLocks noGrp="1"/>
          </p:cNvGraphicFramePr>
          <p:nvPr/>
        </p:nvGraphicFramePr>
        <p:xfrm>
          <a:off x="228600" y="2514600"/>
          <a:ext cx="4114800" cy="1463676"/>
        </p:xfrm>
        <a:graphic>
          <a:graphicData uri="http://schemas.openxmlformats.org/drawingml/2006/table">
            <a:tbl>
              <a:tblPr firstRow="1" bandRow="1">
                <a:tableStyleId>{5C22544A-7EE6-4342-B048-85BDC9FD1C3A}</a:tableStyleId>
              </a:tblPr>
              <a:tblGrid>
                <a:gridCol w="2971799"/>
                <a:gridCol w="1143001"/>
              </a:tblGrid>
              <a:tr h="365919">
                <a:tc gridSpan="2">
                  <a:txBody>
                    <a:bodyPr/>
                    <a:lstStyle/>
                    <a:p>
                      <a:pPr algn="ctr"/>
                      <a:r>
                        <a:rPr lang="en-US" sz="1800" b="1" kern="1200" dirty="0" smtClean="0">
                          <a:solidFill>
                            <a:schemeClr val="tx1"/>
                          </a:solidFill>
                          <a:latin typeface="+mn-lt"/>
                          <a:ea typeface="+mn-ea"/>
                          <a:cs typeface="+mn-cs"/>
                        </a:rPr>
                        <a:t>Example</a:t>
                      </a:r>
                      <a:r>
                        <a:rPr lang="en-US" sz="1800" b="1" kern="1200" baseline="0" dirty="0" smtClean="0">
                          <a:solidFill>
                            <a:schemeClr val="tx1"/>
                          </a:solidFill>
                          <a:latin typeface="+mn-lt"/>
                          <a:ea typeface="+mn-ea"/>
                          <a:cs typeface="+mn-cs"/>
                        </a:rPr>
                        <a:t> 1</a:t>
                      </a:r>
                      <a:endParaRPr lang="en-US" sz="1800" b="1" dirty="0">
                        <a:solidFill>
                          <a:schemeClr val="tx1"/>
                        </a:solidFill>
                      </a:endParaRPr>
                    </a:p>
                  </a:txBody>
                  <a:tcPr marT="45740" marB="45740">
                    <a:solidFill>
                      <a:srgbClr val="F3F9FA"/>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tx1"/>
                        </a:solidFill>
                      </a:endParaRPr>
                    </a:p>
                  </a:txBody>
                  <a:tcPr>
                    <a:solidFill>
                      <a:srgbClr val="F3F9FA"/>
                    </a:solidFill>
                  </a:tcPr>
                </a:tc>
              </a:tr>
              <a:tr h="365919">
                <a:tc>
                  <a:txBody>
                    <a:bodyPr/>
                    <a:lstStyle/>
                    <a:p>
                      <a:r>
                        <a:rPr lang="en-US" sz="1800" b="1" kern="1200" dirty="0" smtClean="0">
                          <a:solidFill>
                            <a:schemeClr val="dk1"/>
                          </a:solidFill>
                          <a:latin typeface="+mn-lt"/>
                          <a:ea typeface="+mn-ea"/>
                          <a:cs typeface="+mn-cs"/>
                        </a:rPr>
                        <a:t>Provider # 1 = </a:t>
                      </a:r>
                      <a:endParaRPr lang="en-US" sz="1800" b="1" dirty="0"/>
                    </a:p>
                  </a:txBody>
                  <a:tcPr marT="45740" marB="45740">
                    <a:solidFill>
                      <a:schemeClr val="bg1">
                        <a:lumMod val="85000"/>
                      </a:schemeClr>
                    </a:solidFill>
                  </a:tcPr>
                </a:tc>
                <a:tc>
                  <a:txBody>
                    <a:bodyPr/>
                    <a:lstStyle/>
                    <a:p>
                      <a:r>
                        <a:rPr lang="en-US" sz="1800" b="1" kern="1200" dirty="0" smtClean="0">
                          <a:solidFill>
                            <a:schemeClr val="dk1"/>
                          </a:solidFill>
                          <a:latin typeface="+mn-lt"/>
                          <a:ea typeface="+mn-ea"/>
                          <a:cs typeface="+mn-cs"/>
                        </a:rPr>
                        <a:t>0.1 FTE</a:t>
                      </a:r>
                      <a:endParaRPr lang="en-US" sz="1800" b="1" dirty="0"/>
                    </a:p>
                  </a:txBody>
                  <a:tcPr marT="45740" marB="45740">
                    <a:solidFill>
                      <a:schemeClr val="bg1">
                        <a:lumMod val="85000"/>
                      </a:schemeClr>
                    </a:solidFill>
                  </a:tcPr>
                </a:tc>
              </a:tr>
              <a:tr h="365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Provider # 2</a:t>
                      </a:r>
                      <a:endParaRPr lang="en-US" sz="1800" b="1" dirty="0"/>
                    </a:p>
                  </a:txBody>
                  <a:tcPr marT="45740" marB="4574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0.1 FTE</a:t>
                      </a:r>
                      <a:endParaRPr lang="en-US" sz="1800" b="1" dirty="0" smtClean="0"/>
                    </a:p>
                  </a:txBody>
                  <a:tcPr marT="45740" marB="45740"/>
                </a:tc>
              </a:tr>
              <a:tr h="365919">
                <a:tc>
                  <a:txBody>
                    <a:bodyPr/>
                    <a:lstStyle/>
                    <a:p>
                      <a:r>
                        <a:rPr lang="en-US" sz="1800" b="1" kern="1200" dirty="0" smtClean="0">
                          <a:solidFill>
                            <a:schemeClr val="dk1"/>
                          </a:solidFill>
                          <a:latin typeface="+mn-lt"/>
                          <a:ea typeface="+mn-ea"/>
                          <a:cs typeface="+mn-cs"/>
                        </a:rPr>
                        <a:t>Total FTEs for support staff </a:t>
                      </a:r>
                      <a:endParaRPr lang="en-US" sz="1800" b="1" dirty="0"/>
                    </a:p>
                  </a:txBody>
                  <a:tcPr marT="45740" marB="45740">
                    <a:solidFill>
                      <a:schemeClr val="bg1">
                        <a:lumMod val="85000"/>
                      </a:schemeClr>
                    </a:solidFill>
                  </a:tcPr>
                </a:tc>
                <a:tc>
                  <a:txBody>
                    <a:bodyPr/>
                    <a:lstStyle/>
                    <a:p>
                      <a:r>
                        <a:rPr lang="en-US" sz="1800" b="1" dirty="0" smtClean="0"/>
                        <a:t>3.2 FTE</a:t>
                      </a:r>
                      <a:endParaRPr lang="en-US" sz="1800" b="1" dirty="0"/>
                    </a:p>
                  </a:txBody>
                  <a:tcPr marT="45740" marB="45740">
                    <a:solidFill>
                      <a:schemeClr val="bg1">
                        <a:lumMod val="85000"/>
                      </a:schemeClr>
                    </a:solidFill>
                  </a:tcPr>
                </a:tc>
              </a:tr>
            </a:tbl>
          </a:graphicData>
        </a:graphic>
      </p:graphicFrame>
      <p:graphicFrame>
        <p:nvGraphicFramePr>
          <p:cNvPr id="7" name="Table 6"/>
          <p:cNvGraphicFramePr>
            <a:graphicFrameLocks noGrp="1"/>
          </p:cNvGraphicFramePr>
          <p:nvPr/>
        </p:nvGraphicFramePr>
        <p:xfrm>
          <a:off x="4648200" y="2514600"/>
          <a:ext cx="4114800" cy="1828800"/>
        </p:xfrm>
        <a:graphic>
          <a:graphicData uri="http://schemas.openxmlformats.org/drawingml/2006/table">
            <a:tbl>
              <a:tblPr firstRow="1" bandRow="1">
                <a:tableStyleId>{5C22544A-7EE6-4342-B048-85BDC9FD1C3A}</a:tableStyleId>
              </a:tblPr>
              <a:tblGrid>
                <a:gridCol w="2971800"/>
                <a:gridCol w="1143000"/>
              </a:tblGrid>
              <a:tr h="213360">
                <a:tc gridSpan="2">
                  <a:txBody>
                    <a:bodyPr/>
                    <a:lstStyle/>
                    <a:p>
                      <a:pPr algn="ctr"/>
                      <a:r>
                        <a:rPr lang="en-US" sz="1800" b="1" kern="1200" dirty="0" smtClean="0">
                          <a:solidFill>
                            <a:schemeClr val="tx1"/>
                          </a:solidFill>
                          <a:latin typeface="+mn-lt"/>
                          <a:ea typeface="+mn-ea"/>
                          <a:cs typeface="+mn-cs"/>
                        </a:rPr>
                        <a:t>Example</a:t>
                      </a:r>
                      <a:r>
                        <a:rPr lang="en-US" sz="1800" b="1" kern="1200" baseline="0" dirty="0" smtClean="0">
                          <a:solidFill>
                            <a:schemeClr val="tx1"/>
                          </a:solidFill>
                          <a:latin typeface="+mn-lt"/>
                          <a:ea typeface="+mn-ea"/>
                          <a:cs typeface="+mn-cs"/>
                        </a:rPr>
                        <a:t> 2</a:t>
                      </a:r>
                      <a:endParaRPr lang="en-US" sz="1800" b="1" dirty="0">
                        <a:solidFill>
                          <a:schemeClr val="tx1"/>
                        </a:solidFill>
                      </a:endParaRPr>
                    </a:p>
                  </a:txBody>
                  <a:tcPr>
                    <a:solidFill>
                      <a:srgbClr val="F3F9FA"/>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tx1"/>
                        </a:solidFill>
                      </a:endParaRPr>
                    </a:p>
                  </a:txBody>
                  <a:tcPr>
                    <a:solidFill>
                      <a:srgbClr val="F3F9FA"/>
                    </a:solidFill>
                  </a:tcPr>
                </a:tc>
              </a:tr>
              <a:tr h="357729">
                <a:tc>
                  <a:txBody>
                    <a:bodyPr/>
                    <a:lstStyle/>
                    <a:p>
                      <a:r>
                        <a:rPr lang="en-US" sz="1800" b="1" kern="1200" dirty="0" smtClean="0">
                          <a:solidFill>
                            <a:schemeClr val="dk1"/>
                          </a:solidFill>
                          <a:latin typeface="+mn-lt"/>
                          <a:ea typeface="+mn-ea"/>
                          <a:cs typeface="+mn-cs"/>
                        </a:rPr>
                        <a:t>Provider # 1 = </a:t>
                      </a:r>
                      <a:endParaRPr lang="en-US" sz="1800" b="1" dirty="0"/>
                    </a:p>
                  </a:txBody>
                  <a:tcPr>
                    <a:solidFill>
                      <a:schemeClr val="bg1">
                        <a:lumMod val="85000"/>
                      </a:schemeClr>
                    </a:solidFill>
                  </a:tcPr>
                </a:tc>
                <a:tc>
                  <a:txBody>
                    <a:bodyPr/>
                    <a:lstStyle/>
                    <a:p>
                      <a:r>
                        <a:rPr lang="en-US" sz="1800" b="1" kern="1200" dirty="0" smtClean="0">
                          <a:solidFill>
                            <a:schemeClr val="dk1"/>
                          </a:solidFill>
                          <a:latin typeface="+mn-lt"/>
                          <a:ea typeface="+mn-ea"/>
                          <a:cs typeface="+mn-cs"/>
                        </a:rPr>
                        <a:t>0.5 FTE</a:t>
                      </a:r>
                      <a:endParaRPr lang="en-US" sz="1800" b="1" dirty="0"/>
                    </a:p>
                  </a:txBody>
                  <a:tcPr>
                    <a:solidFill>
                      <a:schemeClr val="bg1">
                        <a:lumMod val="85000"/>
                      </a:schemeClr>
                    </a:solidFill>
                  </a:tcPr>
                </a:tc>
              </a:tr>
              <a:tr h="3577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Provider # 2</a:t>
                      </a:r>
                      <a:endParaRPr lang="en-US"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0.7 FTE</a:t>
                      </a:r>
                      <a:endParaRPr lang="en-US" sz="1800" b="1" dirty="0" smtClean="0"/>
                    </a:p>
                  </a:txBody>
                  <a:tcPr/>
                </a:tc>
              </a:tr>
              <a:tr h="357729">
                <a:tc>
                  <a:txBody>
                    <a:bodyPr/>
                    <a:lstStyle/>
                    <a:p>
                      <a:r>
                        <a:rPr lang="en-US" sz="1800" b="1" dirty="0" smtClean="0"/>
                        <a:t>Provider</a:t>
                      </a:r>
                      <a:r>
                        <a:rPr lang="en-US" sz="1800" b="1" baseline="0" dirty="0" smtClean="0"/>
                        <a:t> #3</a:t>
                      </a:r>
                      <a:endParaRPr lang="en-US" sz="1800" b="1" dirty="0"/>
                    </a:p>
                  </a:txBody>
                  <a:tcPr>
                    <a:solidFill>
                      <a:schemeClr val="bg1">
                        <a:lumMod val="85000"/>
                      </a:schemeClr>
                    </a:solidFill>
                  </a:tcPr>
                </a:tc>
                <a:tc>
                  <a:txBody>
                    <a:bodyPr/>
                    <a:lstStyle/>
                    <a:p>
                      <a:r>
                        <a:rPr lang="en-US" sz="1800" b="1" dirty="0" smtClean="0"/>
                        <a:t>0.3 FTE</a:t>
                      </a:r>
                      <a:endParaRPr lang="en-US" sz="1800" b="1" dirty="0"/>
                    </a:p>
                  </a:txBody>
                  <a:tcPr>
                    <a:solidFill>
                      <a:schemeClr val="bg1">
                        <a:lumMod val="85000"/>
                      </a:schemeClr>
                    </a:solidFill>
                  </a:tcPr>
                </a:tc>
              </a:tr>
              <a:tr h="357729">
                <a:tc>
                  <a:txBody>
                    <a:bodyPr/>
                    <a:lstStyle/>
                    <a:p>
                      <a:r>
                        <a:rPr lang="en-US" sz="1800" b="1" kern="1200" dirty="0" smtClean="0">
                          <a:solidFill>
                            <a:schemeClr val="dk1"/>
                          </a:solidFill>
                          <a:latin typeface="+mn-lt"/>
                          <a:ea typeface="+mn-ea"/>
                          <a:cs typeface="+mn-cs"/>
                        </a:rPr>
                        <a:t>Total FTEs for support staff </a:t>
                      </a:r>
                      <a:endParaRPr lang="en-US" sz="1800" b="1" dirty="0"/>
                    </a:p>
                  </a:txBody>
                  <a:tcPr>
                    <a:solidFill>
                      <a:srgbClr val="F3F9FA"/>
                    </a:solidFill>
                  </a:tcPr>
                </a:tc>
                <a:tc>
                  <a:txBody>
                    <a:bodyPr/>
                    <a:lstStyle/>
                    <a:p>
                      <a:r>
                        <a:rPr lang="en-US" sz="1800" b="1" dirty="0" smtClean="0"/>
                        <a:t>3.2 FTE</a:t>
                      </a:r>
                      <a:endParaRPr lang="en-US" sz="1800" b="1" dirty="0"/>
                    </a:p>
                  </a:txBody>
                  <a:tcPr/>
                </a:tc>
              </a:tr>
            </a:tbl>
          </a:graphicData>
        </a:graphic>
      </p:graphicFrame>
      <p:sp>
        <p:nvSpPr>
          <p:cNvPr id="34854" name="Content Placeholder 5"/>
          <p:cNvSpPr>
            <a:spLocks noGrp="1"/>
          </p:cNvSpPr>
          <p:nvPr>
            <p:ph idx="1"/>
          </p:nvPr>
        </p:nvSpPr>
        <p:spPr>
          <a:xfrm>
            <a:off x="228600" y="4876800"/>
            <a:ext cx="8458200" cy="1219200"/>
          </a:xfrm>
          <a:solidFill>
            <a:srgbClr val="FFFFCC"/>
          </a:solidFill>
          <a:ln>
            <a:solidFill>
              <a:srgbClr val="1078A5"/>
            </a:solidFill>
            <a:miter lim="800000"/>
            <a:headEnd/>
            <a:tailEnd/>
          </a:ln>
        </p:spPr>
        <p:txBody>
          <a:bodyPr anchor="ctr"/>
          <a:lstStyle/>
          <a:p>
            <a:pPr marL="1085850" lvl="1" indent="0" eaLnBrk="1" hangingPunct="1">
              <a:lnSpc>
                <a:spcPct val="90000"/>
              </a:lnSpc>
              <a:spcBef>
                <a:spcPct val="0"/>
              </a:spcBef>
              <a:buFont typeface="Arial" charset="0"/>
              <a:buNone/>
            </a:pPr>
            <a:r>
              <a:rPr lang="en-US" smtClean="0">
                <a:solidFill>
                  <a:schemeClr val="tx1"/>
                </a:solidFill>
              </a:rPr>
              <a:t>Which allocation of support staff to medical provider is reasonable?</a:t>
            </a:r>
          </a:p>
        </p:txBody>
      </p:sp>
      <p:sp>
        <p:nvSpPr>
          <p:cNvPr id="10" name="Action Button: Help 9">
            <a:hlinkClick r:id="" action="ppaction://noaction" highlightClick="1"/>
          </p:cNvPr>
          <p:cNvSpPr/>
          <p:nvPr/>
        </p:nvSpPr>
        <p:spPr>
          <a:xfrm>
            <a:off x="228600" y="4876800"/>
            <a:ext cx="990600" cy="12192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56"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FFB55B7A-94B9-4D4A-86B8-212EFC815E2D}" type="slidenum">
              <a:rPr lang="en-US" sz="1000"/>
              <a:pPr algn="r" eaLnBrk="1" hangingPunct="1"/>
              <a:t>32</a:t>
            </a:fld>
            <a:endParaRPr lang="en-US" sz="1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371600" y="1066800"/>
            <a:ext cx="6553200" cy="838200"/>
          </a:xfrm>
        </p:spPr>
        <p:txBody>
          <a:bodyPr/>
          <a:lstStyle/>
          <a:p>
            <a:r>
              <a:rPr lang="en-US" smtClean="0">
                <a:solidFill>
                  <a:srgbClr val="056594"/>
                </a:solidFill>
              </a:rPr>
              <a:t>Parts of a Complete Budget </a:t>
            </a:r>
          </a:p>
        </p:txBody>
      </p:sp>
      <p:graphicFrame>
        <p:nvGraphicFramePr>
          <p:cNvPr id="4" name="Content Placeholder 3"/>
          <p:cNvGraphicFramePr>
            <a:graphicFrameLocks noGrp="1"/>
          </p:cNvGraphicFramePr>
          <p:nvPr>
            <p:ph idx="1"/>
          </p:nvPr>
        </p:nvGraphicFramePr>
        <p:xfrm>
          <a:off x="457200" y="1981200"/>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4"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E4A43CAF-4945-4224-882D-3E0AF3B58C64}" type="slidenum">
              <a:rPr lang="en-US" sz="1000"/>
              <a:pPr algn="r" eaLnBrk="1" hangingPunct="1"/>
              <a:t>33</a:t>
            </a:fld>
            <a:endParaRPr lang="en-US" sz="10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422275" y="1981200"/>
            <a:ext cx="8229600" cy="1447800"/>
          </a:xfrm>
        </p:spPr>
        <p:txBody>
          <a:bodyPr/>
          <a:lstStyle/>
          <a:p>
            <a:r>
              <a:rPr lang="en-US" sz="4800" smtClean="0"/>
              <a:t>Part C Budget Documents </a:t>
            </a:r>
          </a:p>
        </p:txBody>
      </p:sp>
      <p:sp>
        <p:nvSpPr>
          <p:cNvPr id="36867" name="Subtitle 2"/>
          <p:cNvSpPr>
            <a:spLocks noGrp="1"/>
          </p:cNvSpPr>
          <p:nvPr>
            <p:ph type="subTitle" idx="1"/>
          </p:nvPr>
        </p:nvSpPr>
        <p:spPr>
          <a:xfrm>
            <a:off x="1333500" y="4267200"/>
            <a:ext cx="6400800" cy="1752600"/>
          </a:xfrm>
        </p:spPr>
        <p:txBody>
          <a:bodyPr/>
          <a:lstStyle/>
          <a:p>
            <a:endParaRPr lang="en-US" sz="3600" smtClean="0"/>
          </a:p>
        </p:txBody>
      </p:sp>
      <p:sp>
        <p:nvSpPr>
          <p:cNvPr id="36868"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69CADAC3-1B2C-478C-889E-E821286752C9}" type="slidenum">
              <a:rPr lang="en-US" sz="1000"/>
              <a:pPr algn="r" eaLnBrk="1" hangingPunct="1"/>
              <a:t>34</a:t>
            </a:fld>
            <a:endParaRPr lang="en-US" sz="1000"/>
          </a:p>
        </p:txBody>
      </p:sp>
      <p:pic>
        <p:nvPicPr>
          <p:cNvPr id="36869" name="Picture 5" descr="calulat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343400"/>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457200" y="1295400"/>
            <a:ext cx="8229600" cy="1447800"/>
          </a:xfrm>
        </p:spPr>
        <p:txBody>
          <a:bodyPr/>
          <a:lstStyle/>
          <a:p>
            <a:r>
              <a:rPr lang="en-US" sz="4800" smtClean="0"/>
              <a:t>Part C Budget Documents </a:t>
            </a:r>
          </a:p>
        </p:txBody>
      </p:sp>
      <p:sp>
        <p:nvSpPr>
          <p:cNvPr id="37891"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8B1A127B-8535-4BBE-BF3C-D49B9D915776}" type="slidenum">
              <a:rPr lang="en-US" sz="1000"/>
              <a:pPr algn="r" eaLnBrk="1" hangingPunct="1"/>
              <a:t>35</a:t>
            </a:fld>
            <a:endParaRPr lang="en-US" sz="1000"/>
          </a:p>
        </p:txBody>
      </p:sp>
      <p:sp>
        <p:nvSpPr>
          <p:cNvPr id="37892" name="Title 3"/>
          <p:cNvSpPr>
            <a:spLocks noGrp="1"/>
          </p:cNvSpPr>
          <p:nvPr>
            <p:ph type="subTitle" idx="1"/>
          </p:nvPr>
        </p:nvSpPr>
        <p:spPr>
          <a:xfrm>
            <a:off x="1295400" y="3124200"/>
            <a:ext cx="6400800" cy="1752600"/>
          </a:xfrm>
          <a:ln>
            <a:solidFill>
              <a:srgbClr val="056594"/>
            </a:solidFill>
            <a:miter lim="800000"/>
            <a:headEnd/>
            <a:tailEnd/>
          </a:ln>
        </p:spPr>
        <p:txBody>
          <a:bodyPr anchor="ctr"/>
          <a:lstStyle/>
          <a:p>
            <a:r>
              <a:rPr lang="en-US" sz="6000" smtClean="0"/>
              <a:t>SF-424A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219200" y="0"/>
            <a:ext cx="6553200" cy="838200"/>
          </a:xfrm>
        </p:spPr>
        <p:txBody>
          <a:bodyPr/>
          <a:lstStyle/>
          <a:p>
            <a:r>
              <a:rPr lang="en-US" smtClean="0">
                <a:solidFill>
                  <a:schemeClr val="bg1"/>
                </a:solidFill>
              </a:rPr>
              <a:t>SF-424A</a:t>
            </a:r>
          </a:p>
        </p:txBody>
      </p:sp>
      <p:graphicFrame>
        <p:nvGraphicFramePr>
          <p:cNvPr id="4" name="Content Placeholder 3"/>
          <p:cNvGraphicFramePr>
            <a:graphicFrameLocks noGrp="1"/>
          </p:cNvGraphicFramePr>
          <p:nvPr>
            <p:ph idx="1"/>
          </p:nvPr>
        </p:nvGraphicFramePr>
        <p:xfrm>
          <a:off x="381000" y="1219200"/>
          <a:ext cx="8305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6"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D21126B7-48CB-4AE1-B34C-ACBF6B239585}" type="slidenum">
              <a:rPr lang="en-US" sz="1000"/>
              <a:pPr algn="r" eaLnBrk="1" hangingPunct="1"/>
              <a:t>36</a:t>
            </a:fld>
            <a:endParaRPr lang="en-US" sz="1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2" descr="Image of Budget Information - Non-Construction Programs for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166813"/>
            <a:ext cx="7696200" cy="5094287"/>
          </a:xfrm>
        </p:spPr>
      </p:pic>
      <p:sp>
        <p:nvSpPr>
          <p:cNvPr id="39939" name="Rectangle 4"/>
          <p:cNvSpPr>
            <a:spLocks noChangeArrowheads="1"/>
          </p:cNvSpPr>
          <p:nvPr/>
        </p:nvSpPr>
        <p:spPr bwMode="auto">
          <a:xfrm>
            <a:off x="1219200" y="1524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chemeClr val="bg1"/>
                </a:solidFill>
              </a:rPr>
              <a:t>      SF-424A</a:t>
            </a:r>
            <a:endParaRPr lang="en-US"/>
          </a:p>
        </p:txBody>
      </p:sp>
      <p:sp>
        <p:nvSpPr>
          <p:cNvPr id="39940"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ADA6E6E6-20F0-4EB6-85FA-DAB047017E97}" type="slidenum">
              <a:rPr lang="en-US" sz="1000"/>
              <a:pPr algn="r" eaLnBrk="1" hangingPunct="1"/>
              <a:t>37</a:t>
            </a:fld>
            <a:endParaRPr lang="en-US" sz="10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 of from containing, Section C Non Federal Resources, Section D Forecasted Cash Needs, Section E - Budget Estimates of Federal Funds Needed for Balance of  the Project, Section E - Other Budget In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239125"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4"/>
          <p:cNvSpPr>
            <a:spLocks noChangeArrowheads="1"/>
          </p:cNvSpPr>
          <p:nvPr/>
        </p:nvSpPr>
        <p:spPr bwMode="auto">
          <a:xfrm>
            <a:off x="1219200" y="1524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chemeClr val="bg1"/>
                </a:solidFill>
              </a:rPr>
              <a:t>      SF-424A</a:t>
            </a:r>
            <a:endParaRPr lang="en-US" sz="3200"/>
          </a:p>
        </p:txBody>
      </p:sp>
      <p:sp>
        <p:nvSpPr>
          <p:cNvPr id="40964"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A8776B78-14DE-4503-8378-398F0C85FCE9}" type="slidenum">
              <a:rPr lang="en-US" sz="1000"/>
              <a:pPr algn="r" eaLnBrk="1" hangingPunct="1"/>
              <a:t>38</a:t>
            </a:fld>
            <a:endParaRPr lang="en-US" sz="10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457200" y="1295400"/>
            <a:ext cx="8229600" cy="1447800"/>
          </a:xfrm>
        </p:spPr>
        <p:txBody>
          <a:bodyPr/>
          <a:lstStyle/>
          <a:p>
            <a:r>
              <a:rPr lang="en-US" sz="4800" smtClean="0"/>
              <a:t>Part C Budget Documents </a:t>
            </a:r>
          </a:p>
        </p:txBody>
      </p:sp>
      <p:sp>
        <p:nvSpPr>
          <p:cNvPr id="41987"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A3CCCEA1-9C52-4E3E-940B-592A79B26A05}" type="slidenum">
              <a:rPr lang="en-US" sz="1000"/>
              <a:pPr algn="r" eaLnBrk="1" hangingPunct="1"/>
              <a:t>39</a:t>
            </a:fld>
            <a:endParaRPr lang="en-US" sz="1000"/>
          </a:p>
        </p:txBody>
      </p:sp>
      <p:sp>
        <p:nvSpPr>
          <p:cNvPr id="6" name="Title 1"/>
          <p:cNvSpPr txBox="1">
            <a:spLocks/>
          </p:cNvSpPr>
          <p:nvPr/>
        </p:nvSpPr>
        <p:spPr bwMode="auto">
          <a:xfrm>
            <a:off x="381000" y="3048000"/>
            <a:ext cx="8229600" cy="2209800"/>
          </a:xfrm>
          <a:prstGeom prst="rect">
            <a:avLst/>
          </a:prstGeom>
          <a:noFill/>
          <a:ln w="9525">
            <a:solidFill>
              <a:srgbClr val="056594"/>
            </a:solidFill>
            <a:miter lim="800000"/>
            <a:headEnd/>
            <a:tailEnd/>
          </a:ln>
        </p:spPr>
        <p:txBody>
          <a:bodyPr anchor="ctr"/>
          <a:lstStyle/>
          <a:p>
            <a:pPr algn="ctr" eaLnBrk="0" hangingPunct="0">
              <a:defRPr/>
            </a:pPr>
            <a:r>
              <a:rPr lang="en-US" sz="6000" b="1" kern="0" dirty="0">
                <a:solidFill>
                  <a:srgbClr val="056594"/>
                </a:solidFill>
                <a:latin typeface="+mj-lt"/>
                <a:ea typeface="+mj-ea"/>
                <a:cs typeface="+mj-cs"/>
              </a:rPr>
              <a:t>Line Item Budget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914400"/>
          </a:xfrm>
        </p:spPr>
        <p:txBody>
          <a:bodyPr>
            <a:noAutofit/>
          </a:bodyPr>
          <a:lstStyle/>
          <a:p>
            <a:pPr>
              <a:defRPr/>
            </a:pPr>
            <a:r>
              <a:rPr lang="en-US" dirty="0" smtClean="0">
                <a:solidFill>
                  <a:srgbClr val="056594"/>
                </a:solidFill>
              </a:rPr>
              <a:t>By Submitting a Proper Budget the </a:t>
            </a:r>
            <a:br>
              <a:rPr lang="en-US" dirty="0" smtClean="0">
                <a:solidFill>
                  <a:srgbClr val="056594"/>
                </a:solidFill>
              </a:rPr>
            </a:br>
            <a:r>
              <a:rPr lang="en-US" dirty="0" smtClean="0">
                <a:solidFill>
                  <a:schemeClr val="tx1"/>
                </a:solidFill>
                <a:effectLst>
                  <a:outerShdw blurRad="38100" dist="38100" dir="2700000" algn="tl">
                    <a:srgbClr val="000000">
                      <a:alpha val="43137"/>
                    </a:srgbClr>
                  </a:outerShdw>
                </a:effectLst>
              </a:rPr>
              <a:t>first time </a:t>
            </a:r>
            <a:r>
              <a:rPr lang="en-US" dirty="0" smtClean="0">
                <a:solidFill>
                  <a:srgbClr val="056594"/>
                </a:solidFill>
              </a:rPr>
              <a:t>you may</a:t>
            </a:r>
            <a:r>
              <a:rPr lang="en-US" dirty="0" smtClean="0">
                <a:solidFill>
                  <a:schemeClr val="accent2"/>
                </a:solidFill>
              </a:rPr>
              <a:t>:</a:t>
            </a:r>
            <a:endParaRPr lang="en-US" dirty="0">
              <a:solidFill>
                <a:schemeClr val="accent2"/>
              </a:solidFill>
            </a:endParaRPr>
          </a:p>
        </p:txBody>
      </p:sp>
      <p:graphicFrame>
        <p:nvGraphicFramePr>
          <p:cNvPr id="4" name="Content Placeholder 3"/>
          <p:cNvGraphicFramePr>
            <a:graphicFrameLocks noGrp="1"/>
          </p:cNvGraphicFramePr>
          <p:nvPr>
            <p:ph idx="1"/>
          </p:nvPr>
        </p:nvGraphicFramePr>
        <p:xfrm>
          <a:off x="609600" y="2286000"/>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5CBB3697-4196-4BA5-9BB4-8A808086C6A6}" type="slidenum">
              <a:rPr lang="en-US" sz="1000"/>
              <a:pPr algn="r" eaLnBrk="1" hangingPunct="1"/>
              <a:t>4</a:t>
            </a:fld>
            <a:endParaRPr lang="en-US" sz="10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0" y="0"/>
            <a:ext cx="9144000" cy="838200"/>
          </a:xfrm>
        </p:spPr>
        <p:txBody>
          <a:bodyPr/>
          <a:lstStyle/>
          <a:p>
            <a:pPr eaLnBrk="1" hangingPunct="1"/>
            <a:r>
              <a:rPr lang="en-US" sz="3200" smtClean="0">
                <a:solidFill>
                  <a:schemeClr val="bg1"/>
                </a:solidFill>
              </a:rPr>
              <a:t>Part C Line-Item Budget</a:t>
            </a:r>
          </a:p>
        </p:txBody>
      </p:sp>
      <p:sp>
        <p:nvSpPr>
          <p:cNvPr id="43011"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endParaRPr lang="en-US" sz="1000"/>
          </a:p>
        </p:txBody>
      </p:sp>
      <p:pic>
        <p:nvPicPr>
          <p:cNvPr id="43012" name="Picture 5" descr="1Ta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8154988" cy="542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11"/>
          <p:cNvSpPr txBox="1">
            <a:spLocks noGrp="1" noChangeArrowheads="1"/>
          </p:cNvSpPr>
          <p:nvPr/>
        </p:nvSpPr>
        <p:spPr bwMode="auto">
          <a:xfrm>
            <a:off x="6781800" y="633888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BF4E9497-EFB8-439D-A118-D4D884946724}" type="slidenum">
              <a:rPr lang="en-US" sz="1000"/>
              <a:pPr algn="r" eaLnBrk="1" hangingPunct="1"/>
              <a:t>40</a:t>
            </a:fld>
            <a:endParaRPr lang="en-US" sz="10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76200"/>
            <a:ext cx="9144000" cy="838200"/>
          </a:xfrm>
        </p:spPr>
        <p:txBody>
          <a:bodyPr/>
          <a:lstStyle/>
          <a:p>
            <a:r>
              <a:rPr lang="en-US" sz="3200" smtClean="0">
                <a:solidFill>
                  <a:schemeClr val="bg1"/>
                </a:solidFill>
              </a:rPr>
              <a:t>Part C Line-Item Budget</a:t>
            </a:r>
          </a:p>
        </p:txBody>
      </p:sp>
      <p:sp>
        <p:nvSpPr>
          <p:cNvPr id="44035"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endParaRPr lang="en-US" sz="1000"/>
          </a:p>
        </p:txBody>
      </p:sp>
      <p:pic>
        <p:nvPicPr>
          <p:cNvPr id="44036" name="Picture 5" descr="1Tab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88" y="1557338"/>
            <a:ext cx="8156575" cy="50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AutoShape 12"/>
          <p:cNvSpPr>
            <a:spLocks/>
          </p:cNvSpPr>
          <p:nvPr/>
        </p:nvSpPr>
        <p:spPr bwMode="auto">
          <a:xfrm>
            <a:off x="3521075" y="2513013"/>
            <a:ext cx="914400" cy="366712"/>
          </a:xfrm>
          <a:prstGeom prst="borderCallout1">
            <a:avLst>
              <a:gd name="adj1" fmla="val 1583"/>
              <a:gd name="adj2" fmla="val 87995"/>
              <a:gd name="adj3" fmla="val -84764"/>
              <a:gd name="adj4" fmla="val 91731"/>
            </a:avLst>
          </a:prstGeom>
          <a:solidFill>
            <a:srgbClr val="FFFF00">
              <a:alpha val="25098"/>
            </a:srgbClr>
          </a:solidFill>
          <a:ln w="9525">
            <a:solidFill>
              <a:schemeClr val="tx1"/>
            </a:solidFill>
            <a:miter lim="800000"/>
            <a:headEnd/>
            <a:tailEnd/>
          </a:ln>
        </p:spPr>
        <p:txBody>
          <a:bodyPr/>
          <a:lstStyle/>
          <a:p>
            <a:pPr algn="ctr"/>
            <a:r>
              <a:rPr lang="en-US"/>
              <a:t>50%</a:t>
            </a:r>
          </a:p>
        </p:txBody>
      </p:sp>
      <p:sp>
        <p:nvSpPr>
          <p:cNvPr id="44038" name="AutoShape 6"/>
          <p:cNvSpPr>
            <a:spLocks/>
          </p:cNvSpPr>
          <p:nvPr/>
        </p:nvSpPr>
        <p:spPr bwMode="auto">
          <a:xfrm>
            <a:off x="4032250" y="3795713"/>
            <a:ext cx="952500" cy="342900"/>
          </a:xfrm>
          <a:prstGeom prst="borderCallout1">
            <a:avLst>
              <a:gd name="adj1" fmla="val 33333"/>
              <a:gd name="adj2" fmla="val -7144"/>
              <a:gd name="adj3" fmla="val -277588"/>
              <a:gd name="adj4" fmla="val -224736"/>
            </a:avLst>
          </a:prstGeom>
          <a:solidFill>
            <a:srgbClr val="FFFF00">
              <a:alpha val="25098"/>
            </a:srgbClr>
          </a:solidFill>
          <a:ln w="9525">
            <a:solidFill>
              <a:schemeClr val="tx1"/>
            </a:solidFill>
            <a:miter lim="800000"/>
            <a:headEnd/>
            <a:tailEnd/>
          </a:ln>
        </p:spPr>
        <p:txBody>
          <a:bodyPr/>
          <a:lstStyle/>
          <a:p>
            <a:pPr algn="ctr"/>
            <a:r>
              <a:rPr lang="en-US"/>
              <a:t>Payroll</a:t>
            </a:r>
          </a:p>
        </p:txBody>
      </p:sp>
      <p:sp>
        <p:nvSpPr>
          <p:cNvPr id="44039" name="AutoShape 8"/>
          <p:cNvSpPr>
            <a:spLocks/>
          </p:cNvSpPr>
          <p:nvPr/>
        </p:nvSpPr>
        <p:spPr bwMode="auto">
          <a:xfrm>
            <a:off x="4375150" y="4343400"/>
            <a:ext cx="1219200" cy="381000"/>
          </a:xfrm>
          <a:prstGeom prst="borderCallout1">
            <a:avLst>
              <a:gd name="adj1" fmla="val 30000"/>
              <a:gd name="adj2" fmla="val -6250"/>
              <a:gd name="adj3" fmla="val -49069"/>
              <a:gd name="adj4" fmla="val -264792"/>
            </a:avLst>
          </a:prstGeom>
          <a:solidFill>
            <a:srgbClr val="FFFF00">
              <a:alpha val="25098"/>
            </a:srgbClr>
          </a:solidFill>
          <a:ln w="9525">
            <a:solidFill>
              <a:schemeClr val="tx1"/>
            </a:solidFill>
            <a:miter lim="800000"/>
            <a:headEnd/>
            <a:tailEnd/>
          </a:ln>
        </p:spPr>
        <p:txBody>
          <a:bodyPr/>
          <a:lstStyle/>
          <a:p>
            <a:pPr algn="ctr"/>
            <a:r>
              <a:rPr lang="en-US" sz="1600"/>
              <a:t>Purchasin</a:t>
            </a:r>
            <a:r>
              <a:rPr lang="en-US"/>
              <a:t>g</a:t>
            </a:r>
          </a:p>
        </p:txBody>
      </p:sp>
      <p:sp>
        <p:nvSpPr>
          <p:cNvPr id="44040" name="AutoShape 7"/>
          <p:cNvSpPr>
            <a:spLocks/>
          </p:cNvSpPr>
          <p:nvPr/>
        </p:nvSpPr>
        <p:spPr bwMode="auto">
          <a:xfrm>
            <a:off x="4435475" y="5276850"/>
            <a:ext cx="1828800" cy="342900"/>
          </a:xfrm>
          <a:prstGeom prst="borderCallout1">
            <a:avLst>
              <a:gd name="adj1" fmla="val 33333"/>
              <a:gd name="adj2" fmla="val -4000"/>
              <a:gd name="adj3" fmla="val -103199"/>
              <a:gd name="adj4" fmla="val -167019"/>
            </a:avLst>
          </a:prstGeom>
          <a:solidFill>
            <a:srgbClr val="FFFF00">
              <a:alpha val="25098"/>
            </a:srgbClr>
          </a:solidFill>
          <a:ln w="9525">
            <a:solidFill>
              <a:schemeClr val="tx1"/>
            </a:solidFill>
            <a:miter lim="800000"/>
            <a:headEnd/>
            <a:tailEnd/>
          </a:ln>
        </p:spPr>
        <p:txBody>
          <a:bodyPr/>
          <a:lstStyle/>
          <a:p>
            <a:pPr algn="ctr"/>
            <a:r>
              <a:rPr lang="en-US" sz="1600"/>
              <a:t>Accounts Payable</a:t>
            </a:r>
          </a:p>
        </p:txBody>
      </p:sp>
      <p:sp>
        <p:nvSpPr>
          <p:cNvPr id="44041" name="AutoShape 9"/>
          <p:cNvSpPr>
            <a:spLocks/>
          </p:cNvSpPr>
          <p:nvPr/>
        </p:nvSpPr>
        <p:spPr bwMode="auto">
          <a:xfrm>
            <a:off x="6323013" y="2517775"/>
            <a:ext cx="914400" cy="419100"/>
          </a:xfrm>
          <a:prstGeom prst="borderCallout1">
            <a:avLst>
              <a:gd name="adj1" fmla="val 5083"/>
              <a:gd name="adj2" fmla="val 74435"/>
              <a:gd name="adj3" fmla="val -102870"/>
              <a:gd name="adj4" fmla="val 75431"/>
            </a:avLst>
          </a:prstGeom>
          <a:solidFill>
            <a:srgbClr val="FFFF00">
              <a:alpha val="25098"/>
            </a:srgbClr>
          </a:solidFill>
          <a:ln w="9525">
            <a:solidFill>
              <a:schemeClr val="tx1"/>
            </a:solidFill>
            <a:miter lim="800000"/>
            <a:headEnd/>
            <a:tailEnd/>
          </a:ln>
        </p:spPr>
        <p:txBody>
          <a:bodyPr/>
          <a:lstStyle/>
          <a:p>
            <a:pPr algn="ctr"/>
            <a:r>
              <a:rPr lang="en-US"/>
              <a:t>10%</a:t>
            </a:r>
          </a:p>
        </p:txBody>
      </p:sp>
      <p:sp>
        <p:nvSpPr>
          <p:cNvPr id="44042" name="AutoShape 13"/>
          <p:cNvSpPr>
            <a:spLocks/>
          </p:cNvSpPr>
          <p:nvPr/>
        </p:nvSpPr>
        <p:spPr bwMode="auto">
          <a:xfrm>
            <a:off x="5441950" y="3595688"/>
            <a:ext cx="2444750" cy="412750"/>
          </a:xfrm>
          <a:prstGeom prst="borderCallout1">
            <a:avLst>
              <a:gd name="adj1" fmla="val 12255"/>
              <a:gd name="adj2" fmla="val 1736"/>
              <a:gd name="adj3" fmla="val -339412"/>
              <a:gd name="adj4" fmla="val -22245"/>
            </a:avLst>
          </a:prstGeom>
          <a:solidFill>
            <a:srgbClr val="FFFF00">
              <a:alpha val="25098"/>
            </a:srgbClr>
          </a:solidFill>
          <a:ln w="9525">
            <a:solidFill>
              <a:schemeClr val="tx1"/>
            </a:solidFill>
            <a:miter lim="800000"/>
            <a:headEnd/>
            <a:tailEnd/>
          </a:ln>
        </p:spPr>
        <p:txBody>
          <a:bodyPr/>
          <a:lstStyle/>
          <a:p>
            <a:pPr algn="ctr"/>
            <a:r>
              <a:rPr lang="en-US" sz="1400"/>
              <a:t>75% (less Admin &amp; CQM)</a:t>
            </a:r>
          </a:p>
        </p:txBody>
      </p:sp>
      <p:sp>
        <p:nvSpPr>
          <p:cNvPr id="44043" name="Rectangle 11"/>
          <p:cNvSpPr txBox="1">
            <a:spLocks noGrp="1" noChangeArrowheads="1"/>
          </p:cNvSpPr>
          <p:nvPr/>
        </p:nvSpPr>
        <p:spPr bwMode="auto">
          <a:xfrm>
            <a:off x="6934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267D59A1-55D2-4FA5-9220-277FFE784622}" type="slidenum">
              <a:rPr lang="en-US" sz="1000"/>
              <a:pPr algn="r" eaLnBrk="1" hangingPunct="1"/>
              <a:t>41</a:t>
            </a:fld>
            <a:endParaRPr lang="en-US" sz="10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1143000"/>
            <a:ext cx="7620000" cy="838200"/>
          </a:xfrm>
        </p:spPr>
        <p:txBody>
          <a:bodyPr/>
          <a:lstStyle/>
          <a:p>
            <a:r>
              <a:rPr lang="en-US" sz="2800" dirty="0" smtClean="0">
                <a:solidFill>
                  <a:srgbClr val="056594"/>
                </a:solidFill>
              </a:rPr>
              <a:t>Calculating Percentage for Core Medical Services </a:t>
            </a:r>
          </a:p>
        </p:txBody>
      </p:sp>
      <p:sp>
        <p:nvSpPr>
          <p:cNvPr id="3" name="Content Placeholder 2"/>
          <p:cNvSpPr>
            <a:spLocks noGrp="1"/>
          </p:cNvSpPr>
          <p:nvPr>
            <p:ph idx="1"/>
          </p:nvPr>
        </p:nvSpPr>
        <p:spPr>
          <a:xfrm>
            <a:off x="762000" y="2152433"/>
            <a:ext cx="7620000" cy="4191000"/>
          </a:xfrm>
          <a:solidFill>
            <a:srgbClr val="FFFFCC"/>
          </a:solidFill>
          <a:ln>
            <a:solidFill>
              <a:schemeClr val="tx1"/>
            </a:solidFill>
          </a:ln>
        </p:spPr>
        <p:txBody>
          <a:bodyPr anchor="ctr">
            <a:normAutofit/>
          </a:bodyPr>
          <a:lstStyle/>
          <a:p>
            <a:pPr marL="971550" indent="0">
              <a:spcBef>
                <a:spcPts val="1200"/>
              </a:spcBef>
              <a:buNone/>
              <a:defRPr/>
            </a:pPr>
            <a:r>
              <a:rPr lang="en-US" dirty="0"/>
              <a:t>Percentage for Core Medical Services are calculated by subtracting total of CQM and Administrative cost categories from total budget  (new denominator) and dividing Core Medical Services total into the new denominator.  </a:t>
            </a:r>
          </a:p>
        </p:txBody>
      </p:sp>
      <p:sp>
        <p:nvSpPr>
          <p:cNvPr id="33819"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6FD4323E-A4B2-49D1-9B9C-E8AC55364D9D}" type="slidenum">
              <a:rPr lang="en-US" sz="1000"/>
              <a:pPr algn="r" eaLnBrk="1" hangingPunct="1"/>
              <a:t>42</a:t>
            </a:fld>
            <a:endParaRPr lang="en-US" sz="1000" dirty="0"/>
          </a:p>
        </p:txBody>
      </p:sp>
      <p:sp>
        <p:nvSpPr>
          <p:cNvPr id="11" name="Action Button: Sound 10">
            <a:hlinkClick r:id="" action="ppaction://noaction" highlightClick="1">
              <a:snd r:embed="rId2" name="applause.wav"/>
            </a:hlinkClick>
          </p:cNvPr>
          <p:cNvSpPr/>
          <p:nvPr/>
        </p:nvSpPr>
        <p:spPr>
          <a:xfrm>
            <a:off x="762000" y="2182504"/>
            <a:ext cx="685800" cy="1042416"/>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7262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7620000" cy="838200"/>
          </a:xfrm>
        </p:spPr>
        <p:txBody>
          <a:bodyPr/>
          <a:lstStyle/>
          <a:p>
            <a:r>
              <a:rPr lang="en-US" sz="2400" dirty="0" smtClean="0">
                <a:solidFill>
                  <a:schemeClr val="bg1"/>
                </a:solidFill>
              </a:rPr>
              <a:t>Calculating Percentage for Core Medical </a:t>
            </a:r>
          </a:p>
        </p:txBody>
      </p:sp>
      <p:graphicFrame>
        <p:nvGraphicFramePr>
          <p:cNvPr id="4" name="Table 3"/>
          <p:cNvGraphicFramePr>
            <a:graphicFrameLocks noGrp="1"/>
          </p:cNvGraphicFramePr>
          <p:nvPr>
            <p:extLst>
              <p:ext uri="{D42A27DB-BD31-4B8C-83A1-F6EECF244321}">
                <p14:modId xmlns:p14="http://schemas.microsoft.com/office/powerpoint/2010/main" val="4253491392"/>
              </p:ext>
            </p:extLst>
          </p:nvPr>
        </p:nvGraphicFramePr>
        <p:xfrm>
          <a:off x="819150" y="1295400"/>
          <a:ext cx="7505700" cy="5027840"/>
        </p:xfrm>
        <a:graphic>
          <a:graphicData uri="http://schemas.openxmlformats.org/drawingml/2006/table">
            <a:tbl>
              <a:tblPr firstRow="1" bandRow="1">
                <a:tableStyleId>{5C22544A-7EE6-4342-B048-85BDC9FD1C3A}</a:tableStyleId>
              </a:tblPr>
              <a:tblGrid>
                <a:gridCol w="4743450"/>
                <a:gridCol w="2762250"/>
              </a:tblGrid>
              <a:tr h="424543">
                <a:tc>
                  <a:txBody>
                    <a:bodyPr/>
                    <a:lstStyle/>
                    <a:p>
                      <a:pPr algn="ctr" fontAlgn="b"/>
                      <a:endParaRPr lang="en-US" sz="2000" b="1" i="0" u="none" strike="noStrike" dirty="0" smtClean="0">
                        <a:solidFill>
                          <a:srgbClr val="000000"/>
                        </a:solidFill>
                        <a:effectLst/>
                        <a:latin typeface="Arial Unicode MS" pitchFamily="34" charset="-128"/>
                        <a:ea typeface="Arial Unicode MS" pitchFamily="34" charset="-128"/>
                        <a:cs typeface="Arial Unicode MS" pitchFamily="34" charset="-128"/>
                      </a:endParaRPr>
                    </a:p>
                    <a:p>
                      <a:pPr algn="ctr" fontAlgn="b"/>
                      <a:r>
                        <a:rPr lang="en-US" sz="2000" b="1" i="0" u="none" strike="noStrike" dirty="0" smtClean="0">
                          <a:solidFill>
                            <a:srgbClr val="000000"/>
                          </a:solidFill>
                          <a:effectLst/>
                          <a:latin typeface="Arial Unicode MS" pitchFamily="34" charset="-128"/>
                          <a:ea typeface="Arial Unicode MS" pitchFamily="34" charset="-128"/>
                          <a:cs typeface="Arial Unicode MS" pitchFamily="34" charset="-128"/>
                        </a:rPr>
                        <a:t>Total Budget</a:t>
                      </a:r>
                      <a:r>
                        <a:rPr lang="en-US" sz="2000" b="1" i="0" u="none" strike="noStrike" dirty="0" smtClean="0">
                          <a:solidFill>
                            <a:srgbClr val="000000"/>
                          </a:solidFill>
                          <a:effectLst/>
                          <a:latin typeface="Calibri"/>
                        </a:rPr>
                        <a:t> </a:t>
                      </a:r>
                    </a:p>
                  </a:txBody>
                  <a:tcPr marL="9525" marR="9525" marT="9525" marB="0" anchor="b">
                    <a:solidFill>
                      <a:srgbClr val="FFFFCC"/>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mn-lt"/>
                        </a:rPr>
                        <a:t>$300,000</a:t>
                      </a:r>
                    </a:p>
                  </a:txBody>
                  <a:tcPr anchor="b">
                    <a:solidFill>
                      <a:srgbClr val="FFFFCC"/>
                    </a:solidFill>
                  </a:tcPr>
                </a:tc>
              </a:tr>
              <a:tr h="424543">
                <a:tc>
                  <a:txBody>
                    <a:bodyPr/>
                    <a:lstStyle/>
                    <a:p>
                      <a:pPr algn="l"/>
                      <a:r>
                        <a:rPr lang="en-US" sz="2000" b="1" dirty="0" smtClean="0"/>
                        <a:t>CQM</a:t>
                      </a:r>
                      <a:endParaRPr lang="en-US" sz="2000" b="1" dirty="0"/>
                    </a:p>
                  </a:txBody>
                  <a:tcPr anchor="ctr">
                    <a:solidFill>
                      <a:schemeClr val="bg1">
                        <a:lumMod val="95000"/>
                      </a:schemeClr>
                    </a:solidFill>
                  </a:tcPr>
                </a:tc>
                <a:tc>
                  <a:txBody>
                    <a:bodyPr/>
                    <a:lstStyle/>
                    <a:p>
                      <a:pPr marL="109538" indent="-109538" algn="r"/>
                      <a:r>
                        <a:rPr lang="en-US" sz="2000" b="1" dirty="0" smtClean="0">
                          <a:latin typeface="+mn-lt"/>
                        </a:rPr>
                        <a:t>$21,000</a:t>
                      </a:r>
                      <a:endParaRPr lang="en-US" sz="2000" b="1" dirty="0">
                        <a:latin typeface="+mn-lt"/>
                      </a:endParaRPr>
                    </a:p>
                  </a:txBody>
                  <a:tcPr anchor="ctr">
                    <a:solidFill>
                      <a:schemeClr val="accent5"/>
                    </a:solidFill>
                  </a:tcPr>
                </a:tc>
              </a:tr>
              <a:tr h="424543">
                <a:tc>
                  <a:txBody>
                    <a:bodyPr/>
                    <a:lstStyle/>
                    <a:p>
                      <a:pPr algn="l"/>
                      <a:r>
                        <a:rPr lang="en-US" sz="2000" b="1" kern="1200" dirty="0" smtClean="0">
                          <a:solidFill>
                            <a:schemeClr val="dk1"/>
                          </a:solidFill>
                          <a:latin typeface="+mn-lt"/>
                          <a:ea typeface="+mn-ea"/>
                          <a:cs typeface="+mn-cs"/>
                        </a:rPr>
                        <a:t>Administration</a:t>
                      </a:r>
                      <a:endParaRPr lang="en-US" sz="2000" b="1" dirty="0"/>
                    </a:p>
                  </a:txBody>
                  <a:tcPr anchor="ctr">
                    <a:solidFill>
                      <a:schemeClr val="bg1">
                        <a:lumMod val="95000"/>
                      </a:schemeClr>
                    </a:solidFill>
                  </a:tcPr>
                </a:tc>
                <a:tc>
                  <a:txBody>
                    <a:bodyPr/>
                    <a:lstStyle/>
                    <a:p>
                      <a:pPr marL="109538" indent="-109538" algn="r"/>
                      <a:r>
                        <a:rPr lang="en-US" sz="2000" b="1" dirty="0" smtClean="0">
                          <a:latin typeface="+mn-lt"/>
                        </a:rPr>
                        <a:t>$26,000</a:t>
                      </a:r>
                      <a:endParaRPr lang="en-US" sz="2000" b="1" dirty="0">
                        <a:latin typeface="+mn-lt"/>
                      </a:endParaRPr>
                    </a:p>
                  </a:txBody>
                  <a:tcPr anchor="ctr">
                    <a:solidFill>
                      <a:schemeClr val="accent5"/>
                    </a:solidFill>
                  </a:tcPr>
                </a:tc>
              </a:tr>
              <a:tr h="424543">
                <a:tc>
                  <a:txBody>
                    <a:bodyPr/>
                    <a:lstStyle/>
                    <a:p>
                      <a:pPr algn="l"/>
                      <a:r>
                        <a:rPr lang="en-US" sz="2000" b="1" dirty="0" smtClean="0"/>
                        <a:t>Core</a:t>
                      </a:r>
                      <a:endParaRPr lang="en-US" sz="2000" b="1" dirty="0"/>
                    </a:p>
                  </a:txBody>
                  <a:tcPr anchor="ctr">
                    <a:solidFill>
                      <a:schemeClr val="bg1">
                        <a:lumMod val="95000"/>
                      </a:schemeClr>
                    </a:solidFill>
                  </a:tcPr>
                </a:tc>
                <a:tc>
                  <a:txBody>
                    <a:bodyPr/>
                    <a:lstStyle/>
                    <a:p>
                      <a:pPr algn="r"/>
                      <a:r>
                        <a:rPr lang="en-US" sz="2000" b="1" dirty="0" smtClean="0">
                          <a:latin typeface="+mn-lt"/>
                        </a:rPr>
                        <a:t>$195,000</a:t>
                      </a:r>
                      <a:endParaRPr lang="en-US" sz="2000" b="1" dirty="0">
                        <a:latin typeface="+mn-lt"/>
                      </a:endParaRPr>
                    </a:p>
                  </a:txBody>
                  <a:tcPr anchor="ctr">
                    <a:solidFill>
                      <a:schemeClr val="accent5"/>
                    </a:solidFill>
                  </a:tcPr>
                </a:tc>
              </a:tr>
              <a:tr h="424543">
                <a:tc>
                  <a:txBody>
                    <a:bodyPr/>
                    <a:lstStyle/>
                    <a:p>
                      <a:pPr algn="ctr"/>
                      <a:endParaRPr lang="en-US" sz="2000" b="1" dirty="0">
                        <a:solidFill>
                          <a:srgbClr val="C00000"/>
                        </a:solidFill>
                        <a:effectLst>
                          <a:outerShdw blurRad="38100" dist="38100" dir="2700000" algn="tl">
                            <a:srgbClr val="000000">
                              <a:alpha val="43137"/>
                            </a:srgbClr>
                          </a:outerShdw>
                        </a:effectLst>
                      </a:endParaRPr>
                    </a:p>
                  </a:txBody>
                  <a:tcPr anchor="ctr">
                    <a:solidFill>
                      <a:schemeClr val="bg1"/>
                    </a:solidFill>
                  </a:tcPr>
                </a:tc>
                <a:tc>
                  <a:txBody>
                    <a:bodyPr/>
                    <a:lstStyle/>
                    <a:p>
                      <a:endParaRPr lang="en-US" dirty="0"/>
                    </a:p>
                  </a:txBody>
                  <a:tcPr anchor="ctr">
                    <a:solidFill>
                      <a:schemeClr val="bg1"/>
                    </a:solidFill>
                  </a:tcPr>
                </a:tc>
              </a:tr>
              <a:tr h="772885">
                <a:tc>
                  <a:txBody>
                    <a:bodyPr/>
                    <a:lstStyle/>
                    <a:p>
                      <a:pPr algn="ctr"/>
                      <a:endParaRPr lang="en-US" sz="900" b="1" dirty="0" smtClean="0">
                        <a:effectLst>
                          <a:outerShdw blurRad="38100" dist="38100" dir="2700000" algn="tl">
                            <a:srgbClr val="000000">
                              <a:alpha val="43137"/>
                            </a:srgbClr>
                          </a:outerShdw>
                        </a:effectLst>
                      </a:endParaRPr>
                    </a:p>
                    <a:p>
                      <a:pPr algn="ctr"/>
                      <a:r>
                        <a:rPr lang="en-US" sz="2000" b="1" dirty="0" smtClean="0">
                          <a:effectLst>
                            <a:outerShdw blurRad="38100" dist="38100" dir="2700000" algn="tl">
                              <a:srgbClr val="000000">
                                <a:alpha val="43137"/>
                              </a:srgbClr>
                            </a:outerShdw>
                          </a:effectLst>
                        </a:rPr>
                        <a:t>Total - </a:t>
                      </a:r>
                      <a:r>
                        <a:rPr lang="en-US" sz="2000" b="1" dirty="0" smtClean="0">
                          <a:solidFill>
                            <a:srgbClr val="056594"/>
                          </a:solidFill>
                          <a:effectLst>
                            <a:outerShdw blurRad="38100" dist="38100" dir="2700000" algn="tl">
                              <a:srgbClr val="000000">
                                <a:alpha val="43137"/>
                              </a:srgbClr>
                            </a:outerShdw>
                          </a:effectLst>
                        </a:rPr>
                        <a:t>(CQM + Admin) </a:t>
                      </a:r>
                      <a:r>
                        <a:rPr lang="en-US" sz="2000" b="1" dirty="0" smtClean="0">
                          <a:effectLst>
                            <a:outerShdw blurRad="38100" dist="38100" dir="2700000" algn="tl">
                              <a:srgbClr val="000000">
                                <a:alpha val="43137"/>
                              </a:srgbClr>
                            </a:outerShdw>
                          </a:effectLst>
                        </a:rPr>
                        <a:t>= </a:t>
                      </a:r>
                      <a:r>
                        <a:rPr lang="en-US" sz="2000" b="1" dirty="0" smtClean="0">
                          <a:solidFill>
                            <a:srgbClr val="FF66CC"/>
                          </a:solidFill>
                          <a:effectLst>
                            <a:outerShdw blurRad="38100" dist="38100" dir="2700000" algn="tl">
                              <a:srgbClr val="000000">
                                <a:alpha val="43137"/>
                              </a:srgbClr>
                            </a:outerShdw>
                          </a:effectLst>
                        </a:rPr>
                        <a:t>[New</a:t>
                      </a:r>
                      <a:r>
                        <a:rPr lang="en-US" sz="2000" b="1" baseline="0" dirty="0" smtClean="0">
                          <a:solidFill>
                            <a:srgbClr val="FF66CC"/>
                          </a:solidFill>
                          <a:effectLst>
                            <a:outerShdw blurRad="38100" dist="38100" dir="2700000" algn="tl">
                              <a:srgbClr val="000000">
                                <a:alpha val="43137"/>
                              </a:srgbClr>
                            </a:outerShdw>
                          </a:effectLst>
                        </a:rPr>
                        <a:t> Denominator]</a:t>
                      </a:r>
                    </a:p>
                    <a:p>
                      <a:pPr algn="ctr"/>
                      <a:endParaRPr lang="en-US" sz="900" b="1" dirty="0">
                        <a:solidFill>
                          <a:srgbClr val="FF66CC"/>
                        </a:solidFill>
                        <a:effectLst>
                          <a:outerShdw blurRad="38100" dist="38100" dir="2700000" algn="tl">
                            <a:srgbClr val="000000">
                              <a:alpha val="43137"/>
                            </a:srgbClr>
                          </a:outerShdw>
                        </a:effectLst>
                      </a:endParaRPr>
                    </a:p>
                  </a:txBody>
                  <a:tcPr anchor="ctr">
                    <a:solidFill>
                      <a:srgbClr val="FFFFCC"/>
                    </a:solidFill>
                  </a:tcPr>
                </a:tc>
                <a:tc>
                  <a:txBody>
                    <a:bodyPr/>
                    <a:lstStyle/>
                    <a:p>
                      <a:pPr algn="ctr"/>
                      <a:r>
                        <a:rPr lang="en-US" sz="2000" b="1" dirty="0" smtClean="0">
                          <a:solidFill>
                            <a:schemeClr val="tx1"/>
                          </a:solidFill>
                          <a:effectLst/>
                        </a:rPr>
                        <a:t>300,000</a:t>
                      </a:r>
                      <a:r>
                        <a:rPr lang="en-US" sz="2000" b="1" baseline="0" dirty="0" smtClean="0">
                          <a:solidFill>
                            <a:schemeClr val="tx1"/>
                          </a:solidFill>
                          <a:effectLst/>
                        </a:rPr>
                        <a:t> – </a:t>
                      </a:r>
                      <a:r>
                        <a:rPr lang="en-US" sz="2000" b="1" baseline="0" dirty="0" smtClean="0">
                          <a:solidFill>
                            <a:srgbClr val="056594"/>
                          </a:solidFill>
                          <a:effectLst/>
                        </a:rPr>
                        <a:t>47000</a:t>
                      </a:r>
                      <a:r>
                        <a:rPr lang="en-US" sz="2000" b="1" baseline="0" dirty="0" smtClean="0">
                          <a:solidFill>
                            <a:schemeClr val="tx1"/>
                          </a:solidFill>
                          <a:effectLst/>
                        </a:rPr>
                        <a:t> =</a:t>
                      </a:r>
                      <a:r>
                        <a:rPr lang="en-US" sz="2000" b="1" baseline="0" dirty="0" smtClean="0">
                          <a:solidFill>
                            <a:srgbClr val="C00000"/>
                          </a:solidFill>
                          <a:effectLst/>
                        </a:rPr>
                        <a:t> </a:t>
                      </a:r>
                      <a:r>
                        <a:rPr lang="en-US" sz="2000" b="1" baseline="0" dirty="0" smtClean="0">
                          <a:solidFill>
                            <a:srgbClr val="FF66CC"/>
                          </a:solidFill>
                          <a:effectLst/>
                        </a:rPr>
                        <a:t>[253000]</a:t>
                      </a:r>
                      <a:endParaRPr lang="en-US" sz="2000" b="1" dirty="0">
                        <a:solidFill>
                          <a:srgbClr val="FF66CC"/>
                        </a:solidFill>
                        <a:effectLst/>
                      </a:endParaRPr>
                    </a:p>
                  </a:txBody>
                  <a:tcPr anchor="ctr">
                    <a:solidFill>
                      <a:schemeClr val="accent5"/>
                    </a:solidFill>
                  </a:tcPr>
                </a:tc>
              </a:tr>
              <a:tr h="424543">
                <a:tc>
                  <a:txBody>
                    <a:bodyPr/>
                    <a:lstStyle/>
                    <a:p>
                      <a:pPr algn="ctr"/>
                      <a:endParaRPr lang="en-US" sz="2000" b="1" dirty="0"/>
                    </a:p>
                  </a:txBody>
                  <a:tcPr>
                    <a:solidFill>
                      <a:schemeClr val="bg1"/>
                    </a:solidFill>
                  </a:tcPr>
                </a:tc>
                <a:tc>
                  <a:txBody>
                    <a:bodyPr/>
                    <a:lstStyle/>
                    <a:p>
                      <a:endParaRPr lang="en-US" dirty="0"/>
                    </a:p>
                  </a:txBody>
                  <a:tcPr>
                    <a:solidFill>
                      <a:schemeClr val="bg1"/>
                    </a:solidFill>
                  </a:tcPr>
                </a:tc>
              </a:tr>
              <a:tr h="424543">
                <a:tc>
                  <a:txBody>
                    <a:bodyPr/>
                    <a:lstStyle/>
                    <a:p>
                      <a:pPr algn="ctr"/>
                      <a:r>
                        <a:rPr lang="en-US" sz="2000" b="1" dirty="0" smtClean="0">
                          <a:effectLst>
                            <a:outerShdw blurRad="38100" dist="38100" dir="2700000" algn="tl">
                              <a:srgbClr val="000000">
                                <a:alpha val="43137"/>
                              </a:srgbClr>
                            </a:outerShdw>
                          </a:effectLst>
                        </a:rPr>
                        <a:t>Core ÷ </a:t>
                      </a:r>
                      <a:r>
                        <a:rPr lang="en-US" sz="2000" b="1" dirty="0" smtClean="0">
                          <a:solidFill>
                            <a:srgbClr val="FF66CC"/>
                          </a:solidFill>
                          <a:effectLst>
                            <a:outerShdw blurRad="38100" dist="38100" dir="2700000" algn="tl">
                              <a:srgbClr val="000000">
                                <a:alpha val="43137"/>
                              </a:srgbClr>
                            </a:outerShdw>
                          </a:effectLst>
                        </a:rPr>
                        <a:t>[New</a:t>
                      </a:r>
                      <a:r>
                        <a:rPr lang="en-US" sz="2000" b="1" baseline="0" dirty="0" smtClean="0">
                          <a:solidFill>
                            <a:srgbClr val="FF66CC"/>
                          </a:solidFill>
                          <a:effectLst>
                            <a:outerShdw blurRad="38100" dist="38100" dir="2700000" algn="tl">
                              <a:srgbClr val="000000">
                                <a:alpha val="43137"/>
                              </a:srgbClr>
                            </a:outerShdw>
                          </a:effectLst>
                        </a:rPr>
                        <a:t> Denominator] </a:t>
                      </a:r>
                      <a:r>
                        <a:rPr lang="en-US" sz="2000" b="1" baseline="0" dirty="0" smtClean="0">
                          <a:effectLst>
                            <a:outerShdw blurRad="38100" dist="38100" dir="2700000" algn="tl">
                              <a:srgbClr val="000000">
                                <a:alpha val="43137"/>
                              </a:srgbClr>
                            </a:outerShdw>
                          </a:effectLst>
                        </a:rPr>
                        <a:t>X 100 = </a:t>
                      </a:r>
                    </a:p>
                    <a:p>
                      <a:pPr algn="ctr"/>
                      <a:r>
                        <a:rPr lang="en-US" sz="2000" b="1" baseline="0" dirty="0" smtClean="0">
                          <a:effectLst>
                            <a:outerShdw blurRad="38100" dist="38100" dir="2700000" algn="tl">
                              <a:srgbClr val="000000">
                                <a:alpha val="43137"/>
                              </a:srgbClr>
                            </a:outerShdw>
                          </a:effectLst>
                        </a:rPr>
                        <a:t>Core Percentage </a:t>
                      </a:r>
                      <a:endParaRPr lang="en-US" sz="2000" b="1" dirty="0" smtClean="0">
                        <a:effectLst>
                          <a:outerShdw blurRad="38100" dist="38100" dir="2700000" algn="tl">
                            <a:srgbClr val="000000">
                              <a:alpha val="43137"/>
                            </a:srgbClr>
                          </a:outerShdw>
                        </a:effectLst>
                      </a:endParaRPr>
                    </a:p>
                  </a:txBody>
                  <a:tcPr anchor="ctr">
                    <a:solidFill>
                      <a:srgbClr val="FFFFCC"/>
                    </a:solidFill>
                  </a:tcPr>
                </a:tc>
                <a:tc>
                  <a:txBody>
                    <a:bodyPr/>
                    <a:lstStyle/>
                    <a:p>
                      <a:pPr algn="ctr"/>
                      <a:r>
                        <a:rPr lang="en-US" sz="2000" b="1" dirty="0" smtClean="0"/>
                        <a:t>300,000 ÷ </a:t>
                      </a:r>
                      <a:r>
                        <a:rPr lang="en-US" sz="2000" b="1" dirty="0" smtClean="0">
                          <a:solidFill>
                            <a:srgbClr val="FF66CC"/>
                          </a:solidFill>
                        </a:rPr>
                        <a:t>[253000]  </a:t>
                      </a:r>
                      <a:r>
                        <a:rPr lang="en-US" sz="2000" b="1" dirty="0" smtClean="0">
                          <a:solidFill>
                            <a:schemeClr val="tx1"/>
                          </a:solidFill>
                        </a:rPr>
                        <a:t>= 0.771</a:t>
                      </a:r>
                    </a:p>
                    <a:p>
                      <a:pPr algn="ctr"/>
                      <a:endParaRPr lang="en-US" sz="2000" b="1" dirty="0" smtClean="0">
                        <a:solidFill>
                          <a:schemeClr val="tx1"/>
                        </a:solidFill>
                      </a:endParaRPr>
                    </a:p>
                    <a:p>
                      <a:pPr algn="ctr"/>
                      <a:r>
                        <a:rPr lang="en-US" sz="2000" b="1" dirty="0" smtClean="0">
                          <a:solidFill>
                            <a:schemeClr val="tx1"/>
                          </a:solidFill>
                        </a:rPr>
                        <a:t>0.771 X100</a:t>
                      </a:r>
                      <a:r>
                        <a:rPr lang="en-US" sz="2000" b="1" baseline="0" dirty="0" smtClean="0">
                          <a:solidFill>
                            <a:schemeClr val="tx1"/>
                          </a:solidFill>
                        </a:rPr>
                        <a:t> = 7%</a:t>
                      </a:r>
                      <a:r>
                        <a:rPr lang="en-US" sz="2000" b="1" dirty="0" smtClean="0">
                          <a:solidFill>
                            <a:schemeClr val="tx1"/>
                          </a:solidFill>
                        </a:rPr>
                        <a:t> </a:t>
                      </a:r>
                      <a:endParaRPr lang="en-US" sz="2000" b="1" dirty="0">
                        <a:solidFill>
                          <a:schemeClr val="tx1"/>
                        </a:solidFill>
                        <a:effectLst>
                          <a:outerShdw blurRad="38100" dist="38100" dir="2700000" algn="tl">
                            <a:srgbClr val="000000">
                              <a:alpha val="43137"/>
                            </a:srgbClr>
                          </a:outerShdw>
                        </a:effectLst>
                      </a:endParaRPr>
                    </a:p>
                  </a:txBody>
                  <a:tcPr anchor="ctr">
                    <a:solidFill>
                      <a:schemeClr val="accent5"/>
                    </a:solidFill>
                  </a:tcPr>
                </a:tc>
              </a:tr>
            </a:tbl>
          </a:graphicData>
        </a:graphic>
      </p:graphicFrame>
      <p:sp>
        <p:nvSpPr>
          <p:cNvPr id="33819"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6FD4323E-A4B2-49D1-9B9C-E8AC55364D9D}" type="slidenum">
              <a:rPr lang="en-US" sz="1000"/>
              <a:pPr algn="r" eaLnBrk="1" hangingPunct="1"/>
              <a:t>43</a:t>
            </a:fld>
            <a:endParaRPr lang="en-US" sz="1000"/>
          </a:p>
        </p:txBody>
      </p:sp>
    </p:spTree>
    <p:extLst>
      <p:ext uri="{BB962C8B-B14F-4D97-AF65-F5344CB8AC3E}">
        <p14:creationId xmlns:p14="http://schemas.microsoft.com/office/powerpoint/2010/main" val="17674531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152400"/>
            <a:ext cx="8610600" cy="990600"/>
          </a:xfrm>
        </p:spPr>
        <p:txBody>
          <a:bodyPr/>
          <a:lstStyle/>
          <a:p>
            <a:r>
              <a:rPr lang="en-US" sz="2800" smtClean="0">
                <a:solidFill>
                  <a:schemeClr val="bg1"/>
                </a:solidFill>
              </a:rPr>
              <a:t>Budget Line Item and Justification</a:t>
            </a:r>
            <a:br>
              <a:rPr lang="en-US" sz="2800" smtClean="0">
                <a:solidFill>
                  <a:schemeClr val="bg1"/>
                </a:solidFill>
              </a:rPr>
            </a:br>
            <a:endParaRPr lang="en-US" sz="2800" smtClean="0">
              <a:solidFill>
                <a:schemeClr val="bg1"/>
              </a:solidFill>
            </a:endParaRPr>
          </a:p>
        </p:txBody>
      </p:sp>
      <p:sp>
        <p:nvSpPr>
          <p:cNvPr id="46083" name="Content Placeholder 2"/>
          <p:cNvSpPr>
            <a:spLocks noGrp="1"/>
          </p:cNvSpPr>
          <p:nvPr>
            <p:ph idx="1"/>
          </p:nvPr>
        </p:nvSpPr>
        <p:spPr>
          <a:xfrm>
            <a:off x="609600" y="1143000"/>
            <a:ext cx="7848600" cy="5257800"/>
          </a:xfrm>
          <a:solidFill>
            <a:srgbClr val="FFFFCC"/>
          </a:solidFill>
          <a:ln>
            <a:solidFill>
              <a:schemeClr val="tx1"/>
            </a:solidFill>
            <a:miter lim="800000"/>
            <a:headEnd/>
            <a:tailEnd/>
          </a:ln>
        </p:spPr>
        <p:txBody>
          <a:bodyPr anchor="ctr"/>
          <a:lstStyle/>
          <a:p>
            <a:pPr algn="ctr">
              <a:buFont typeface="Arial" charset="0"/>
              <a:buNone/>
            </a:pPr>
            <a:endParaRPr lang="en-US" sz="2400" i="1" dirty="0" smtClean="0"/>
          </a:p>
          <a:p>
            <a:pPr>
              <a:buFont typeface="Arial" charset="0"/>
              <a:buNone/>
            </a:pPr>
            <a:endParaRPr lang="en-US" sz="2400" i="1" dirty="0" smtClean="0">
              <a:solidFill>
                <a:srgbClr val="056594"/>
              </a:solidFill>
            </a:endParaRPr>
          </a:p>
          <a:p>
            <a:pPr>
              <a:lnSpc>
                <a:spcPct val="90000"/>
              </a:lnSpc>
              <a:buFontTx/>
              <a:buChar char="•"/>
            </a:pPr>
            <a:endParaRPr lang="en-US" sz="2800" dirty="0" smtClean="0"/>
          </a:p>
          <a:p>
            <a:pPr>
              <a:lnSpc>
                <a:spcPct val="90000"/>
              </a:lnSpc>
              <a:buFont typeface="Wingdings" pitchFamily="2" charset="2"/>
              <a:buChar char="ü"/>
            </a:pPr>
            <a:r>
              <a:rPr lang="en-US" sz="2800" dirty="0" smtClean="0"/>
              <a:t>List </a:t>
            </a:r>
            <a:r>
              <a:rPr lang="en-US" sz="2800" b="1" dirty="0" smtClean="0"/>
              <a:t>ALL</a:t>
            </a:r>
            <a:r>
              <a:rPr lang="en-US" sz="2800" dirty="0" smtClean="0"/>
              <a:t> staff names and position titles to be funded</a:t>
            </a:r>
          </a:p>
          <a:p>
            <a:pPr>
              <a:lnSpc>
                <a:spcPct val="90000"/>
              </a:lnSpc>
              <a:buFont typeface="Wingdings" pitchFamily="2" charset="2"/>
              <a:buChar char="ü"/>
            </a:pPr>
            <a:r>
              <a:rPr lang="en-US" sz="2800" dirty="0" smtClean="0"/>
              <a:t>Be consistent with names, position titles, and FTEs on all budget documents including the staffing plan</a:t>
            </a:r>
          </a:p>
          <a:p>
            <a:pPr>
              <a:lnSpc>
                <a:spcPct val="90000"/>
              </a:lnSpc>
              <a:buFont typeface="Wingdings" pitchFamily="2" charset="2"/>
              <a:buChar char="ü"/>
            </a:pPr>
            <a:r>
              <a:rPr lang="en-US" sz="2800" dirty="0" smtClean="0"/>
              <a:t>Describe each line-item specific to the cost category</a:t>
            </a:r>
          </a:p>
          <a:p>
            <a:pPr>
              <a:buFont typeface="Wingdings" pitchFamily="2" charset="2"/>
              <a:buChar char="ü"/>
            </a:pPr>
            <a:r>
              <a:rPr lang="en-US" sz="2800" dirty="0" smtClean="0"/>
              <a:t>Include details of subcontractors, by cost category</a:t>
            </a:r>
            <a:endParaRPr lang="en-US" sz="2800" b="1" i="1" dirty="0" smtClean="0"/>
          </a:p>
        </p:txBody>
      </p:sp>
      <p:sp>
        <p:nvSpPr>
          <p:cNvPr id="4" name="Action Button: Document 3">
            <a:hlinkClick r:id="" action="ppaction://noaction" highlightClick="1"/>
          </p:cNvPr>
          <p:cNvSpPr/>
          <p:nvPr/>
        </p:nvSpPr>
        <p:spPr>
          <a:xfrm>
            <a:off x="4038600" y="1166635"/>
            <a:ext cx="1042988" cy="1042988"/>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Note</a:t>
            </a:r>
          </a:p>
        </p:txBody>
      </p:sp>
      <p:sp>
        <p:nvSpPr>
          <p:cNvPr id="46085"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1802F1A3-E93A-43DE-BC7D-EF41CA71698D}" type="slidenum">
              <a:rPr lang="en-US" sz="1000"/>
              <a:pPr algn="r" eaLnBrk="1" hangingPunct="1"/>
              <a:t>44</a:t>
            </a:fld>
            <a:endParaRPr lang="en-US" sz="10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52400"/>
            <a:ext cx="8610600" cy="990600"/>
          </a:xfrm>
        </p:spPr>
        <p:txBody>
          <a:bodyPr/>
          <a:lstStyle/>
          <a:p>
            <a:r>
              <a:rPr lang="en-US" sz="2800" smtClean="0">
                <a:solidFill>
                  <a:schemeClr val="bg1"/>
                </a:solidFill>
              </a:rPr>
              <a:t>Budget Line Item and Justification</a:t>
            </a:r>
            <a:br>
              <a:rPr lang="en-US" sz="2800" smtClean="0">
                <a:solidFill>
                  <a:schemeClr val="bg1"/>
                </a:solidFill>
              </a:rPr>
            </a:br>
            <a:endParaRPr lang="en-US" sz="2800" smtClean="0">
              <a:solidFill>
                <a:schemeClr val="bg1"/>
              </a:solidFill>
            </a:endParaRPr>
          </a:p>
        </p:txBody>
      </p:sp>
      <p:sp>
        <p:nvSpPr>
          <p:cNvPr id="47107" name="Content Placeholder 2"/>
          <p:cNvSpPr>
            <a:spLocks noGrp="1"/>
          </p:cNvSpPr>
          <p:nvPr>
            <p:ph idx="1"/>
          </p:nvPr>
        </p:nvSpPr>
        <p:spPr>
          <a:xfrm>
            <a:off x="609600" y="1143000"/>
            <a:ext cx="7848600" cy="5257800"/>
          </a:xfrm>
          <a:solidFill>
            <a:srgbClr val="FFFFCC"/>
          </a:solidFill>
          <a:ln>
            <a:solidFill>
              <a:schemeClr val="tx1"/>
            </a:solidFill>
            <a:miter lim="800000"/>
            <a:headEnd/>
            <a:tailEnd/>
          </a:ln>
        </p:spPr>
        <p:txBody>
          <a:bodyPr anchor="ctr"/>
          <a:lstStyle/>
          <a:p>
            <a:pPr algn="ctr">
              <a:buFont typeface="Arial" charset="0"/>
              <a:buNone/>
            </a:pPr>
            <a:endParaRPr lang="en-US" sz="2400" i="1" smtClean="0"/>
          </a:p>
          <a:p>
            <a:pPr>
              <a:buFont typeface="Arial" charset="0"/>
              <a:buNone/>
            </a:pPr>
            <a:endParaRPr lang="en-US" sz="2400" i="1" smtClean="0">
              <a:solidFill>
                <a:srgbClr val="056594"/>
              </a:solidFill>
            </a:endParaRPr>
          </a:p>
          <a:p>
            <a:pPr>
              <a:lnSpc>
                <a:spcPct val="90000"/>
              </a:lnSpc>
              <a:buFontTx/>
              <a:buChar char="•"/>
            </a:pPr>
            <a:endParaRPr lang="en-US" sz="2800" smtClean="0"/>
          </a:p>
          <a:p>
            <a:pPr>
              <a:spcBef>
                <a:spcPts val="1200"/>
              </a:spcBef>
              <a:buFont typeface="Wingdings" pitchFamily="2" charset="2"/>
              <a:buChar char="ü"/>
            </a:pPr>
            <a:r>
              <a:rPr lang="en-US" sz="3300" smtClean="0"/>
              <a:t>Include detail of salary and FTE that meets salary limitation requirements!</a:t>
            </a:r>
          </a:p>
          <a:p>
            <a:pPr>
              <a:lnSpc>
                <a:spcPct val="90000"/>
              </a:lnSpc>
              <a:buFont typeface="Wingdings" pitchFamily="2" charset="2"/>
              <a:buChar char="ü"/>
            </a:pPr>
            <a:r>
              <a:rPr lang="en-US" sz="3100" smtClean="0"/>
              <a:t>Include calculations for all items in the budget justification narrative (unit cost, total number of units, and number of persons to be served)</a:t>
            </a:r>
          </a:p>
          <a:p>
            <a:pPr algn="ctr">
              <a:lnSpc>
                <a:spcPct val="90000"/>
              </a:lnSpc>
              <a:buFont typeface="Arial" charset="0"/>
              <a:buNone/>
            </a:pPr>
            <a:r>
              <a:rPr lang="en-US" sz="4000" b="1" smtClean="0">
                <a:solidFill>
                  <a:srgbClr val="056594"/>
                </a:solidFill>
              </a:rPr>
              <a:t>Remember Be Clear and Concise!</a:t>
            </a:r>
          </a:p>
        </p:txBody>
      </p:sp>
      <p:sp>
        <p:nvSpPr>
          <p:cNvPr id="4" name="Action Button: Document 3">
            <a:hlinkClick r:id="" action="ppaction://noaction" highlightClick="1"/>
          </p:cNvPr>
          <p:cNvSpPr/>
          <p:nvPr/>
        </p:nvSpPr>
        <p:spPr>
          <a:xfrm>
            <a:off x="4038600" y="1162050"/>
            <a:ext cx="1042988" cy="1042988"/>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Note</a:t>
            </a:r>
          </a:p>
        </p:txBody>
      </p:sp>
      <p:sp>
        <p:nvSpPr>
          <p:cNvPr id="47109"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F1C0BB74-6B80-47EF-A4FF-1E75D64045F6}" type="slidenum">
              <a:rPr lang="en-US" sz="1000"/>
              <a:pPr algn="r" eaLnBrk="1" hangingPunct="1"/>
              <a:t>45</a:t>
            </a:fld>
            <a:endParaRPr lang="en-US" sz="10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457200" y="1295400"/>
            <a:ext cx="8229600" cy="1447800"/>
          </a:xfrm>
        </p:spPr>
        <p:txBody>
          <a:bodyPr/>
          <a:lstStyle/>
          <a:p>
            <a:r>
              <a:rPr lang="en-US" sz="4800" smtClean="0"/>
              <a:t>Part C Budget Documents </a:t>
            </a:r>
          </a:p>
        </p:txBody>
      </p:sp>
      <p:sp>
        <p:nvSpPr>
          <p:cNvPr id="48131"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BB5EE406-4AD4-4562-AE2E-8A205CD8D0CA}" type="slidenum">
              <a:rPr lang="en-US" sz="1000"/>
              <a:pPr algn="r" eaLnBrk="1" hangingPunct="1"/>
              <a:t>46</a:t>
            </a:fld>
            <a:endParaRPr lang="en-US" sz="1000"/>
          </a:p>
        </p:txBody>
      </p:sp>
      <p:sp>
        <p:nvSpPr>
          <p:cNvPr id="5" name="Title 3"/>
          <p:cNvSpPr txBox="1">
            <a:spLocks/>
          </p:cNvSpPr>
          <p:nvPr/>
        </p:nvSpPr>
        <p:spPr bwMode="auto">
          <a:xfrm>
            <a:off x="476250" y="3276600"/>
            <a:ext cx="8229600" cy="2438400"/>
          </a:xfrm>
          <a:prstGeom prst="rect">
            <a:avLst/>
          </a:prstGeom>
          <a:noFill/>
          <a:ln w="9525">
            <a:solidFill>
              <a:srgbClr val="056594"/>
            </a:solidFill>
            <a:miter lim="800000"/>
            <a:headEnd/>
            <a:tailEnd/>
          </a:ln>
        </p:spPr>
        <p:txBody>
          <a:bodyPr anchor="ctr"/>
          <a:lstStyle/>
          <a:p>
            <a:pPr algn="ctr" eaLnBrk="0" hangingPunct="0">
              <a:defRPr/>
            </a:pPr>
            <a:r>
              <a:rPr lang="en-US" sz="6000" b="1" kern="0">
                <a:solidFill>
                  <a:srgbClr val="056594"/>
                </a:solidFill>
                <a:latin typeface="+mj-lt"/>
                <a:ea typeface="+mj-ea"/>
                <a:cs typeface="+mj-cs"/>
              </a:rPr>
              <a:t>Budget Justification Narrative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295400" y="1143000"/>
            <a:ext cx="6553200" cy="838200"/>
          </a:xfrm>
        </p:spPr>
        <p:txBody>
          <a:bodyPr/>
          <a:lstStyle/>
          <a:p>
            <a:r>
              <a:rPr lang="en-US" smtClean="0">
                <a:solidFill>
                  <a:srgbClr val="056594"/>
                </a:solidFill>
              </a:rPr>
              <a:t>Budget Justification Narrative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5042383"/>
              </p:ext>
            </p:extLst>
          </p:nvPr>
        </p:nvGraphicFramePr>
        <p:xfrm>
          <a:off x="1143000" y="1981200"/>
          <a:ext cx="6629400" cy="4297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6"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B69CA6AC-72E5-4692-94A9-C28F04A19BE8}" type="slidenum">
              <a:rPr lang="en-US" sz="1000"/>
              <a:pPr algn="r" eaLnBrk="1" hangingPunct="1"/>
              <a:t>47</a:t>
            </a:fld>
            <a:endParaRPr lang="en-US" sz="10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152400"/>
            <a:ext cx="8610600" cy="990600"/>
          </a:xfrm>
        </p:spPr>
        <p:txBody>
          <a:bodyPr/>
          <a:lstStyle/>
          <a:p>
            <a:r>
              <a:rPr lang="en-US" sz="2800" smtClean="0">
                <a:solidFill>
                  <a:schemeClr val="bg1"/>
                </a:solidFill>
              </a:rPr>
              <a:t>Budget Line Item and Justification</a:t>
            </a:r>
            <a:br>
              <a:rPr lang="en-US" sz="2800" smtClean="0">
                <a:solidFill>
                  <a:schemeClr val="bg1"/>
                </a:solidFill>
              </a:rPr>
            </a:br>
            <a:endParaRPr lang="en-US" sz="2800" smtClean="0">
              <a:solidFill>
                <a:schemeClr val="bg1"/>
              </a:solidFill>
            </a:endParaRPr>
          </a:p>
        </p:txBody>
      </p:sp>
      <p:sp>
        <p:nvSpPr>
          <p:cNvPr id="30723" name="Content Placeholder 2"/>
          <p:cNvSpPr>
            <a:spLocks noGrp="1"/>
          </p:cNvSpPr>
          <p:nvPr>
            <p:ph idx="1"/>
          </p:nvPr>
        </p:nvSpPr>
        <p:spPr>
          <a:xfrm>
            <a:off x="457200" y="1143000"/>
            <a:ext cx="8305800" cy="5257800"/>
          </a:xfrm>
          <a:solidFill>
            <a:srgbClr val="FFFFCC"/>
          </a:solidFill>
          <a:ln>
            <a:solidFill>
              <a:schemeClr val="tx1"/>
            </a:solidFill>
          </a:ln>
        </p:spPr>
        <p:txBody>
          <a:bodyPr anchor="ctr"/>
          <a:lstStyle/>
          <a:p>
            <a:pPr algn="ctr">
              <a:buFont typeface="Arial" charset="0"/>
              <a:buNone/>
              <a:defRPr/>
            </a:pPr>
            <a:endParaRPr lang="en-US" sz="2400" i="1" dirty="0" smtClean="0"/>
          </a:p>
          <a:p>
            <a:pPr>
              <a:buFont typeface="Arial" charset="0"/>
              <a:buNone/>
              <a:defRPr/>
            </a:pPr>
            <a:endParaRPr lang="en-US" sz="2400" i="1" dirty="0" smtClean="0">
              <a:solidFill>
                <a:srgbClr val="056594"/>
              </a:solidFill>
            </a:endParaRPr>
          </a:p>
          <a:p>
            <a:pPr marL="400050" lvl="1" indent="-342900">
              <a:spcBef>
                <a:spcPts val="1200"/>
              </a:spcBef>
              <a:buFont typeface="Wingdings" pitchFamily="2" charset="2"/>
              <a:buChar char="ü"/>
              <a:defRPr/>
            </a:pPr>
            <a:r>
              <a:rPr lang="en-US" b="1" dirty="0" smtClean="0"/>
              <a:t>Explain how you determined the cost for each proposed line item amount </a:t>
            </a:r>
          </a:p>
          <a:p>
            <a:pPr marL="800100" lvl="2" indent="-171450">
              <a:defRPr/>
            </a:pPr>
            <a:r>
              <a:rPr lang="en-US" b="1" dirty="0" smtClean="0">
                <a:solidFill>
                  <a:schemeClr val="tx1"/>
                </a:solidFill>
              </a:rPr>
              <a:t>Provide a formula or calculation that includes estimated cost per unit and estimated number of units</a:t>
            </a:r>
          </a:p>
          <a:p>
            <a:pPr marL="400050" lvl="1" indent="-400050">
              <a:buFont typeface="Wingdings" pitchFamily="2" charset="2"/>
              <a:buChar char="ü"/>
              <a:defRPr/>
            </a:pPr>
            <a:r>
              <a:rPr lang="en-US" b="1" dirty="0" smtClean="0"/>
              <a:t>Include an explanation if contractual is fee for service or if paying FTEs – </a:t>
            </a:r>
          </a:p>
          <a:p>
            <a:pPr marL="800100" lvl="2" indent="-171450">
              <a:defRPr/>
            </a:pPr>
            <a:r>
              <a:rPr lang="en-US" b="1" dirty="0" smtClean="0">
                <a:solidFill>
                  <a:schemeClr val="tx1"/>
                </a:solidFill>
              </a:rPr>
              <a:t>Include actual annual salary for FTEs </a:t>
            </a:r>
          </a:p>
          <a:p>
            <a:pPr marL="800100" lvl="2" indent="-171450">
              <a:defRPr/>
            </a:pPr>
            <a:r>
              <a:rPr lang="en-US" b="1" dirty="0" smtClean="0">
                <a:solidFill>
                  <a:schemeClr val="tx1"/>
                </a:solidFill>
              </a:rPr>
              <a:t>Adhere to the salary limitation requirements</a:t>
            </a:r>
          </a:p>
        </p:txBody>
      </p:sp>
      <p:sp>
        <p:nvSpPr>
          <p:cNvPr id="4" name="Action Button: Document 3">
            <a:hlinkClick r:id="" action="ppaction://noaction" highlightClick="1"/>
          </p:cNvPr>
          <p:cNvSpPr/>
          <p:nvPr/>
        </p:nvSpPr>
        <p:spPr>
          <a:xfrm>
            <a:off x="4038600" y="1162050"/>
            <a:ext cx="1042988" cy="1042988"/>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Note</a:t>
            </a:r>
          </a:p>
        </p:txBody>
      </p:sp>
      <p:sp>
        <p:nvSpPr>
          <p:cNvPr id="50181"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55E6A574-1555-4C6D-882B-05EB2812CCA6}" type="slidenum">
              <a:rPr lang="en-US" sz="1000"/>
              <a:pPr algn="r" eaLnBrk="1" hangingPunct="1"/>
              <a:t>48</a:t>
            </a:fld>
            <a:endParaRPr lang="en-US" sz="10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066800" y="0"/>
            <a:ext cx="6629400" cy="914400"/>
          </a:xfrm>
        </p:spPr>
        <p:txBody>
          <a:bodyPr/>
          <a:lstStyle/>
          <a:p>
            <a:r>
              <a:rPr lang="en-US" dirty="0" smtClean="0">
                <a:solidFill>
                  <a:schemeClr val="bg1"/>
                </a:solidFill>
              </a:rPr>
              <a:t>Part C </a:t>
            </a:r>
            <a:r>
              <a:rPr lang="en-US" dirty="0" smtClean="0">
                <a:solidFill>
                  <a:schemeClr val="bg1"/>
                </a:solidFill>
              </a:rPr>
              <a:t>Budget Justification</a:t>
            </a:r>
            <a:endParaRPr lang="en-US" dirty="0" smtClean="0">
              <a:solidFill>
                <a:schemeClr val="bg1"/>
              </a:solidFill>
            </a:endParaRPr>
          </a:p>
        </p:txBody>
      </p:sp>
      <p:graphicFrame>
        <p:nvGraphicFramePr>
          <p:cNvPr id="5" name="Content Placeholder 4"/>
          <p:cNvGraphicFramePr>
            <a:graphicFrameLocks noGrp="1"/>
          </p:cNvGraphicFramePr>
          <p:nvPr>
            <p:ph idx="1"/>
          </p:nvPr>
        </p:nvGraphicFramePr>
        <p:xfrm>
          <a:off x="1504950" y="1295400"/>
          <a:ext cx="2971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42925" y="1295400"/>
            <a:ext cx="923330" cy="5181600"/>
          </a:xfrm>
          <a:prstGeom prst="rect">
            <a:avLst/>
          </a:prstGeom>
          <a:solidFill>
            <a:srgbClr val="056594"/>
          </a:solidFill>
        </p:spPr>
        <p:txBody>
          <a:bodyPr vert="vert270">
            <a:spAutoFit/>
          </a:bodyPr>
          <a:lstStyle/>
          <a:p>
            <a:pPr algn="ctr">
              <a:defRPr/>
            </a:pPr>
            <a:r>
              <a:rPr lang="en-US" sz="4800" dirty="0">
                <a:solidFill>
                  <a:schemeClr val="bg1"/>
                </a:solidFill>
                <a:cs typeface="+mn-cs"/>
              </a:rPr>
              <a:t>Object Class</a:t>
            </a:r>
          </a:p>
        </p:txBody>
      </p:sp>
      <p:sp>
        <p:nvSpPr>
          <p:cNvPr id="7" name="Content Placeholder 5"/>
          <p:cNvSpPr txBox="1">
            <a:spLocks/>
          </p:cNvSpPr>
          <p:nvPr/>
        </p:nvSpPr>
        <p:spPr>
          <a:xfrm>
            <a:off x="4886325" y="2133600"/>
            <a:ext cx="3962400" cy="3962400"/>
          </a:xfrm>
          <a:prstGeom prst="rect">
            <a:avLst/>
          </a:prstGeom>
          <a:solidFill>
            <a:srgbClr val="FFFFCC"/>
          </a:solidFill>
          <a:ln>
            <a:solidFill>
              <a:schemeClr val="tx1"/>
            </a:solidFill>
          </a:ln>
        </p:spPr>
        <p:txBody>
          <a:bodyPr anchor="ctr"/>
          <a:lstStyle/>
          <a:p>
            <a:pPr marL="342900">
              <a:lnSpc>
                <a:spcPct val="90000"/>
              </a:lnSpc>
              <a:spcBef>
                <a:spcPts val="1800"/>
              </a:spcBef>
              <a:buFont typeface="Wingdings" pitchFamily="2" charset="2"/>
              <a:buChar char="ü"/>
              <a:defRPr/>
            </a:pPr>
            <a:endParaRPr lang="en-US" sz="3200" dirty="0">
              <a:solidFill>
                <a:srgbClr val="FF0000"/>
              </a:solidFill>
              <a:cs typeface="+mn-cs"/>
            </a:endParaRPr>
          </a:p>
          <a:p>
            <a:pPr marL="342900" indent="-228600">
              <a:lnSpc>
                <a:spcPct val="90000"/>
              </a:lnSpc>
              <a:spcBef>
                <a:spcPts val="1800"/>
              </a:spcBef>
              <a:buFont typeface="Wingdings" pitchFamily="2" charset="2"/>
              <a:buChar char="ü"/>
              <a:defRPr/>
            </a:pPr>
            <a:r>
              <a:rPr lang="en-US" sz="3200" dirty="0">
                <a:solidFill>
                  <a:srgbClr val="056594"/>
                </a:solidFill>
                <a:cs typeface="+mn-cs"/>
              </a:rPr>
              <a:t>Repeat cost category descriptions when applicable within each budget class category</a:t>
            </a:r>
            <a:endParaRPr lang="en-US" sz="3200" kern="0" dirty="0">
              <a:solidFill>
                <a:srgbClr val="056594"/>
              </a:solidFill>
              <a:latin typeface="+mn-lt"/>
              <a:cs typeface="+mn-cs"/>
            </a:endParaRPr>
          </a:p>
        </p:txBody>
      </p:sp>
      <p:sp>
        <p:nvSpPr>
          <p:cNvPr id="8" name="Action Button: Document 7">
            <a:hlinkClick r:id="" action="ppaction://noaction" highlightClick="1"/>
          </p:cNvPr>
          <p:cNvSpPr/>
          <p:nvPr/>
        </p:nvSpPr>
        <p:spPr>
          <a:xfrm>
            <a:off x="6438900" y="2133600"/>
            <a:ext cx="838200" cy="914400"/>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Note</a:t>
            </a:r>
          </a:p>
        </p:txBody>
      </p:sp>
      <p:sp>
        <p:nvSpPr>
          <p:cNvPr id="51207"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FE5F9F39-783D-4C2E-B3F9-E96DCA49D8A6}" type="slidenum">
              <a:rPr lang="en-US" sz="1000"/>
              <a:pPr algn="r" eaLnBrk="1" hangingPunct="1"/>
              <a:t>49</a:t>
            </a:fld>
            <a:endParaRPr lang="en-US" sz="1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422275" y="1981200"/>
            <a:ext cx="8229600" cy="1447800"/>
          </a:xfrm>
        </p:spPr>
        <p:txBody>
          <a:bodyPr/>
          <a:lstStyle/>
          <a:p>
            <a:r>
              <a:rPr lang="en-US" sz="3200" smtClean="0"/>
              <a:t>Part C Program Requirements </a:t>
            </a:r>
            <a:br>
              <a:rPr lang="en-US" sz="3200" smtClean="0"/>
            </a:br>
            <a:r>
              <a:rPr lang="en-US" sz="2000" b="0" smtClean="0"/>
              <a:t> </a:t>
            </a:r>
            <a:r>
              <a:rPr lang="en-US" sz="2200" smtClean="0"/>
              <a:t>Early Intervention Services (EIS) </a:t>
            </a:r>
          </a:p>
        </p:txBody>
      </p:sp>
      <p:sp>
        <p:nvSpPr>
          <p:cNvPr id="7171" name="Subtitle 2"/>
          <p:cNvSpPr>
            <a:spLocks noGrp="1"/>
          </p:cNvSpPr>
          <p:nvPr>
            <p:ph type="subTitle" idx="1"/>
          </p:nvPr>
        </p:nvSpPr>
        <p:spPr>
          <a:xfrm>
            <a:off x="1333500" y="4267200"/>
            <a:ext cx="6400800" cy="1752600"/>
          </a:xfrm>
        </p:spPr>
        <p:txBody>
          <a:bodyPr/>
          <a:lstStyle/>
          <a:p>
            <a:endParaRPr lang="en-US" sz="3600" smtClean="0"/>
          </a:p>
        </p:txBody>
      </p:sp>
      <p:sp>
        <p:nvSpPr>
          <p:cNvPr id="7172"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C3019856-A148-4A27-A06E-B63F78C42070}" type="slidenum">
              <a:rPr lang="en-US" sz="1000"/>
              <a:pPr algn="r" eaLnBrk="1" hangingPunct="1"/>
              <a:t>5</a:t>
            </a:fld>
            <a:endParaRPr lang="en-US" sz="1000"/>
          </a:p>
        </p:txBody>
      </p:sp>
      <p:pic>
        <p:nvPicPr>
          <p:cNvPr id="7173" name="Picture 2" descr="C:\Documents and Settings\mrupert\Local Settings\Temporary Internet Files\Content.IE5\8IOQEN0A\MC90043269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675" y="4343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0"/>
            <a:ext cx="7239000" cy="4267200"/>
          </a:xfrm>
          <a:solidFill>
            <a:srgbClr val="FFFFCC"/>
          </a:solidFill>
          <a:ln>
            <a:solidFill>
              <a:srgbClr val="056594"/>
            </a:solidFill>
          </a:ln>
        </p:spPr>
        <p:txBody>
          <a:bodyPr>
            <a:normAutofit/>
          </a:bodyPr>
          <a:lstStyle/>
          <a:p>
            <a:pPr marL="971550" indent="0" algn="ctr">
              <a:spcBef>
                <a:spcPts val="1200"/>
              </a:spcBef>
              <a:buFont typeface="Arial" charset="0"/>
              <a:buNone/>
              <a:defRPr/>
            </a:pPr>
            <a:endParaRPr lang="en-US" sz="2400" b="1" u="sng" dirty="0" smtClean="0">
              <a:solidFill>
                <a:srgbClr val="056594"/>
              </a:solidFill>
            </a:endParaRPr>
          </a:p>
          <a:p>
            <a:pPr marL="971550" indent="0" algn="ctr">
              <a:spcBef>
                <a:spcPts val="1200"/>
              </a:spcBef>
              <a:buFont typeface="Arial" charset="0"/>
              <a:buNone/>
              <a:defRPr/>
            </a:pPr>
            <a:r>
              <a:rPr lang="en-US" sz="2400" b="1" u="sng" dirty="0" smtClean="0">
                <a:solidFill>
                  <a:srgbClr val="056594"/>
                </a:solidFill>
              </a:rPr>
              <a:t>All Grantee Meeting (AGM)</a:t>
            </a:r>
          </a:p>
          <a:p>
            <a:pPr marL="1200150" indent="-228600">
              <a:spcBef>
                <a:spcPts val="1200"/>
              </a:spcBef>
              <a:buFont typeface="Arial" pitchFamily="34" charset="0"/>
              <a:buChar char="•"/>
              <a:defRPr/>
            </a:pPr>
            <a:r>
              <a:rPr lang="en-US" sz="2400" b="1" dirty="0" smtClean="0">
                <a:solidFill>
                  <a:srgbClr val="056594"/>
                </a:solidFill>
              </a:rPr>
              <a:t>2 staff to attend All Grantee Meeting</a:t>
            </a:r>
          </a:p>
          <a:p>
            <a:pPr marL="971550" indent="0">
              <a:spcBef>
                <a:spcPts val="1200"/>
              </a:spcBef>
              <a:buFont typeface="Arial" charset="0"/>
              <a:buNone/>
              <a:defRPr/>
            </a:pPr>
            <a:endParaRPr lang="en-US" sz="2400" u="sng" dirty="0" smtClean="0"/>
          </a:p>
          <a:p>
            <a:pPr marL="971550" indent="0">
              <a:spcBef>
                <a:spcPts val="1200"/>
              </a:spcBef>
              <a:buFont typeface="Arial" charset="0"/>
              <a:buNone/>
              <a:defRPr/>
            </a:pPr>
            <a:endParaRPr lang="en-US" sz="2400" dirty="0" smtClean="0">
              <a:solidFill>
                <a:schemeClr val="tx1"/>
              </a:solidFill>
              <a:latin typeface="+mj-lt"/>
            </a:endParaRPr>
          </a:p>
        </p:txBody>
      </p:sp>
      <p:graphicFrame>
        <p:nvGraphicFramePr>
          <p:cNvPr id="4" name="Table 3"/>
          <p:cNvGraphicFramePr>
            <a:graphicFrameLocks noGrp="1"/>
          </p:cNvGraphicFramePr>
          <p:nvPr/>
        </p:nvGraphicFramePr>
        <p:xfrm>
          <a:off x="981075" y="3886200"/>
          <a:ext cx="7102475" cy="2316162"/>
        </p:xfrm>
        <a:graphic>
          <a:graphicData uri="http://schemas.openxmlformats.org/drawingml/2006/table">
            <a:tbl>
              <a:tblPr firstRow="1" bandRow="1">
                <a:tableStyleId>{5C22544A-7EE6-4342-B048-85BDC9FD1C3A}</a:tableStyleId>
              </a:tblPr>
              <a:tblGrid>
                <a:gridCol w="1905067"/>
                <a:gridCol w="3200513"/>
                <a:gridCol w="1996895"/>
              </a:tblGrid>
              <a:tr h="424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Airfare   </a:t>
                      </a:r>
                    </a:p>
                  </a:txBody>
                  <a:tcPr marL="91443" marR="91443" marT="45714" marB="45714">
                    <a:solidFill>
                      <a:srgbClr val="F3F9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2 staff X $400 =</a:t>
                      </a:r>
                      <a:endParaRPr lang="en-US" sz="2000" b="1" dirty="0" smtClean="0">
                        <a:solidFill>
                          <a:schemeClr val="tx1"/>
                        </a:solidFill>
                      </a:endParaRPr>
                    </a:p>
                  </a:txBody>
                  <a:tcPr marL="91443" marR="91443" marT="45714" marB="45714">
                    <a:solidFill>
                      <a:srgbClr val="F3F9F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$800</a:t>
                      </a:r>
                      <a:endParaRPr lang="en-US" sz="2000" b="1" dirty="0" smtClean="0">
                        <a:solidFill>
                          <a:schemeClr val="tx1"/>
                        </a:solidFill>
                      </a:endParaRPr>
                    </a:p>
                  </a:txBody>
                  <a:tcPr marL="91443" marR="91443" marT="45714" marB="45714">
                    <a:solidFill>
                      <a:srgbClr val="F3F9FA"/>
                    </a:solidFill>
                  </a:tcPr>
                </a:tc>
              </a:tr>
              <a:tr h="424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mn-lt"/>
                          <a:ea typeface="+mn-ea"/>
                          <a:cs typeface="+mn-cs"/>
                        </a:rPr>
                        <a:t>Hotel lodging  </a:t>
                      </a:r>
                      <a:endParaRPr lang="en-US" sz="2000" b="1" dirty="0"/>
                    </a:p>
                  </a:txBody>
                  <a:tcPr marL="91443" marR="91443" marT="45714" marB="45714">
                    <a:solidFill>
                      <a:schemeClr val="bg1">
                        <a:lumMod val="85000"/>
                      </a:schemeClr>
                    </a:solidFill>
                  </a:tcPr>
                </a:tc>
                <a:tc>
                  <a:txBody>
                    <a:bodyPr/>
                    <a:lstStyle/>
                    <a:p>
                      <a:r>
                        <a:rPr lang="en-US" sz="2000" b="1" kern="1200" dirty="0" smtClean="0">
                          <a:solidFill>
                            <a:schemeClr val="dk1"/>
                          </a:solidFill>
                          <a:latin typeface="+mn-lt"/>
                          <a:ea typeface="+mn-ea"/>
                          <a:cs typeface="+mn-cs"/>
                        </a:rPr>
                        <a:t>2 staff X 3 nights X $100 =</a:t>
                      </a:r>
                      <a:endParaRPr lang="en-US" sz="2000" b="1" dirty="0"/>
                    </a:p>
                  </a:txBody>
                  <a:tcPr marL="91443" marR="91443" marT="45714" marB="45714">
                    <a:solidFill>
                      <a:schemeClr val="bg1">
                        <a:lumMod val="85000"/>
                      </a:schemeClr>
                    </a:solidFill>
                  </a:tcPr>
                </a:tc>
                <a:tc>
                  <a:txBody>
                    <a:bodyPr/>
                    <a:lstStyle/>
                    <a:p>
                      <a:pPr marL="228600" indent="-228600" algn="ctr">
                        <a:tabLst>
                          <a:tab pos="0" algn="l"/>
                        </a:tabLst>
                      </a:pPr>
                      <a:r>
                        <a:rPr lang="en-US" sz="2000" b="1" kern="1200" dirty="0" smtClean="0">
                          <a:solidFill>
                            <a:schemeClr val="dk1"/>
                          </a:solidFill>
                          <a:latin typeface="+mn-lt"/>
                          <a:ea typeface="+mn-ea"/>
                          <a:cs typeface="+mn-cs"/>
                        </a:rPr>
                        <a:t>$600</a:t>
                      </a:r>
                      <a:endParaRPr lang="en-US" sz="2000" b="1" dirty="0"/>
                    </a:p>
                  </a:txBody>
                  <a:tcPr marL="91443" marR="91443" marT="45714" marB="45714">
                    <a:solidFill>
                      <a:schemeClr val="bg1">
                        <a:lumMod val="85000"/>
                      </a:schemeClr>
                    </a:solidFill>
                  </a:tcPr>
                </a:tc>
              </a:tr>
              <a:tr h="619818">
                <a:tc>
                  <a:txBody>
                    <a:bodyPr/>
                    <a:lstStyle/>
                    <a:p>
                      <a:r>
                        <a:rPr lang="en-US" sz="2000" b="1" kern="1200" dirty="0" smtClean="0">
                          <a:solidFill>
                            <a:schemeClr val="dk1"/>
                          </a:solidFill>
                          <a:latin typeface="+mn-lt"/>
                          <a:ea typeface="+mn-ea"/>
                          <a:cs typeface="+mn-cs"/>
                        </a:rPr>
                        <a:t>Per diem            </a:t>
                      </a:r>
                      <a:r>
                        <a:rPr lang="en-US" sz="1200" kern="1200" dirty="0" smtClean="0">
                          <a:solidFill>
                            <a:schemeClr val="dk1"/>
                          </a:solidFill>
                          <a:latin typeface="+mn-lt"/>
                          <a:ea typeface="+mn-ea"/>
                          <a:cs typeface="+mn-cs"/>
                        </a:rPr>
                        <a:t>	</a:t>
                      </a:r>
                      <a:endParaRPr lang="en-US" sz="2000" b="1" dirty="0"/>
                    </a:p>
                  </a:txBody>
                  <a:tcPr marL="91443" marR="91443" marT="45714" marB="45714"/>
                </a:tc>
                <a:tc>
                  <a:txBody>
                    <a:bodyPr/>
                    <a:lstStyle/>
                    <a:p>
                      <a:r>
                        <a:rPr lang="en-US" sz="2000" b="1" kern="1200" dirty="0" smtClean="0">
                          <a:solidFill>
                            <a:schemeClr val="dk1"/>
                          </a:solidFill>
                          <a:latin typeface="+mn-lt"/>
                          <a:ea typeface="+mn-ea"/>
                          <a:cs typeface="+mn-cs"/>
                        </a:rPr>
                        <a:t>2 staff X 4 days X $60 = </a:t>
                      </a:r>
                      <a:endParaRPr lang="en-US" sz="2000" b="1" dirty="0"/>
                    </a:p>
                  </a:txBody>
                  <a:tcPr marL="91443" marR="91443" marT="45714" marB="45714"/>
                </a:tc>
                <a:tc>
                  <a:txBody>
                    <a:bodyPr/>
                    <a:lstStyle/>
                    <a:p>
                      <a:pPr algn="ctr"/>
                      <a:r>
                        <a:rPr lang="en-US" sz="2000" b="1" dirty="0" smtClean="0"/>
                        <a:t>$480</a:t>
                      </a:r>
                      <a:endParaRPr lang="en-US" sz="2000" b="1" dirty="0"/>
                    </a:p>
                  </a:txBody>
                  <a:tcPr marL="91443" marR="91443" marT="45714" marB="45714"/>
                </a:tc>
              </a:tr>
              <a:tr h="424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mn-lt"/>
                          <a:ea typeface="+mn-ea"/>
                          <a:cs typeface="+mn-cs"/>
                        </a:rPr>
                        <a:t>Transportation</a:t>
                      </a:r>
                      <a:endParaRPr lang="en-US" sz="2000" b="1" dirty="0"/>
                    </a:p>
                  </a:txBody>
                  <a:tcPr marL="91443" marR="91443" marT="45714" marB="45714">
                    <a:solidFill>
                      <a:schemeClr val="bg1">
                        <a:lumMod val="85000"/>
                      </a:schemeClr>
                    </a:solidFill>
                  </a:tcPr>
                </a:tc>
                <a:tc>
                  <a:txBody>
                    <a:bodyPr/>
                    <a:lstStyle/>
                    <a:p>
                      <a:r>
                        <a:rPr lang="en-US" sz="2000" b="1" u="none" kern="1200" dirty="0" smtClean="0">
                          <a:solidFill>
                            <a:schemeClr val="dk1"/>
                          </a:solidFill>
                          <a:latin typeface="+mn-lt"/>
                          <a:ea typeface="+mn-ea"/>
                          <a:cs typeface="+mn-cs"/>
                        </a:rPr>
                        <a:t>2 staff X $50 =     	</a:t>
                      </a:r>
                      <a:endParaRPr lang="en-US" sz="2000" b="1" u="none" dirty="0"/>
                    </a:p>
                  </a:txBody>
                  <a:tcPr marL="91443" marR="91443" marT="45714" marB="45714">
                    <a:solidFill>
                      <a:schemeClr val="bg1">
                        <a:lumMod val="85000"/>
                      </a:schemeClr>
                    </a:solidFill>
                  </a:tcPr>
                </a:tc>
                <a:tc>
                  <a:txBody>
                    <a:bodyPr/>
                    <a:lstStyle/>
                    <a:p>
                      <a:pPr algn="ctr"/>
                      <a:r>
                        <a:rPr lang="en-US" sz="2000" b="1" dirty="0" smtClean="0"/>
                        <a:t>$100</a:t>
                      </a:r>
                      <a:endParaRPr lang="en-US" sz="2000" b="1" dirty="0"/>
                    </a:p>
                  </a:txBody>
                  <a:tcPr marL="91443" marR="91443" marT="45714" marB="45714">
                    <a:solidFill>
                      <a:schemeClr val="bg1">
                        <a:lumMod val="85000"/>
                      </a:schemeClr>
                    </a:solidFill>
                  </a:tcPr>
                </a:tc>
              </a:tr>
              <a:tr h="424086">
                <a:tc gridSpan="2">
                  <a:txBody>
                    <a:bodyPr/>
                    <a:lstStyle/>
                    <a:p>
                      <a:r>
                        <a:rPr lang="en-US" sz="2000" b="1" dirty="0" smtClean="0"/>
                        <a:t>TOTAL</a:t>
                      </a:r>
                      <a:endParaRPr lang="en-US" sz="2000" b="1" dirty="0"/>
                    </a:p>
                  </a:txBody>
                  <a:tcPr marL="91443" marR="91443" marT="45714" marB="45714">
                    <a:solidFill>
                      <a:srgbClr val="F3F9FA"/>
                    </a:solidFill>
                  </a:tcPr>
                </a:tc>
                <a:tc hMerge="1">
                  <a:txBody>
                    <a:bodyPr/>
                    <a:lstStyle/>
                    <a:p>
                      <a:endParaRPr lang="en-US" sz="2000" b="1" dirty="0"/>
                    </a:p>
                  </a:txBody>
                  <a:tcPr/>
                </a:tc>
                <a:tc>
                  <a:txBody>
                    <a:bodyPr/>
                    <a:lstStyle/>
                    <a:p>
                      <a:pPr algn="ctr"/>
                      <a:r>
                        <a:rPr lang="en-US" sz="2000" b="1" dirty="0" smtClean="0"/>
                        <a:t>$1980</a:t>
                      </a:r>
                      <a:endParaRPr lang="en-US" sz="2000" b="1" dirty="0"/>
                    </a:p>
                  </a:txBody>
                  <a:tcPr marL="91443" marR="91443" marT="45714" marB="45714"/>
                </a:tc>
              </a:tr>
            </a:tbl>
          </a:graphicData>
        </a:graphic>
      </p:graphicFrame>
      <p:sp>
        <p:nvSpPr>
          <p:cNvPr id="8" name="Title 1"/>
          <p:cNvSpPr txBox="1">
            <a:spLocks/>
          </p:cNvSpPr>
          <p:nvPr/>
        </p:nvSpPr>
        <p:spPr bwMode="auto">
          <a:xfrm>
            <a:off x="0" y="1143000"/>
            <a:ext cx="9144000" cy="838200"/>
          </a:xfrm>
          <a:prstGeom prst="rect">
            <a:avLst/>
          </a:prstGeom>
          <a:noFill/>
          <a:ln w="9525">
            <a:noFill/>
            <a:miter lim="800000"/>
            <a:headEnd/>
            <a:tailEnd/>
          </a:ln>
        </p:spPr>
        <p:txBody>
          <a:bodyPr anchor="ctr"/>
          <a:lstStyle/>
          <a:p>
            <a:pPr algn="ctr" eaLnBrk="0" hangingPunct="0">
              <a:defRPr/>
            </a:pPr>
            <a:r>
              <a:rPr lang="en-US" sz="3600" b="1" kern="0" dirty="0">
                <a:solidFill>
                  <a:srgbClr val="056594"/>
                </a:solidFill>
                <a:latin typeface="+mj-lt"/>
                <a:ea typeface="+mj-ea"/>
                <a:cs typeface="+mj-cs"/>
              </a:rPr>
              <a:t>Sample Budget Justification Narrative</a:t>
            </a:r>
          </a:p>
        </p:txBody>
      </p:sp>
      <p:cxnSp>
        <p:nvCxnSpPr>
          <p:cNvPr id="10" name="Straight Connector 9"/>
          <p:cNvCxnSpPr/>
          <p:nvPr/>
        </p:nvCxnSpPr>
        <p:spPr>
          <a:xfrm>
            <a:off x="990600" y="5791200"/>
            <a:ext cx="7086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Action Button: Sound 12">
            <a:hlinkClick r:id="" action="ppaction://noaction" highlightClick="1">
              <a:snd r:embed="rId2" name="applause.wav"/>
            </a:hlinkClick>
          </p:cNvPr>
          <p:cNvSpPr/>
          <p:nvPr/>
        </p:nvSpPr>
        <p:spPr>
          <a:xfrm>
            <a:off x="914400" y="2286000"/>
            <a:ext cx="914400" cy="83820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255"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9C3EFD93-15EF-4C23-B18E-0B1ABCC03174}" type="slidenum">
              <a:rPr lang="en-US" sz="1000"/>
              <a:pPr algn="r" eaLnBrk="1" hangingPunct="1"/>
              <a:t>50</a:t>
            </a:fld>
            <a:endParaRPr lang="en-US" sz="10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514600"/>
            <a:ext cx="7239000" cy="2971800"/>
          </a:xfrm>
          <a:solidFill>
            <a:srgbClr val="FFFFCC"/>
          </a:solidFill>
          <a:ln>
            <a:solidFill>
              <a:srgbClr val="056594"/>
            </a:solidFill>
          </a:ln>
        </p:spPr>
        <p:txBody>
          <a:bodyPr anchor="ctr">
            <a:normAutofit/>
          </a:bodyPr>
          <a:lstStyle/>
          <a:p>
            <a:pPr marL="857250" indent="0">
              <a:spcBef>
                <a:spcPts val="1200"/>
              </a:spcBef>
              <a:buFont typeface="Arial" charset="0"/>
              <a:buNone/>
              <a:defRPr/>
            </a:pPr>
            <a:r>
              <a:rPr lang="en-US" sz="2400" dirty="0" smtClean="0"/>
              <a:t>Dr. John Doe (0.125 FTE / $20,000) will serve as the patients’ primary care provider assuring the delivery of quality, comprehensive outpatient care and be responsible for the initial evaluation and follow-up care throughout the disease spectrum. </a:t>
            </a:r>
            <a:endParaRPr lang="en-US" sz="2400" dirty="0" smtClean="0">
              <a:solidFill>
                <a:schemeClr val="tx1"/>
              </a:solidFill>
              <a:latin typeface="+mj-lt"/>
            </a:endParaRPr>
          </a:p>
        </p:txBody>
      </p:sp>
      <p:sp>
        <p:nvSpPr>
          <p:cNvPr id="8" name="Title 1"/>
          <p:cNvSpPr txBox="1">
            <a:spLocks/>
          </p:cNvSpPr>
          <p:nvPr/>
        </p:nvSpPr>
        <p:spPr bwMode="auto">
          <a:xfrm>
            <a:off x="0" y="1066800"/>
            <a:ext cx="9144000" cy="838200"/>
          </a:xfrm>
          <a:prstGeom prst="rect">
            <a:avLst/>
          </a:prstGeom>
          <a:noFill/>
          <a:ln w="9525">
            <a:noFill/>
            <a:miter lim="800000"/>
            <a:headEnd/>
            <a:tailEnd/>
          </a:ln>
        </p:spPr>
        <p:txBody>
          <a:bodyPr anchor="ctr"/>
          <a:lstStyle/>
          <a:p>
            <a:pPr algn="ctr" eaLnBrk="0" hangingPunct="0">
              <a:defRPr/>
            </a:pPr>
            <a:r>
              <a:rPr lang="en-US" sz="3600" b="1" kern="0" dirty="0">
                <a:solidFill>
                  <a:srgbClr val="056594"/>
                </a:solidFill>
                <a:latin typeface="+mj-lt"/>
                <a:ea typeface="+mj-ea"/>
                <a:cs typeface="+mj-cs"/>
              </a:rPr>
              <a:t>Sample Budget Justification Narrative</a:t>
            </a:r>
          </a:p>
        </p:txBody>
      </p:sp>
      <p:sp>
        <p:nvSpPr>
          <p:cNvPr id="12" name="Action Button: Sound 11">
            <a:hlinkClick r:id="" action="ppaction://noaction" highlightClick="1">
              <a:snd r:embed="rId2" name="applause.wav"/>
            </a:hlinkClick>
          </p:cNvPr>
          <p:cNvSpPr/>
          <p:nvPr/>
        </p:nvSpPr>
        <p:spPr>
          <a:xfrm>
            <a:off x="914400" y="2514600"/>
            <a:ext cx="838200" cy="83820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53"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676831C2-4F85-46CD-85D6-00327DBA623A}" type="slidenum">
              <a:rPr lang="en-US" sz="1000"/>
              <a:pPr algn="r" eaLnBrk="1" hangingPunct="1"/>
              <a:t>51</a:t>
            </a:fld>
            <a:endParaRPr lang="en-US" sz="10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819" y="1855076"/>
            <a:ext cx="8492362" cy="4572000"/>
          </a:xfrm>
          <a:solidFill>
            <a:srgbClr val="FFFFCC"/>
          </a:solidFill>
          <a:ln>
            <a:solidFill>
              <a:srgbClr val="056594"/>
            </a:solidFill>
          </a:ln>
        </p:spPr>
        <p:txBody>
          <a:bodyPr>
            <a:normAutofit/>
          </a:bodyPr>
          <a:lstStyle/>
          <a:p>
            <a:pPr marL="971550" indent="0">
              <a:spcBef>
                <a:spcPts val="2400"/>
              </a:spcBef>
              <a:buNone/>
              <a:defRPr/>
            </a:pPr>
            <a:r>
              <a:rPr lang="en-US" sz="2400" dirty="0" smtClean="0"/>
              <a:t> </a:t>
            </a:r>
          </a:p>
          <a:p>
            <a:pPr marL="971550" indent="0" algn="ctr">
              <a:spcBef>
                <a:spcPts val="0"/>
              </a:spcBef>
              <a:buNone/>
              <a:defRPr/>
            </a:pPr>
            <a:r>
              <a:rPr lang="en-US" sz="2400" b="1" u="sng" dirty="0" smtClean="0"/>
              <a:t>Diagnostic laboratory tests</a:t>
            </a:r>
          </a:p>
          <a:p>
            <a:pPr marL="971550" indent="0" algn="ctr">
              <a:spcBef>
                <a:spcPts val="0"/>
              </a:spcBef>
              <a:buNone/>
              <a:defRPr/>
            </a:pPr>
            <a:endParaRPr lang="en-US" sz="2400" b="1" u="sng" dirty="0" smtClean="0">
              <a:solidFill>
                <a:schemeClr val="tx1"/>
              </a:solidFill>
              <a:latin typeface="+mj-lt"/>
            </a:endParaRPr>
          </a:p>
          <a:p>
            <a:pPr marL="971550" indent="0" algn="ctr">
              <a:spcBef>
                <a:spcPts val="0"/>
              </a:spcBef>
              <a:buNone/>
              <a:defRPr/>
            </a:pPr>
            <a:endParaRPr lang="en-US" sz="2400" b="1" u="sng" dirty="0" smtClean="0">
              <a:solidFill>
                <a:schemeClr val="tx1"/>
              </a:solidFill>
              <a:latin typeface="+mj-lt"/>
            </a:endParaRPr>
          </a:p>
          <a:p>
            <a:pPr marL="971550" indent="0" algn="ctr">
              <a:spcBef>
                <a:spcPts val="0"/>
              </a:spcBef>
              <a:buNone/>
              <a:defRPr/>
            </a:pPr>
            <a:endParaRPr lang="en-US" sz="2400" b="1" u="sng" dirty="0" smtClean="0">
              <a:solidFill>
                <a:schemeClr val="tx1"/>
              </a:solidFill>
              <a:latin typeface="+mj-lt"/>
            </a:endParaRPr>
          </a:p>
          <a:p>
            <a:pPr marL="971550" indent="0" algn="ctr">
              <a:spcBef>
                <a:spcPts val="0"/>
              </a:spcBef>
              <a:buNone/>
              <a:defRPr/>
            </a:pPr>
            <a:endParaRPr lang="en-US" sz="2400" b="1" u="sng" dirty="0" smtClean="0">
              <a:solidFill>
                <a:schemeClr val="tx1"/>
              </a:solidFill>
              <a:latin typeface="+mj-lt"/>
            </a:endParaRPr>
          </a:p>
          <a:p>
            <a:pPr marL="971550" indent="0" algn="ctr">
              <a:spcBef>
                <a:spcPts val="0"/>
              </a:spcBef>
              <a:buNone/>
              <a:defRPr/>
            </a:pPr>
            <a:endParaRPr lang="en-US" sz="1100" b="1" u="sng" dirty="0" smtClean="0">
              <a:solidFill>
                <a:schemeClr val="tx1"/>
              </a:solidFill>
              <a:latin typeface="+mj-lt"/>
            </a:endParaRPr>
          </a:p>
          <a:p>
            <a:pPr marL="971550" indent="0" algn="ctr">
              <a:spcBef>
                <a:spcPts val="0"/>
              </a:spcBef>
              <a:buNone/>
              <a:defRPr/>
            </a:pPr>
            <a:endParaRPr lang="en-US" sz="2400" b="1" u="sng" dirty="0" smtClean="0"/>
          </a:p>
          <a:p>
            <a:pPr marL="971550" indent="0">
              <a:spcBef>
                <a:spcPts val="0"/>
              </a:spcBef>
              <a:buNone/>
              <a:defRPr/>
            </a:pPr>
            <a:r>
              <a:rPr lang="en-US" sz="2400" b="1" dirty="0" smtClean="0"/>
              <a:t>			  </a:t>
            </a:r>
            <a:r>
              <a:rPr lang="en-US" sz="2400" b="1" u="sng" dirty="0" smtClean="0"/>
              <a:t>Other</a:t>
            </a:r>
          </a:p>
          <a:p>
            <a:pPr marL="971550" indent="0" algn="ctr">
              <a:spcBef>
                <a:spcPts val="0"/>
              </a:spcBef>
              <a:buNone/>
              <a:defRPr/>
            </a:pPr>
            <a:endParaRPr lang="en-US" sz="2400" b="1" u="sng" dirty="0">
              <a:solidFill>
                <a:schemeClr val="tx1"/>
              </a:solidFill>
            </a:endParaRPr>
          </a:p>
          <a:p>
            <a:pPr marL="971550" indent="0" algn="ctr">
              <a:spcBef>
                <a:spcPts val="0"/>
              </a:spcBef>
              <a:buNone/>
              <a:defRPr/>
            </a:pPr>
            <a:endParaRPr lang="en-US" sz="2400" b="1" u="sng" dirty="0" smtClean="0">
              <a:solidFill>
                <a:schemeClr val="tx1"/>
              </a:solidFill>
            </a:endParaRPr>
          </a:p>
          <a:p>
            <a:pPr marL="971550" indent="0" algn="ctr">
              <a:spcBef>
                <a:spcPts val="0"/>
              </a:spcBef>
              <a:buNone/>
              <a:defRPr/>
            </a:pPr>
            <a:endParaRPr lang="en-US" sz="2400" b="1" u="sng" dirty="0" smtClean="0">
              <a:solidFill>
                <a:schemeClr val="tx1"/>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3163843170"/>
              </p:ext>
            </p:extLst>
          </p:nvPr>
        </p:nvGraphicFramePr>
        <p:xfrm>
          <a:off x="825064" y="2895600"/>
          <a:ext cx="7466283" cy="1348728"/>
        </p:xfrm>
        <a:graphic>
          <a:graphicData uri="http://schemas.openxmlformats.org/drawingml/2006/table">
            <a:tbl>
              <a:tblPr firstRow="1" bandRow="1">
                <a:tableStyleId>{5C22544A-7EE6-4342-B048-85BDC9FD1C3A}</a:tableStyleId>
              </a:tblPr>
              <a:tblGrid>
                <a:gridCol w="1839610"/>
                <a:gridCol w="3958562"/>
                <a:gridCol w="1668111"/>
              </a:tblGrid>
              <a:tr h="647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Viral</a:t>
                      </a:r>
                      <a:r>
                        <a:rPr lang="en-US" sz="2000" b="1" kern="1200" baseline="0" dirty="0" smtClean="0">
                          <a:solidFill>
                            <a:schemeClr val="tx1"/>
                          </a:solidFill>
                          <a:latin typeface="+mn-lt"/>
                          <a:ea typeface="+mn-ea"/>
                          <a:cs typeface="+mn-cs"/>
                        </a:rPr>
                        <a:t> Loads</a:t>
                      </a:r>
                      <a:endParaRPr lang="en-US" sz="2000" b="1" kern="1200" dirty="0" smtClean="0">
                        <a:solidFill>
                          <a:schemeClr val="tx1"/>
                        </a:solidFill>
                        <a:latin typeface="+mn-lt"/>
                        <a:ea typeface="+mn-ea"/>
                        <a:cs typeface="+mn-cs"/>
                      </a:endParaRPr>
                    </a:p>
                  </a:txBody>
                  <a:tcPr marL="91443" marR="91443" marT="45714" marB="45714">
                    <a:solidFill>
                      <a:srgbClr val="F3F9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24 Viral Loads/month @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110.00 / test =</a:t>
                      </a:r>
                      <a:endParaRPr lang="en-US" sz="2000" b="1" dirty="0" smtClean="0">
                        <a:solidFill>
                          <a:schemeClr val="tx1"/>
                        </a:solidFill>
                      </a:endParaRPr>
                    </a:p>
                  </a:txBody>
                  <a:tcPr marL="91443" marR="91443" marT="45714" marB="45714">
                    <a:solidFill>
                      <a:srgbClr val="F3F9F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$31,680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tx1"/>
                        </a:solidFill>
                      </a:endParaRPr>
                    </a:p>
                  </a:txBody>
                  <a:tcPr marL="91443" marR="91443" marT="45714" marB="45714" anchor="b">
                    <a:solidFill>
                      <a:srgbClr val="F3F9FA"/>
                    </a:solidFill>
                  </a:tcPr>
                </a:tc>
              </a:tr>
              <a:tr h="647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mn-lt"/>
                          <a:ea typeface="+mn-ea"/>
                          <a:cs typeface="+mn-cs"/>
                        </a:rPr>
                        <a:t>Genotype</a:t>
                      </a:r>
                      <a:endParaRPr lang="en-US" sz="2000" b="1" dirty="0"/>
                    </a:p>
                  </a:txBody>
                  <a:tcPr marL="91443" marR="91443" marT="45714" marB="45714"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latin typeface="+mn-lt"/>
                          <a:ea typeface="+mn-ea"/>
                          <a:cs typeface="+mn-cs"/>
                        </a:rPr>
                        <a:t>12 Genotypes @ 375 / test =</a:t>
                      </a:r>
                    </a:p>
                  </a:txBody>
                  <a:tcPr marL="91443" marR="91443" marT="45714" marB="45714" anchor="ctr">
                    <a:solidFill>
                      <a:schemeClr val="bg1">
                        <a:lumMod val="85000"/>
                      </a:schemeClr>
                    </a:solidFill>
                  </a:tcPr>
                </a:tc>
                <a:tc>
                  <a:txBody>
                    <a:bodyPr/>
                    <a:lstStyle/>
                    <a:p>
                      <a:pPr marL="228600" marR="0" indent="-228600" algn="ctr" defTabSz="914400" rtl="0" eaLnBrk="1" fontAlgn="auto" latinLnBrk="0" hangingPunct="1">
                        <a:lnSpc>
                          <a:spcPct val="100000"/>
                        </a:lnSpc>
                        <a:spcBef>
                          <a:spcPts val="0"/>
                        </a:spcBef>
                        <a:spcAft>
                          <a:spcPts val="0"/>
                        </a:spcAft>
                        <a:buClrTx/>
                        <a:buSzTx/>
                        <a:buFontTx/>
                        <a:buNone/>
                        <a:tabLst>
                          <a:tab pos="0" algn="l"/>
                        </a:tabLst>
                        <a:defRPr/>
                      </a:pPr>
                      <a:r>
                        <a:rPr lang="en-US" sz="2000" b="1" kern="1200" dirty="0" smtClean="0">
                          <a:solidFill>
                            <a:schemeClr val="dk1"/>
                          </a:solidFill>
                          <a:latin typeface="+mn-lt"/>
                          <a:ea typeface="+mn-ea"/>
                          <a:cs typeface="+mn-cs"/>
                        </a:rPr>
                        <a:t>$4,500</a:t>
                      </a:r>
                      <a:endParaRPr lang="en-US" sz="2000" b="1" dirty="0"/>
                    </a:p>
                  </a:txBody>
                  <a:tcPr marL="91443" marR="91443" marT="45714" marB="45714" anchor="ctr">
                    <a:solidFill>
                      <a:schemeClr val="bg1">
                        <a:lumMod val="85000"/>
                      </a:schemeClr>
                    </a:solidFill>
                  </a:tcPr>
                </a:tc>
              </a:tr>
            </a:tbl>
          </a:graphicData>
        </a:graphic>
      </p:graphicFrame>
      <p:sp>
        <p:nvSpPr>
          <p:cNvPr id="8" name="Title 1"/>
          <p:cNvSpPr txBox="1">
            <a:spLocks/>
          </p:cNvSpPr>
          <p:nvPr/>
        </p:nvSpPr>
        <p:spPr bwMode="auto">
          <a:xfrm>
            <a:off x="0" y="990600"/>
            <a:ext cx="9144000" cy="838200"/>
          </a:xfrm>
          <a:prstGeom prst="rect">
            <a:avLst/>
          </a:prstGeom>
          <a:noFill/>
          <a:ln w="9525">
            <a:noFill/>
            <a:miter lim="800000"/>
            <a:headEnd/>
            <a:tailEnd/>
          </a:ln>
        </p:spPr>
        <p:txBody>
          <a:bodyPr anchor="ctr"/>
          <a:lstStyle/>
          <a:p>
            <a:pPr algn="ctr" eaLnBrk="0" hangingPunct="0">
              <a:defRPr/>
            </a:pPr>
            <a:r>
              <a:rPr lang="en-US" sz="3600" b="1" kern="0" dirty="0">
                <a:solidFill>
                  <a:srgbClr val="056594"/>
                </a:solidFill>
                <a:latin typeface="+mj-lt"/>
                <a:ea typeface="+mj-ea"/>
                <a:cs typeface="+mj-cs"/>
              </a:rPr>
              <a:t>Sample Budget Justification Narrative</a:t>
            </a:r>
          </a:p>
        </p:txBody>
      </p:sp>
      <p:sp>
        <p:nvSpPr>
          <p:cNvPr id="13" name="Action Button: Sound 12">
            <a:hlinkClick r:id="" action="ppaction://noaction" highlightClick="1">
              <a:snd r:embed="rId2" name="applause.wav"/>
            </a:hlinkClick>
          </p:cNvPr>
          <p:cNvSpPr/>
          <p:nvPr/>
        </p:nvSpPr>
        <p:spPr>
          <a:xfrm>
            <a:off x="340568" y="1869744"/>
            <a:ext cx="914400" cy="83820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255"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9C3EFD93-15EF-4C23-B18E-0B1ABCC03174}" type="slidenum">
              <a:rPr lang="en-US" sz="1000"/>
              <a:pPr algn="r" eaLnBrk="1" hangingPunct="1"/>
              <a:t>52</a:t>
            </a:fld>
            <a:endParaRPr lang="en-US" sz="1000"/>
          </a:p>
        </p:txBody>
      </p:sp>
      <p:graphicFrame>
        <p:nvGraphicFramePr>
          <p:cNvPr id="15" name="Table 14"/>
          <p:cNvGraphicFramePr>
            <a:graphicFrameLocks noGrp="1"/>
          </p:cNvGraphicFramePr>
          <p:nvPr>
            <p:extLst>
              <p:ext uri="{D42A27DB-BD31-4B8C-83A1-F6EECF244321}">
                <p14:modId xmlns:p14="http://schemas.microsoft.com/office/powerpoint/2010/main" val="2892121166"/>
              </p:ext>
            </p:extLst>
          </p:nvPr>
        </p:nvGraphicFramePr>
        <p:xfrm>
          <a:off x="852651" y="5181600"/>
          <a:ext cx="7438697" cy="723901"/>
        </p:xfrm>
        <a:graphic>
          <a:graphicData uri="http://schemas.openxmlformats.org/drawingml/2006/table">
            <a:tbl>
              <a:tblPr firstRow="1" bandRow="1">
                <a:tableStyleId>{5C22544A-7EE6-4342-B048-85BDC9FD1C3A}</a:tableStyleId>
              </a:tblPr>
              <a:tblGrid>
                <a:gridCol w="1832813"/>
                <a:gridCol w="3882187"/>
                <a:gridCol w="1723697"/>
              </a:tblGrid>
              <a:tr h="723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Bus passes</a:t>
                      </a:r>
                    </a:p>
                  </a:txBody>
                  <a:tcPr marL="91443" marR="91443" marT="45714" marB="45714" anchor="ctr">
                    <a:solidFill>
                      <a:srgbClr val="F3F9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115 bus passes @ $5.00 each =</a:t>
                      </a:r>
                    </a:p>
                  </a:txBody>
                  <a:tcPr marL="91443" marR="91443" marT="45714" marB="45714" anchor="ctr">
                    <a:solidFill>
                      <a:srgbClr val="F3F9F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latin typeface="+mn-lt"/>
                          <a:ea typeface="+mn-ea"/>
                          <a:cs typeface="+mn-cs"/>
                        </a:rPr>
                        <a:t>$575</a:t>
                      </a:r>
                      <a:endParaRPr lang="en-US" sz="2000" b="1" dirty="0" smtClean="0">
                        <a:solidFill>
                          <a:schemeClr val="tx1"/>
                        </a:solidFill>
                      </a:endParaRPr>
                    </a:p>
                  </a:txBody>
                  <a:tcPr marL="91443" marR="91443" marT="45714" marB="45714" anchor="ctr">
                    <a:solidFill>
                      <a:srgbClr val="F3F9FA"/>
                    </a:solidFill>
                  </a:tcPr>
                </a:tc>
              </a:tr>
            </a:tbl>
          </a:graphicData>
        </a:graphic>
      </p:graphicFrame>
    </p:spTree>
    <p:extLst>
      <p:ext uri="{BB962C8B-B14F-4D97-AF65-F5344CB8AC3E}">
        <p14:creationId xmlns:p14="http://schemas.microsoft.com/office/powerpoint/2010/main" val="42492963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152400"/>
            <a:ext cx="8610600" cy="990600"/>
          </a:xfrm>
        </p:spPr>
        <p:txBody>
          <a:bodyPr/>
          <a:lstStyle/>
          <a:p>
            <a:r>
              <a:rPr lang="en-US" sz="2800" smtClean="0">
                <a:solidFill>
                  <a:schemeClr val="bg1"/>
                </a:solidFill>
              </a:rPr>
              <a:t>Common Issues with Budgets</a:t>
            </a:r>
            <a:br>
              <a:rPr lang="en-US" sz="2800" smtClean="0">
                <a:solidFill>
                  <a:schemeClr val="bg1"/>
                </a:solidFill>
              </a:rPr>
            </a:br>
            <a:endParaRPr lang="en-US" sz="2800" smtClean="0">
              <a:solidFill>
                <a:schemeClr val="bg1"/>
              </a:solidFill>
            </a:endParaRPr>
          </a:p>
        </p:txBody>
      </p:sp>
      <p:sp>
        <p:nvSpPr>
          <p:cNvPr id="3" name="Content Placeholder 2"/>
          <p:cNvSpPr>
            <a:spLocks noGrp="1"/>
          </p:cNvSpPr>
          <p:nvPr>
            <p:ph idx="1"/>
          </p:nvPr>
        </p:nvSpPr>
        <p:spPr>
          <a:xfrm>
            <a:off x="381000" y="1371600"/>
            <a:ext cx="8229600" cy="5181600"/>
          </a:xfrm>
          <a:solidFill>
            <a:srgbClr val="FFFFCC"/>
          </a:solidFill>
          <a:ln>
            <a:solidFill>
              <a:schemeClr val="tx1"/>
            </a:solidFill>
          </a:ln>
        </p:spPr>
        <p:txBody>
          <a:bodyPr anchor="ctr">
            <a:normAutofit fontScale="85000" lnSpcReduction="10000"/>
          </a:bodyPr>
          <a:lstStyle/>
          <a:p>
            <a:pPr algn="ctr">
              <a:buFont typeface="Arial" charset="0"/>
              <a:buNone/>
              <a:defRPr/>
            </a:pPr>
            <a:endParaRPr lang="en-US" sz="2400" i="1" dirty="0" smtClean="0"/>
          </a:p>
          <a:p>
            <a:pPr>
              <a:buFont typeface="Arial" charset="0"/>
              <a:buNone/>
              <a:defRPr/>
            </a:pPr>
            <a:endParaRPr lang="en-US" sz="2400" i="1" dirty="0" smtClean="0">
              <a:solidFill>
                <a:srgbClr val="056594"/>
              </a:solidFill>
            </a:endParaRPr>
          </a:p>
          <a:p>
            <a:pPr>
              <a:spcBef>
                <a:spcPts val="3600"/>
              </a:spcBef>
              <a:buFont typeface="Wingdings" pitchFamily="2" charset="2"/>
              <a:buChar char="ü"/>
              <a:defRPr/>
            </a:pPr>
            <a:r>
              <a:rPr lang="en-US" sz="3100" i="1" dirty="0" smtClean="0"/>
              <a:t>Budget documents do not all match</a:t>
            </a:r>
          </a:p>
          <a:p>
            <a:pPr>
              <a:buFont typeface="Wingdings" pitchFamily="2" charset="2"/>
              <a:buChar char="ü"/>
              <a:defRPr/>
            </a:pPr>
            <a:r>
              <a:rPr lang="en-US" sz="3100" i="1" dirty="0" smtClean="0"/>
              <a:t>Expenses are allocated to an incorrect cost category</a:t>
            </a:r>
          </a:p>
          <a:p>
            <a:pPr>
              <a:buFont typeface="Wingdings" pitchFamily="2" charset="2"/>
              <a:buChar char="ü"/>
              <a:defRPr/>
            </a:pPr>
            <a:r>
              <a:rPr lang="en-US" sz="3100" i="1" dirty="0" smtClean="0"/>
              <a:t>Budget category totals are incorrect</a:t>
            </a:r>
          </a:p>
          <a:p>
            <a:pPr>
              <a:buFont typeface="Wingdings" pitchFamily="2" charset="2"/>
              <a:buChar char="ü"/>
              <a:defRPr/>
            </a:pPr>
            <a:r>
              <a:rPr lang="en-US" sz="3100" i="1" dirty="0" smtClean="0"/>
              <a:t>Percentages are miscalculated</a:t>
            </a:r>
          </a:p>
          <a:p>
            <a:pPr>
              <a:buFont typeface="Wingdings" pitchFamily="2" charset="2"/>
              <a:buChar char="ü"/>
              <a:defRPr/>
            </a:pPr>
            <a:r>
              <a:rPr lang="en-US" sz="3100" i="1" dirty="0" smtClean="0"/>
              <a:t>Personnel exceed the salary limitation requirements</a:t>
            </a:r>
          </a:p>
          <a:p>
            <a:pPr>
              <a:buFont typeface="Wingdings" pitchFamily="2" charset="2"/>
              <a:buChar char="ü"/>
              <a:defRPr/>
            </a:pPr>
            <a:r>
              <a:rPr lang="en-US" sz="3100" i="1" dirty="0" smtClean="0"/>
              <a:t>Expenses are included that are not allowable</a:t>
            </a:r>
          </a:p>
          <a:p>
            <a:pPr>
              <a:buFont typeface="Wingdings" pitchFamily="2" charset="2"/>
              <a:buChar char="ü"/>
              <a:defRPr/>
            </a:pPr>
            <a:r>
              <a:rPr lang="en-US" sz="3100" i="1" dirty="0" smtClean="0"/>
              <a:t>Documents are not in proper format</a:t>
            </a:r>
          </a:p>
          <a:p>
            <a:pPr>
              <a:buFont typeface="Wingdings" pitchFamily="2" charset="2"/>
              <a:buChar char="ü"/>
              <a:defRPr/>
            </a:pPr>
            <a:r>
              <a:rPr lang="en-US" sz="3100" i="1" dirty="0" smtClean="0"/>
              <a:t>Budget grand total does not match total award!</a:t>
            </a:r>
          </a:p>
        </p:txBody>
      </p:sp>
      <p:sp>
        <p:nvSpPr>
          <p:cNvPr id="4" name="Action Button: Document 3">
            <a:hlinkClick r:id="" action="ppaction://noaction" highlightClick="1"/>
          </p:cNvPr>
          <p:cNvSpPr/>
          <p:nvPr/>
        </p:nvSpPr>
        <p:spPr>
          <a:xfrm>
            <a:off x="4114800" y="1390650"/>
            <a:ext cx="1042988" cy="1042988"/>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Note</a:t>
            </a:r>
          </a:p>
        </p:txBody>
      </p:sp>
      <p:sp>
        <p:nvSpPr>
          <p:cNvPr id="55301"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C4A0EB10-C85D-421A-9253-1CA76F606827}" type="slidenum">
              <a:rPr lang="en-US" sz="1000"/>
              <a:pPr algn="r" eaLnBrk="1" hangingPunct="1"/>
              <a:t>53</a:t>
            </a:fld>
            <a:endParaRPr lang="en-US" sz="10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152400"/>
            <a:ext cx="8610600" cy="990600"/>
          </a:xfrm>
        </p:spPr>
        <p:txBody>
          <a:bodyPr/>
          <a:lstStyle/>
          <a:p>
            <a:r>
              <a:rPr lang="en-US" sz="2800" smtClean="0">
                <a:solidFill>
                  <a:schemeClr val="bg1"/>
                </a:solidFill>
              </a:rPr>
              <a:t>Tips for Creating a Good Budget </a:t>
            </a:r>
            <a:br>
              <a:rPr lang="en-US" sz="2800" smtClean="0">
                <a:solidFill>
                  <a:schemeClr val="bg1"/>
                </a:solidFill>
              </a:rPr>
            </a:br>
            <a:endParaRPr lang="en-US" sz="2800" smtClean="0">
              <a:solidFill>
                <a:schemeClr val="bg1"/>
              </a:solidFill>
            </a:endParaRPr>
          </a:p>
        </p:txBody>
      </p:sp>
      <p:sp>
        <p:nvSpPr>
          <p:cNvPr id="3" name="Content Placeholder 2"/>
          <p:cNvSpPr>
            <a:spLocks noGrp="1"/>
          </p:cNvSpPr>
          <p:nvPr>
            <p:ph idx="1"/>
          </p:nvPr>
        </p:nvSpPr>
        <p:spPr>
          <a:xfrm>
            <a:off x="685800" y="1371600"/>
            <a:ext cx="7696200" cy="5181600"/>
          </a:xfrm>
          <a:solidFill>
            <a:srgbClr val="FFFFCC"/>
          </a:solidFill>
          <a:ln>
            <a:solidFill>
              <a:schemeClr val="tx1"/>
            </a:solidFill>
          </a:ln>
        </p:spPr>
        <p:txBody>
          <a:bodyPr anchor="ctr">
            <a:normAutofit fontScale="92500" lnSpcReduction="20000"/>
          </a:bodyPr>
          <a:lstStyle/>
          <a:p>
            <a:pPr algn="ctr">
              <a:buFont typeface="Arial" charset="0"/>
              <a:buNone/>
              <a:defRPr/>
            </a:pPr>
            <a:endParaRPr lang="en-US" sz="2400" i="1" dirty="0" smtClean="0"/>
          </a:p>
          <a:p>
            <a:pPr>
              <a:buFont typeface="Arial" charset="0"/>
              <a:buNone/>
              <a:defRPr/>
            </a:pPr>
            <a:endParaRPr lang="en-US" sz="2400" i="1" dirty="0" smtClean="0">
              <a:solidFill>
                <a:srgbClr val="056594"/>
              </a:solidFill>
            </a:endParaRPr>
          </a:p>
          <a:p>
            <a:pPr>
              <a:defRPr/>
            </a:pPr>
            <a:endParaRPr lang="en-US" sz="2800" dirty="0" smtClean="0"/>
          </a:p>
          <a:p>
            <a:pPr>
              <a:buFont typeface="Wingdings" pitchFamily="2" charset="2"/>
              <a:buChar char="ü"/>
              <a:defRPr/>
            </a:pPr>
            <a:r>
              <a:rPr lang="en-US" sz="2800" i="1" dirty="0" smtClean="0"/>
              <a:t>Read Funding Opportunity  Announcement!!</a:t>
            </a:r>
          </a:p>
          <a:p>
            <a:pPr>
              <a:buFont typeface="Wingdings" pitchFamily="2" charset="2"/>
              <a:buChar char="ü"/>
              <a:defRPr/>
            </a:pPr>
            <a:r>
              <a:rPr lang="en-US" sz="2800" i="1" dirty="0" smtClean="0"/>
              <a:t>Allow your program enough time to prepare documents!</a:t>
            </a:r>
          </a:p>
          <a:p>
            <a:pPr>
              <a:buFont typeface="Wingdings" pitchFamily="2" charset="2"/>
              <a:buChar char="ü"/>
              <a:defRPr/>
            </a:pPr>
            <a:r>
              <a:rPr lang="en-US" sz="2800" i="1" dirty="0" smtClean="0"/>
              <a:t>Double check all figures and correlation between all budget documents (expense amounts, FTEs)!</a:t>
            </a:r>
          </a:p>
          <a:p>
            <a:pPr>
              <a:buFont typeface="Wingdings" pitchFamily="2" charset="2"/>
              <a:buChar char="ü"/>
              <a:defRPr/>
            </a:pPr>
            <a:r>
              <a:rPr lang="en-US" sz="2800" i="1" dirty="0" smtClean="0"/>
              <a:t>Check addition (be sure Excel formulas are not miscalculating totals)!</a:t>
            </a:r>
          </a:p>
          <a:p>
            <a:pPr>
              <a:buFont typeface="Wingdings" pitchFamily="2" charset="2"/>
              <a:buChar char="ü"/>
              <a:defRPr/>
            </a:pPr>
            <a:r>
              <a:rPr lang="en-US" sz="2800" i="1" dirty="0" smtClean="0"/>
              <a:t>Check percentages!</a:t>
            </a:r>
          </a:p>
          <a:p>
            <a:pPr>
              <a:buFont typeface="Wingdings" pitchFamily="2" charset="2"/>
              <a:buChar char="ü"/>
              <a:defRPr/>
            </a:pPr>
            <a:r>
              <a:rPr lang="en-US" sz="2800" i="1" dirty="0" smtClean="0"/>
              <a:t>Include whole numbers and not decimals!</a:t>
            </a:r>
          </a:p>
          <a:p>
            <a:pPr>
              <a:buFont typeface="Wingdings" pitchFamily="2" charset="2"/>
              <a:buChar char="ü"/>
              <a:defRPr/>
            </a:pPr>
            <a:r>
              <a:rPr lang="en-US" sz="2800" i="1" dirty="0" smtClean="0"/>
              <a:t>Submit in PDF format and not Excel!</a:t>
            </a:r>
            <a:endParaRPr lang="en-US" sz="2800" b="1" i="1" dirty="0" smtClean="0"/>
          </a:p>
        </p:txBody>
      </p:sp>
      <p:sp>
        <p:nvSpPr>
          <p:cNvPr id="4" name="Action Button: Document 3">
            <a:hlinkClick r:id="" action="ppaction://noaction" highlightClick="1"/>
          </p:cNvPr>
          <p:cNvSpPr/>
          <p:nvPr/>
        </p:nvSpPr>
        <p:spPr>
          <a:xfrm>
            <a:off x="4038600" y="1390650"/>
            <a:ext cx="1042988" cy="1042988"/>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Note</a:t>
            </a:r>
          </a:p>
        </p:txBody>
      </p:sp>
      <p:sp>
        <p:nvSpPr>
          <p:cNvPr id="56325"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E3C217E4-50AF-4B9E-BE9D-34F9EB4E0792}" type="slidenum">
              <a:rPr lang="en-US" sz="1000"/>
              <a:pPr algn="r" eaLnBrk="1" hangingPunct="1"/>
              <a:t>54</a:t>
            </a:fld>
            <a:endParaRPr lang="en-US" sz="10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371600" y="1219200"/>
            <a:ext cx="6553200" cy="838200"/>
          </a:xfrm>
        </p:spPr>
        <p:txBody>
          <a:bodyPr/>
          <a:lstStyle/>
          <a:p>
            <a:r>
              <a:rPr lang="en-US" smtClean="0"/>
              <a:t/>
            </a:r>
            <a:br>
              <a:rPr lang="en-US" smtClean="0"/>
            </a:br>
            <a:r>
              <a:rPr lang="en-US" sz="2800" smtClean="0">
                <a:solidFill>
                  <a:srgbClr val="056594"/>
                </a:solidFill>
                <a:latin typeface="Arial Black" pitchFamily="34" charset="0"/>
              </a:rPr>
              <a:t>Salary Limitations Requirement</a:t>
            </a:r>
            <a:br>
              <a:rPr lang="en-US" sz="2800" smtClean="0">
                <a:solidFill>
                  <a:srgbClr val="056594"/>
                </a:solidFill>
                <a:latin typeface="Arial Black" pitchFamily="34" charset="0"/>
              </a:rPr>
            </a:br>
            <a:r>
              <a:rPr lang="en-US" sz="2800" smtClean="0">
                <a:solidFill>
                  <a:srgbClr val="056594"/>
                </a:solidFill>
                <a:latin typeface="Arial Black" pitchFamily="34" charset="0"/>
              </a:rPr>
              <a:t>(Appropriations Act 2012)</a:t>
            </a:r>
            <a:br>
              <a:rPr lang="en-US" sz="2800" smtClean="0">
                <a:solidFill>
                  <a:srgbClr val="056594"/>
                </a:solidFill>
                <a:latin typeface="Arial Black" pitchFamily="34" charset="0"/>
              </a:rPr>
            </a:br>
            <a:endParaRPr lang="en-US" smtClean="0">
              <a:solidFill>
                <a:srgbClr val="056594"/>
              </a:solidFill>
            </a:endParaRPr>
          </a:p>
        </p:txBody>
      </p:sp>
      <p:graphicFrame>
        <p:nvGraphicFramePr>
          <p:cNvPr id="4" name="Content Placeholder 3"/>
          <p:cNvGraphicFramePr>
            <a:graphicFrameLocks noGrp="1"/>
          </p:cNvGraphicFramePr>
          <p:nvPr>
            <p:ph idx="1"/>
          </p:nvPr>
        </p:nvGraphicFramePr>
        <p:xfrm>
          <a:off x="304800" y="1981200"/>
          <a:ext cx="8305800" cy="3382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ction Button: Help 1">
            <a:hlinkClick r:id="" action="ppaction://noaction" highlightClick="1"/>
          </p:cNvPr>
          <p:cNvSpPr/>
          <p:nvPr/>
        </p:nvSpPr>
        <p:spPr>
          <a:xfrm>
            <a:off x="815975" y="5665788"/>
            <a:ext cx="1042988" cy="1042987"/>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t>
            </a:r>
          </a:p>
        </p:txBody>
      </p:sp>
      <p:sp>
        <p:nvSpPr>
          <p:cNvPr id="57349" name="TextBox 2"/>
          <p:cNvSpPr txBox="1">
            <a:spLocks noChangeArrowheads="1"/>
          </p:cNvSpPr>
          <p:nvPr/>
        </p:nvSpPr>
        <p:spPr bwMode="auto">
          <a:xfrm>
            <a:off x="1895475" y="5726113"/>
            <a:ext cx="6026150" cy="9223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eaLnBrk="1" hangingPunct="1"/>
            <a:r>
              <a:rPr lang="en-US" b="1"/>
              <a:t>Grantee subcontracts with nephrologist for half day clinic at $100/hr.  Does this subcontract meet FY2012 salary limitations? </a:t>
            </a:r>
          </a:p>
        </p:txBody>
      </p:sp>
      <p:sp>
        <p:nvSpPr>
          <p:cNvPr id="57350"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3A2B092D-ED1A-4819-B298-437CF7F9887D}" type="slidenum">
              <a:rPr lang="en-US" sz="1000"/>
              <a:pPr algn="r" eaLnBrk="1" hangingPunct="1"/>
              <a:t>55</a:t>
            </a:fld>
            <a:endParaRPr lang="en-US" sz="10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33400" y="228600"/>
            <a:ext cx="8229600" cy="533400"/>
          </a:xfrm>
        </p:spPr>
        <p:txBody>
          <a:bodyPr/>
          <a:lstStyle/>
          <a:p>
            <a:pPr algn="l"/>
            <a:r>
              <a:rPr lang="en-US" smtClean="0">
                <a:solidFill>
                  <a:schemeClr val="bg1"/>
                </a:solidFill>
              </a:rPr>
              <a:t>     Examples—Salary</a:t>
            </a:r>
            <a:r>
              <a:rPr lang="en-US" smtClean="0"/>
              <a:t> </a:t>
            </a:r>
            <a:r>
              <a:rPr lang="en-US" smtClean="0">
                <a:solidFill>
                  <a:schemeClr val="bg1"/>
                </a:solidFill>
              </a:rPr>
              <a:t>Limitation</a:t>
            </a:r>
          </a:p>
        </p:txBody>
      </p:sp>
      <p:sp>
        <p:nvSpPr>
          <p:cNvPr id="3" name="Content Placeholder 2"/>
          <p:cNvSpPr>
            <a:spLocks noGrp="1"/>
          </p:cNvSpPr>
          <p:nvPr>
            <p:ph idx="1"/>
          </p:nvPr>
        </p:nvSpPr>
        <p:spPr>
          <a:xfrm>
            <a:off x="457200" y="1295400"/>
            <a:ext cx="8229600" cy="5064125"/>
          </a:xfrm>
        </p:spPr>
        <p:txBody>
          <a:bodyPr/>
          <a:lstStyle/>
          <a:p>
            <a:pPr marL="0" indent="0">
              <a:spcAft>
                <a:spcPts val="0"/>
              </a:spcAft>
              <a:defRPr/>
            </a:pPr>
            <a:r>
              <a:rPr lang="en-US" sz="2000" dirty="0" smtClean="0">
                <a:solidFill>
                  <a:schemeClr val="tx1"/>
                </a:solidFill>
              </a:rPr>
              <a:t>Individual’s full time salary:  $350,000 </a:t>
            </a:r>
          </a:p>
          <a:p>
            <a:pPr algn="ctr">
              <a:spcBef>
                <a:spcPts val="1800"/>
              </a:spcBef>
              <a:spcAft>
                <a:spcPts val="0"/>
              </a:spcAft>
              <a:defRPr/>
            </a:pPr>
            <a:endParaRPr lang="en-US" sz="2000" b="1" dirty="0" smtClean="0">
              <a:solidFill>
                <a:srgbClr val="1078A5"/>
              </a:solidFill>
              <a:latin typeface="Arial Black" pitchFamily="34" charset="0"/>
            </a:endParaRPr>
          </a:p>
          <a:p>
            <a:pPr algn="ctr">
              <a:spcBef>
                <a:spcPts val="1800"/>
              </a:spcBef>
              <a:spcAft>
                <a:spcPts val="0"/>
              </a:spcAft>
              <a:defRPr/>
            </a:pPr>
            <a:r>
              <a:rPr lang="en-US" sz="2000" b="1" dirty="0" smtClean="0">
                <a:solidFill>
                  <a:srgbClr val="1078A5"/>
                </a:solidFill>
                <a:latin typeface="Arial Black" pitchFamily="34" charset="0"/>
              </a:rPr>
              <a:t>A</a:t>
            </a:r>
          </a:p>
          <a:p>
            <a:pPr algn="ctr">
              <a:spcBef>
                <a:spcPts val="1800"/>
              </a:spcBef>
              <a:spcAft>
                <a:spcPts val="0"/>
              </a:spcAft>
              <a:defRPr/>
            </a:pPr>
            <a:endParaRPr lang="en-US" sz="2000" dirty="0" smtClean="0">
              <a:solidFill>
                <a:srgbClr val="1078A5"/>
              </a:solidFill>
              <a:latin typeface="Arial Black" pitchFamily="34" charset="0"/>
            </a:endParaRPr>
          </a:p>
          <a:p>
            <a:pPr marL="0" indent="0" algn="ctr">
              <a:spcBef>
                <a:spcPts val="1800"/>
              </a:spcBef>
              <a:spcAft>
                <a:spcPts val="0"/>
              </a:spcAft>
              <a:buFont typeface="Arial" charset="0"/>
              <a:buNone/>
              <a:defRPr/>
            </a:pPr>
            <a:r>
              <a:rPr lang="en-US" sz="2000" b="1" dirty="0" smtClean="0">
                <a:solidFill>
                  <a:srgbClr val="056594"/>
                </a:solidFill>
                <a:latin typeface="Arial Black" pitchFamily="34" charset="0"/>
              </a:rPr>
              <a:t>Amount that may be claimed on the Federal grant</a:t>
            </a:r>
            <a:endParaRPr lang="en-US" sz="2000" dirty="0" smtClean="0">
              <a:solidFill>
                <a:srgbClr val="056594"/>
              </a:solidFill>
              <a:latin typeface="Arial Black" pitchFamily="34" charset="0"/>
            </a:endParaRPr>
          </a:p>
          <a:p>
            <a:pPr marL="0" indent="0">
              <a:spcBef>
                <a:spcPts val="600"/>
              </a:spcBef>
              <a:spcAft>
                <a:spcPts val="0"/>
              </a:spcAft>
              <a:defRPr/>
            </a:pPr>
            <a:r>
              <a:rPr lang="en-US" sz="2000" dirty="0" smtClean="0">
                <a:solidFill>
                  <a:schemeClr val="tx1"/>
                </a:solidFill>
              </a:rPr>
              <a:t>Individual’s base full time salary </a:t>
            </a:r>
            <a:r>
              <a:rPr lang="en-US" sz="2000" i="1" dirty="0" smtClean="0">
                <a:solidFill>
                  <a:schemeClr val="tx1"/>
                </a:solidFill>
              </a:rPr>
              <a:t>adjusted</a:t>
            </a:r>
            <a:r>
              <a:rPr lang="en-US" sz="2000" dirty="0" smtClean="0">
                <a:solidFill>
                  <a:schemeClr val="tx1"/>
                </a:solidFill>
              </a:rPr>
              <a:t> to Executive Level II:  $179,700</a:t>
            </a:r>
          </a:p>
          <a:p>
            <a:pPr marL="0" indent="0">
              <a:spcBef>
                <a:spcPts val="600"/>
              </a:spcBef>
              <a:spcAft>
                <a:spcPts val="0"/>
              </a:spcAft>
              <a:defRPr/>
            </a:pPr>
            <a:endParaRPr lang="en-US" sz="2000" dirty="0" smtClean="0"/>
          </a:p>
          <a:p>
            <a:pPr marL="0" indent="0">
              <a:spcBef>
                <a:spcPts val="600"/>
              </a:spcBef>
              <a:spcAft>
                <a:spcPts val="0"/>
              </a:spcAft>
              <a:defRPr/>
            </a:pPr>
            <a:endParaRPr lang="en-US" sz="2000" dirty="0" smtClean="0"/>
          </a:p>
          <a:p>
            <a:pPr marL="0" indent="0">
              <a:spcBef>
                <a:spcPts val="600"/>
              </a:spcBef>
              <a:spcAft>
                <a:spcPts val="0"/>
              </a:spcAft>
              <a:defRPr/>
            </a:pPr>
            <a:endParaRPr lang="en-US" sz="2000" dirty="0" smtClean="0"/>
          </a:p>
          <a:p>
            <a:pPr marL="0" indent="0">
              <a:spcBef>
                <a:spcPts val="600"/>
              </a:spcBef>
              <a:spcAft>
                <a:spcPts val="0"/>
              </a:spcAft>
              <a:defRPr/>
            </a:pPr>
            <a:endParaRPr lang="en-US" sz="2000" dirty="0" smtClean="0"/>
          </a:p>
          <a:p>
            <a:pPr marL="0" indent="0">
              <a:spcBef>
                <a:spcPts val="600"/>
              </a:spcBef>
              <a:spcAft>
                <a:spcPts val="0"/>
              </a:spcAft>
              <a:buFont typeface="Arial" pitchFamily="34" charset="0"/>
              <a:buNone/>
              <a:defRPr/>
            </a:pPr>
            <a:r>
              <a:rPr lang="en-US" sz="2000" dirty="0" smtClean="0">
                <a:solidFill>
                  <a:srgbClr val="FF0000"/>
                </a:solidFill>
              </a:rPr>
              <a:t>Please provide an individual’s actual base salary if it exceeds the cap!</a:t>
            </a:r>
          </a:p>
          <a:p>
            <a:pPr marL="274320">
              <a:spcAft>
                <a:spcPts val="0"/>
              </a:spcAft>
              <a:defRPr/>
            </a:pPr>
            <a:endParaRPr lang="en-US" sz="2400" dirty="0"/>
          </a:p>
        </p:txBody>
      </p:sp>
      <p:graphicFrame>
        <p:nvGraphicFramePr>
          <p:cNvPr id="2" name="Table 1"/>
          <p:cNvGraphicFramePr>
            <a:graphicFrameLocks noGrp="1"/>
          </p:cNvGraphicFramePr>
          <p:nvPr/>
        </p:nvGraphicFramePr>
        <p:xfrm>
          <a:off x="1828800" y="1828800"/>
          <a:ext cx="4876800" cy="1463676"/>
        </p:xfrm>
        <a:graphic>
          <a:graphicData uri="http://schemas.openxmlformats.org/drawingml/2006/table">
            <a:tbl>
              <a:tblPr firstRow="1" bandRow="1">
                <a:tableStyleId>{5C22544A-7EE6-4342-B048-85BDC9FD1C3A}</a:tableStyleId>
              </a:tblPr>
              <a:tblGrid>
                <a:gridCol w="2941562"/>
                <a:gridCol w="1935238"/>
              </a:tblGrid>
              <a:tr h="365919">
                <a:tc gridSpan="2">
                  <a:txBody>
                    <a:bodyPr/>
                    <a:lstStyle/>
                    <a:p>
                      <a:pPr algn="ctr"/>
                      <a:r>
                        <a:rPr lang="en-US" sz="1800" dirty="0" smtClean="0">
                          <a:solidFill>
                            <a:schemeClr val="bg1"/>
                          </a:solidFill>
                        </a:rPr>
                        <a:t>50% of time will be devoted to project</a:t>
                      </a:r>
                    </a:p>
                  </a:txBody>
                  <a:tcPr marT="45740" marB="45740">
                    <a:solidFill>
                      <a:srgbClr val="1078A5"/>
                    </a:solidFill>
                  </a:tcPr>
                </a:tc>
                <a:tc hMerge="1">
                  <a:txBody>
                    <a:bodyPr/>
                    <a:lstStyle/>
                    <a:p>
                      <a:endParaRPr lang="en-US" dirty="0"/>
                    </a:p>
                  </a:txBody>
                  <a:tcPr/>
                </a:tc>
              </a:tr>
              <a:tr h="365919">
                <a:tc>
                  <a:txBody>
                    <a:bodyPr/>
                    <a:lstStyle/>
                    <a:p>
                      <a:pPr marL="165100" lvl="1" indent="0">
                        <a:spcAft>
                          <a:spcPts val="0"/>
                        </a:spcAft>
                        <a:buFont typeface="Arial" pitchFamily="34" charset="0"/>
                        <a:buNone/>
                        <a:defRPr/>
                      </a:pPr>
                      <a:r>
                        <a:rPr lang="en-US" sz="1800" dirty="0" smtClean="0"/>
                        <a:t>Direct salary:	 </a:t>
                      </a:r>
                      <a:endParaRPr lang="en-US" sz="1800" b="1" dirty="0" smtClean="0"/>
                    </a:p>
                  </a:txBody>
                  <a:tcPr marT="45740" marB="4574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$175,000</a:t>
                      </a:r>
                    </a:p>
                  </a:txBody>
                  <a:tcPr marT="45740" marB="45740"/>
                </a:tc>
              </a:tr>
              <a:tr h="365919">
                <a:tc>
                  <a:txBody>
                    <a:bodyPr/>
                    <a:lstStyle/>
                    <a:p>
                      <a:pPr marL="165100" indent="0"/>
                      <a:r>
                        <a:rPr lang="en-US" sz="1800" dirty="0" smtClean="0"/>
                        <a:t>Fringe (25% of salary): </a:t>
                      </a:r>
                      <a:endParaRPr lang="en-US" sz="1800" dirty="0"/>
                    </a:p>
                  </a:txBody>
                  <a:tcPr marT="45740" marB="4574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$43,750</a:t>
                      </a:r>
                    </a:p>
                  </a:txBody>
                  <a:tcPr marT="45740" marB="45740"/>
                </a:tc>
              </a:tr>
              <a:tr h="365919">
                <a:tc>
                  <a:txBody>
                    <a:bodyPr/>
                    <a:lstStyle/>
                    <a:p>
                      <a:pPr marL="165100" indent="0"/>
                      <a:r>
                        <a:rPr lang="en-US" sz="1800" dirty="0" smtClean="0"/>
                        <a:t>Total: </a:t>
                      </a:r>
                      <a:endParaRPr lang="en-US" sz="1800" dirty="0"/>
                    </a:p>
                  </a:txBody>
                  <a:tcPr marT="45740" marB="45740"/>
                </a:tc>
                <a:tc>
                  <a:txBody>
                    <a:bodyPr/>
                    <a:lstStyle/>
                    <a:p>
                      <a:r>
                        <a:rPr lang="en-US" sz="1800" dirty="0" smtClean="0"/>
                        <a:t>$218,750</a:t>
                      </a:r>
                      <a:endParaRPr lang="en-US" sz="1800" dirty="0"/>
                    </a:p>
                  </a:txBody>
                  <a:tcPr marT="45740" marB="4574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64395984"/>
              </p:ext>
            </p:extLst>
          </p:nvPr>
        </p:nvGraphicFramePr>
        <p:xfrm>
          <a:off x="1905000" y="4419600"/>
          <a:ext cx="4876800" cy="1463676"/>
        </p:xfrm>
        <a:graphic>
          <a:graphicData uri="http://schemas.openxmlformats.org/drawingml/2006/table">
            <a:tbl>
              <a:tblPr firstRow="1" bandRow="1">
                <a:tableStyleId>{5C22544A-7EE6-4342-B048-85BDC9FD1C3A}</a:tableStyleId>
              </a:tblPr>
              <a:tblGrid>
                <a:gridCol w="2941562"/>
                <a:gridCol w="1935238"/>
              </a:tblGrid>
              <a:tr h="365919">
                <a:tc gridSpan="2">
                  <a:txBody>
                    <a:bodyPr/>
                    <a:lstStyle/>
                    <a:p>
                      <a:pPr algn="ctr"/>
                      <a:r>
                        <a:rPr lang="en-US" sz="1800" dirty="0" smtClean="0">
                          <a:solidFill>
                            <a:schemeClr val="bg1"/>
                          </a:solidFill>
                        </a:rPr>
                        <a:t>50% of time will be devoted to project</a:t>
                      </a:r>
                    </a:p>
                  </a:txBody>
                  <a:tcPr marT="45740" marB="45740">
                    <a:lnT w="12700" cap="flat" cmpd="sng" algn="ctr">
                      <a:solidFill>
                        <a:srgbClr val="1078A5"/>
                      </a:solidFill>
                      <a:prstDash val="solid"/>
                      <a:round/>
                      <a:headEnd type="none" w="med" len="med"/>
                      <a:tailEnd type="none" w="med" len="med"/>
                    </a:lnT>
                    <a:solidFill>
                      <a:srgbClr val="1078A5"/>
                    </a:solidFill>
                  </a:tcPr>
                </a:tc>
                <a:tc hMerge="1">
                  <a:txBody>
                    <a:bodyPr/>
                    <a:lstStyle/>
                    <a:p>
                      <a:endParaRPr lang="en-US" dirty="0"/>
                    </a:p>
                  </a:txBody>
                  <a:tcPr/>
                </a:tc>
              </a:tr>
              <a:tr h="365919">
                <a:tc>
                  <a:txBody>
                    <a:bodyPr/>
                    <a:lstStyle/>
                    <a:p>
                      <a:pPr marL="165100" lvl="1" indent="0">
                        <a:spcAft>
                          <a:spcPts val="0"/>
                        </a:spcAft>
                        <a:buFont typeface="Arial" pitchFamily="34" charset="0"/>
                        <a:buNone/>
                        <a:defRPr/>
                      </a:pPr>
                      <a:r>
                        <a:rPr lang="en-US" sz="1800" dirty="0" smtClean="0"/>
                        <a:t>Direct salary:	 </a:t>
                      </a:r>
                      <a:endParaRPr lang="en-US" sz="1800" b="1" dirty="0" smtClean="0"/>
                    </a:p>
                  </a:txBody>
                  <a:tcPr marT="45740" marB="4574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$89,850</a:t>
                      </a:r>
                    </a:p>
                  </a:txBody>
                  <a:tcPr marT="45740" marB="45740"/>
                </a:tc>
              </a:tr>
              <a:tr h="365919">
                <a:tc>
                  <a:txBody>
                    <a:bodyPr/>
                    <a:lstStyle/>
                    <a:p>
                      <a:pPr marL="165100" indent="0"/>
                      <a:r>
                        <a:rPr lang="en-US" sz="1800" dirty="0" smtClean="0"/>
                        <a:t>Fringe (25% of salary): </a:t>
                      </a:r>
                      <a:endParaRPr lang="en-US" sz="1800" dirty="0"/>
                    </a:p>
                  </a:txBody>
                  <a:tcPr marT="45740" marB="4574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$22,462</a:t>
                      </a:r>
                    </a:p>
                  </a:txBody>
                  <a:tcPr marT="45740" marB="45740"/>
                </a:tc>
              </a:tr>
              <a:tr h="365919">
                <a:tc>
                  <a:txBody>
                    <a:bodyPr/>
                    <a:lstStyle/>
                    <a:p>
                      <a:pPr marL="165100" indent="0"/>
                      <a:r>
                        <a:rPr lang="en-US" sz="1800" dirty="0" smtClean="0"/>
                        <a:t>Total: </a:t>
                      </a:r>
                      <a:endParaRPr lang="en-US" sz="1800" dirty="0"/>
                    </a:p>
                  </a:txBody>
                  <a:tcPr marT="45740" marB="45740"/>
                </a:tc>
                <a:tc>
                  <a:txBody>
                    <a:bodyPr/>
                    <a:lstStyle/>
                    <a:p>
                      <a:r>
                        <a:rPr lang="en-US" sz="1800" dirty="0" smtClean="0"/>
                        <a:t>$112,312</a:t>
                      </a:r>
                      <a:endParaRPr lang="en-US" sz="1800" dirty="0"/>
                    </a:p>
                  </a:txBody>
                  <a:tcPr marT="45740" marB="45740"/>
                </a:tc>
              </a:tr>
            </a:tbl>
          </a:graphicData>
        </a:graphic>
      </p:graphicFrame>
      <p:graphicFrame>
        <p:nvGraphicFramePr>
          <p:cNvPr id="4" name="Table 3"/>
          <p:cNvGraphicFramePr>
            <a:graphicFrameLocks noGrp="1"/>
          </p:cNvGraphicFramePr>
          <p:nvPr/>
        </p:nvGraphicFramePr>
        <p:xfrm>
          <a:off x="1828800" y="1828800"/>
          <a:ext cx="4902200" cy="1447800"/>
        </p:xfrm>
        <a:graphic>
          <a:graphicData uri="http://schemas.openxmlformats.org/drawingml/2006/table">
            <a:tbl>
              <a:tblPr/>
              <a:tblGrid>
                <a:gridCol w="4902200"/>
              </a:tblGrid>
              <a:tr h="1447800">
                <a:tc>
                  <a:txBody>
                    <a:bodyPr/>
                    <a:lstStyle/>
                    <a:p>
                      <a:endParaRPr lang="en-US" dirty="0"/>
                    </a:p>
                  </a:txBody>
                  <a:tcPr marL="91448" marR="91448">
                    <a:lnL w="12700" cmpd="sng">
                      <a:solidFill>
                        <a:srgbClr val="1078A5"/>
                      </a:solidFill>
                      <a:prstDash val="solid"/>
                    </a:lnL>
                    <a:lnR w="12700" cmpd="sng">
                      <a:solidFill>
                        <a:srgbClr val="1078A5"/>
                      </a:solidFill>
                      <a:prstDash val="solid"/>
                    </a:lnR>
                    <a:lnT w="12700" cmpd="sng">
                      <a:solidFill>
                        <a:srgbClr val="1078A5"/>
                      </a:solidFill>
                      <a:prstDash val="solid"/>
                    </a:lnT>
                    <a:lnB w="12700" cmpd="sng">
                      <a:solidFill>
                        <a:srgbClr val="1078A5"/>
                      </a:solidFill>
                      <a:prstDash val="solid"/>
                    </a:lnB>
                  </a:tcPr>
                </a:tc>
              </a:tr>
            </a:tbl>
          </a:graphicData>
        </a:graphic>
      </p:graphicFrame>
      <p:sp>
        <p:nvSpPr>
          <p:cNvPr id="58416"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EA137C19-41A3-4392-9BB7-EF729C6B9207}" type="slidenum">
              <a:rPr lang="en-US" sz="1000"/>
              <a:pPr algn="r" eaLnBrk="1" hangingPunct="1"/>
              <a:t>56</a:t>
            </a:fld>
            <a:endParaRPr lang="en-US" sz="1000"/>
          </a:p>
        </p:txBody>
      </p:sp>
    </p:spTree>
    <p:extLst>
      <p:ext uri="{BB962C8B-B14F-4D97-AF65-F5344CB8AC3E}">
        <p14:creationId xmlns:p14="http://schemas.microsoft.com/office/powerpoint/2010/main" val="18293122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a:xfrm>
            <a:off x="457200" y="1295400"/>
            <a:ext cx="8229600" cy="1447800"/>
          </a:xfrm>
        </p:spPr>
        <p:txBody>
          <a:bodyPr/>
          <a:lstStyle/>
          <a:p>
            <a:r>
              <a:rPr lang="en-US" sz="4800" smtClean="0"/>
              <a:t>Part C Budget Documents </a:t>
            </a:r>
          </a:p>
        </p:txBody>
      </p:sp>
      <p:sp>
        <p:nvSpPr>
          <p:cNvPr id="59395"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727669AC-B270-48FE-939B-FE3F7295EAB1}" type="slidenum">
              <a:rPr lang="en-US" sz="1000"/>
              <a:pPr algn="r" eaLnBrk="1" hangingPunct="1"/>
              <a:t>57</a:t>
            </a:fld>
            <a:endParaRPr lang="en-US" sz="1000"/>
          </a:p>
        </p:txBody>
      </p:sp>
      <p:sp>
        <p:nvSpPr>
          <p:cNvPr id="6" name="Title 3"/>
          <p:cNvSpPr txBox="1">
            <a:spLocks/>
          </p:cNvSpPr>
          <p:nvPr/>
        </p:nvSpPr>
        <p:spPr bwMode="auto">
          <a:xfrm>
            <a:off x="381000" y="3048000"/>
            <a:ext cx="8229600" cy="1981200"/>
          </a:xfrm>
          <a:prstGeom prst="rect">
            <a:avLst/>
          </a:prstGeom>
          <a:noFill/>
          <a:ln w="9525">
            <a:solidFill>
              <a:srgbClr val="056594"/>
            </a:solidFill>
            <a:miter lim="800000"/>
            <a:headEnd/>
            <a:tailEnd/>
          </a:ln>
        </p:spPr>
        <p:txBody>
          <a:bodyPr anchor="ctr"/>
          <a:lstStyle/>
          <a:p>
            <a:pPr algn="ctr" eaLnBrk="0" hangingPunct="0">
              <a:defRPr/>
            </a:pPr>
            <a:r>
              <a:rPr lang="en-US" sz="6000" b="1" kern="0">
                <a:solidFill>
                  <a:srgbClr val="056594"/>
                </a:solidFill>
                <a:latin typeface="+mj-lt"/>
                <a:ea typeface="+mj-ea"/>
                <a:cs typeface="+mj-cs"/>
              </a:rPr>
              <a:t>Budget Staffing Plan</a:t>
            </a:r>
            <a:endParaRPr lang="en-US" sz="6000" b="1" kern="0" dirty="0">
              <a:solidFill>
                <a:srgbClr val="056594"/>
              </a:solidFill>
              <a:latin typeface="+mj-lt"/>
              <a:ea typeface="+mj-ea"/>
              <a:cs typeface="+mj-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143000" y="0"/>
            <a:ext cx="6553200" cy="838200"/>
          </a:xfrm>
        </p:spPr>
        <p:txBody>
          <a:bodyPr/>
          <a:lstStyle/>
          <a:p>
            <a:r>
              <a:rPr lang="en-US" smtClean="0">
                <a:solidFill>
                  <a:schemeClr val="bg1"/>
                </a:solidFill>
              </a:rPr>
              <a:t>Budget Staffing Plan </a:t>
            </a:r>
          </a:p>
        </p:txBody>
      </p:sp>
      <p:graphicFrame>
        <p:nvGraphicFramePr>
          <p:cNvPr id="4" name="Content Placeholder 3"/>
          <p:cNvGraphicFramePr>
            <a:graphicFrameLocks noGrp="1"/>
          </p:cNvGraphicFramePr>
          <p:nvPr>
            <p:ph idx="1"/>
          </p:nvPr>
        </p:nvGraphicFramePr>
        <p:xfrm>
          <a:off x="609600" y="1219200"/>
          <a:ext cx="7924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ction Button: Document 5">
            <a:hlinkClick r:id="" action="ppaction://noaction" highlightClick="1"/>
          </p:cNvPr>
          <p:cNvSpPr/>
          <p:nvPr/>
        </p:nvSpPr>
        <p:spPr>
          <a:xfrm>
            <a:off x="609600" y="5619750"/>
            <a:ext cx="609600" cy="857250"/>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Note</a:t>
            </a:r>
          </a:p>
        </p:txBody>
      </p:sp>
      <p:sp>
        <p:nvSpPr>
          <p:cNvPr id="60421"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D926E885-9990-418D-926E-DACB147F04E5}" type="slidenum">
              <a:rPr lang="en-US" sz="1000"/>
              <a:pPr algn="r" eaLnBrk="1" hangingPunct="1"/>
              <a:t>58</a:t>
            </a:fld>
            <a:endParaRPr lang="en-US" sz="10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05968215"/>
              </p:ext>
            </p:extLst>
          </p:nvPr>
        </p:nvGraphicFramePr>
        <p:xfrm>
          <a:off x="304800" y="1219200"/>
          <a:ext cx="8458200" cy="5232399"/>
        </p:xfrm>
        <a:graphic>
          <a:graphicData uri="http://schemas.openxmlformats.org/drawingml/2006/table">
            <a:tbl>
              <a:tblPr firstRow="1" bandRow="1">
                <a:tableStyleId>{21E4AEA4-8DFA-4A89-87EB-49C32662AFE0}</a:tableStyleId>
              </a:tblPr>
              <a:tblGrid>
                <a:gridCol w="1371600"/>
                <a:gridCol w="1447800"/>
                <a:gridCol w="1409700"/>
                <a:gridCol w="845820"/>
                <a:gridCol w="1513572"/>
                <a:gridCol w="1869708"/>
              </a:tblGrid>
              <a:tr h="490793">
                <a:tc gridSpan="6">
                  <a:txBody>
                    <a:bodyPr/>
                    <a:lstStyle/>
                    <a:p>
                      <a:pPr marL="0" marR="0" algn="ctr">
                        <a:lnSpc>
                          <a:spcPct val="115000"/>
                        </a:lnSpc>
                        <a:spcBef>
                          <a:spcPts val="0"/>
                        </a:spcBef>
                        <a:spcAft>
                          <a:spcPts val="0"/>
                        </a:spcAft>
                      </a:pPr>
                      <a:endParaRPr lang="en-US" sz="2800" dirty="0">
                        <a:solidFill>
                          <a:schemeClr val="bg1"/>
                        </a:solidFill>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56594"/>
                    </a:solidFill>
                  </a:tcPr>
                </a:tc>
                <a:tc hMerge="1">
                  <a:txBody>
                    <a:bodyPr/>
                    <a:lstStyle/>
                    <a:p>
                      <a:pPr marL="0" marR="0" algn="ctr">
                        <a:lnSpc>
                          <a:spcPct val="115000"/>
                        </a:lnSpc>
                        <a:spcBef>
                          <a:spcPts val="0"/>
                        </a:spcBef>
                        <a:spcAft>
                          <a:spcPts val="0"/>
                        </a:spcAft>
                      </a:pPr>
                      <a:endParaRPr lang="en-US" sz="1400" dirty="0">
                        <a:solidFill>
                          <a:schemeClr val="bg1"/>
                        </a:solidFill>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400" dirty="0">
                        <a:solidFill>
                          <a:schemeClr val="bg1"/>
                        </a:solidFill>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400" dirty="0">
                        <a:solidFill>
                          <a:schemeClr val="bg1"/>
                        </a:solidFill>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400" dirty="0">
                        <a:solidFill>
                          <a:schemeClr val="bg1"/>
                        </a:solidFill>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400" dirty="0">
                        <a:solidFill>
                          <a:schemeClr val="bg1"/>
                        </a:solidFill>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174">
                <a:tc>
                  <a:txBody>
                    <a:bodyPr/>
                    <a:lstStyle/>
                    <a:p>
                      <a:pPr marL="0" marR="0" algn="ctr">
                        <a:lnSpc>
                          <a:spcPct val="115000"/>
                        </a:lnSpc>
                        <a:spcBef>
                          <a:spcPts val="0"/>
                        </a:spcBef>
                        <a:spcAft>
                          <a:spcPts val="0"/>
                        </a:spcAft>
                      </a:pPr>
                      <a:endParaRPr lang="en-US" sz="1100" b="1" dirty="0" smtClean="0">
                        <a:solidFill>
                          <a:schemeClr val="tx1"/>
                        </a:solidFill>
                        <a:latin typeface="+mn-lt"/>
                      </a:endParaRPr>
                    </a:p>
                    <a:p>
                      <a:pPr marL="0" marR="0" algn="ctr">
                        <a:lnSpc>
                          <a:spcPct val="115000"/>
                        </a:lnSpc>
                        <a:spcBef>
                          <a:spcPts val="0"/>
                        </a:spcBef>
                        <a:spcAft>
                          <a:spcPts val="0"/>
                        </a:spcAft>
                      </a:pPr>
                      <a:r>
                        <a:rPr lang="en-US" sz="1100" b="1" dirty="0" smtClean="0">
                          <a:solidFill>
                            <a:schemeClr val="tx1"/>
                          </a:solidFill>
                          <a:latin typeface="+mn-lt"/>
                        </a:rPr>
                        <a:t>Name</a:t>
                      </a:r>
                      <a:endParaRPr lang="en-US" sz="1100" b="1" dirty="0">
                        <a:solidFill>
                          <a:schemeClr val="tx1"/>
                        </a:solidFill>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endParaRPr lang="en-US" sz="1100" b="1" dirty="0" smtClean="0">
                        <a:solidFill>
                          <a:schemeClr val="tx1"/>
                        </a:solidFill>
                        <a:latin typeface="+mn-lt"/>
                      </a:endParaRPr>
                    </a:p>
                    <a:p>
                      <a:pPr marL="0" marR="0" algn="ctr">
                        <a:lnSpc>
                          <a:spcPct val="115000"/>
                        </a:lnSpc>
                        <a:spcBef>
                          <a:spcPts val="0"/>
                        </a:spcBef>
                        <a:spcAft>
                          <a:spcPts val="0"/>
                        </a:spcAft>
                      </a:pPr>
                      <a:r>
                        <a:rPr lang="en-US" sz="1100" b="1" dirty="0" smtClean="0">
                          <a:solidFill>
                            <a:schemeClr val="tx1"/>
                          </a:solidFill>
                          <a:latin typeface="+mn-lt"/>
                        </a:rPr>
                        <a:t>Education</a:t>
                      </a:r>
                      <a:endParaRPr lang="en-US" sz="1100" b="1" dirty="0">
                        <a:solidFill>
                          <a:schemeClr val="tx1"/>
                        </a:solidFill>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endParaRPr lang="en-US" sz="1100" b="1" dirty="0" smtClean="0">
                        <a:solidFill>
                          <a:schemeClr val="tx1"/>
                        </a:solidFill>
                        <a:latin typeface="+mn-lt"/>
                      </a:endParaRPr>
                    </a:p>
                    <a:p>
                      <a:pPr marL="0" marR="0" algn="ctr">
                        <a:lnSpc>
                          <a:spcPct val="115000"/>
                        </a:lnSpc>
                        <a:spcBef>
                          <a:spcPts val="0"/>
                        </a:spcBef>
                        <a:spcAft>
                          <a:spcPts val="0"/>
                        </a:spcAft>
                      </a:pPr>
                      <a:r>
                        <a:rPr lang="en-US" sz="1100" b="1" dirty="0" smtClean="0">
                          <a:solidFill>
                            <a:schemeClr val="tx1"/>
                          </a:solidFill>
                          <a:latin typeface="+mn-lt"/>
                        </a:rPr>
                        <a:t>Title</a:t>
                      </a:r>
                      <a:endParaRPr lang="en-US" sz="1100" b="1" dirty="0">
                        <a:solidFill>
                          <a:schemeClr val="tx1"/>
                        </a:solidFill>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endParaRPr lang="en-US" sz="1100" b="1" dirty="0" smtClean="0">
                        <a:solidFill>
                          <a:schemeClr val="tx1"/>
                        </a:solidFill>
                        <a:latin typeface="+mn-lt"/>
                      </a:endParaRPr>
                    </a:p>
                    <a:p>
                      <a:pPr marL="0" marR="0" algn="ctr">
                        <a:lnSpc>
                          <a:spcPct val="115000"/>
                        </a:lnSpc>
                        <a:spcBef>
                          <a:spcPts val="0"/>
                        </a:spcBef>
                        <a:spcAft>
                          <a:spcPts val="0"/>
                        </a:spcAft>
                      </a:pPr>
                      <a:r>
                        <a:rPr lang="en-US" sz="1100" b="1" dirty="0" smtClean="0">
                          <a:solidFill>
                            <a:schemeClr val="tx1"/>
                          </a:solidFill>
                          <a:latin typeface="+mn-lt"/>
                        </a:rPr>
                        <a:t>FTE</a:t>
                      </a:r>
                      <a:endParaRPr lang="en-US" sz="1100" b="1" dirty="0">
                        <a:solidFill>
                          <a:schemeClr val="tx1"/>
                        </a:solidFill>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endParaRPr lang="en-US" sz="1100" b="1" dirty="0" smtClean="0">
                        <a:solidFill>
                          <a:schemeClr val="tx1"/>
                        </a:solidFill>
                        <a:latin typeface="+mn-lt"/>
                      </a:endParaRPr>
                    </a:p>
                    <a:p>
                      <a:pPr marL="0" marR="0" algn="ctr">
                        <a:lnSpc>
                          <a:spcPct val="115000"/>
                        </a:lnSpc>
                        <a:spcBef>
                          <a:spcPts val="0"/>
                        </a:spcBef>
                        <a:spcAft>
                          <a:spcPts val="0"/>
                        </a:spcAft>
                      </a:pPr>
                      <a:r>
                        <a:rPr lang="en-US" sz="1100" b="1" dirty="0" smtClean="0">
                          <a:solidFill>
                            <a:schemeClr val="tx1"/>
                          </a:solidFill>
                          <a:latin typeface="+mn-lt"/>
                        </a:rPr>
                        <a:t>Funding </a:t>
                      </a:r>
                      <a:r>
                        <a:rPr lang="en-US" sz="1100" b="1" dirty="0">
                          <a:solidFill>
                            <a:schemeClr val="tx1"/>
                          </a:solidFill>
                          <a:latin typeface="+mn-lt"/>
                        </a:rPr>
                        <a:t>Source</a:t>
                      </a:r>
                      <a:endParaRPr lang="en-US" sz="1100" b="1" dirty="0">
                        <a:solidFill>
                          <a:schemeClr val="tx1"/>
                        </a:solidFill>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endParaRPr lang="en-US" sz="1100" b="1" dirty="0" smtClean="0">
                        <a:solidFill>
                          <a:schemeClr val="tx1"/>
                        </a:solidFill>
                        <a:latin typeface="+mn-lt"/>
                      </a:endParaRPr>
                    </a:p>
                    <a:p>
                      <a:pPr marL="0" marR="0" algn="ctr">
                        <a:lnSpc>
                          <a:spcPct val="115000"/>
                        </a:lnSpc>
                        <a:spcBef>
                          <a:spcPts val="0"/>
                        </a:spcBef>
                        <a:spcAft>
                          <a:spcPts val="0"/>
                        </a:spcAft>
                      </a:pPr>
                      <a:r>
                        <a:rPr lang="en-US" sz="1100" b="1" dirty="0" smtClean="0">
                          <a:solidFill>
                            <a:schemeClr val="tx1"/>
                          </a:solidFill>
                          <a:latin typeface="+mn-lt"/>
                        </a:rPr>
                        <a:t>Experience</a:t>
                      </a:r>
                      <a:endParaRPr lang="en-US" sz="1100" b="1" dirty="0">
                        <a:solidFill>
                          <a:schemeClr val="tx1"/>
                        </a:solidFill>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62555">
                <a:tc>
                  <a:txBody>
                    <a:bodyPr/>
                    <a:lstStyle/>
                    <a:p>
                      <a:pPr marL="0" marR="0">
                        <a:lnSpc>
                          <a:spcPct val="115000"/>
                        </a:lnSpc>
                        <a:spcBef>
                          <a:spcPts val="0"/>
                        </a:spcBef>
                        <a:spcAft>
                          <a:spcPts val="0"/>
                        </a:spcAft>
                      </a:pPr>
                      <a:endParaRPr lang="en-US" sz="1100" dirty="0" smtClean="0">
                        <a:latin typeface="+mn-lt"/>
                        <a:ea typeface="Calibri"/>
                        <a:cs typeface="Times New Roman"/>
                      </a:endParaRPr>
                    </a:p>
                    <a:p>
                      <a:pPr marL="0" marR="0">
                        <a:lnSpc>
                          <a:spcPct val="115000"/>
                        </a:lnSpc>
                        <a:spcBef>
                          <a:spcPts val="0"/>
                        </a:spcBef>
                        <a:spcAft>
                          <a:spcPts val="0"/>
                        </a:spcAft>
                      </a:pPr>
                      <a:r>
                        <a:rPr lang="en-US" sz="1100" dirty="0" smtClean="0">
                          <a:latin typeface="+mn-lt"/>
                          <a:ea typeface="Calibri"/>
                          <a:cs typeface="Times New Roman"/>
                        </a:rPr>
                        <a:t>Doctor Jones</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100" dirty="0" smtClean="0">
                        <a:latin typeface="+mn-lt"/>
                      </a:endParaRPr>
                    </a:p>
                    <a:p>
                      <a:pPr marL="0" marR="0" algn="ctr">
                        <a:lnSpc>
                          <a:spcPct val="115000"/>
                        </a:lnSpc>
                        <a:spcBef>
                          <a:spcPts val="0"/>
                        </a:spcBef>
                        <a:spcAft>
                          <a:spcPts val="0"/>
                        </a:spcAft>
                      </a:pPr>
                      <a:r>
                        <a:rPr lang="en-US" sz="1100" dirty="0" smtClean="0">
                          <a:latin typeface="+mn-lt"/>
                          <a:ea typeface="+mn-ea"/>
                          <a:cs typeface="+mn-cs"/>
                        </a:rPr>
                        <a:t>MD</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100" dirty="0" smtClean="0">
                        <a:latin typeface="+mn-lt"/>
                      </a:endParaRPr>
                    </a:p>
                    <a:p>
                      <a:pPr marL="0" marR="0" algn="ctr">
                        <a:lnSpc>
                          <a:spcPct val="115000"/>
                        </a:lnSpc>
                        <a:spcBef>
                          <a:spcPts val="0"/>
                        </a:spcBef>
                        <a:spcAft>
                          <a:spcPts val="0"/>
                        </a:spcAft>
                      </a:pPr>
                      <a:r>
                        <a:rPr lang="en-US" sz="1100" dirty="0" smtClean="0">
                          <a:latin typeface="+mn-lt"/>
                        </a:rPr>
                        <a:t>Medical Director</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100" dirty="0" smtClean="0">
                        <a:latin typeface="+mn-lt"/>
                      </a:endParaRPr>
                    </a:p>
                    <a:p>
                      <a:pPr marL="0" marR="0" algn="ctr">
                        <a:lnSpc>
                          <a:spcPct val="115000"/>
                        </a:lnSpc>
                        <a:spcBef>
                          <a:spcPts val="0"/>
                        </a:spcBef>
                        <a:spcAft>
                          <a:spcPts val="0"/>
                        </a:spcAft>
                      </a:pPr>
                      <a:r>
                        <a:rPr lang="en-US" sz="1100" dirty="0" smtClean="0">
                          <a:latin typeface="+mn-lt"/>
                        </a:rPr>
                        <a:t>0.4</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100" dirty="0" smtClean="0">
                        <a:latin typeface="+mn-lt"/>
                      </a:endParaRPr>
                    </a:p>
                    <a:p>
                      <a:pPr marL="0" marR="0" algn="ctr">
                        <a:lnSpc>
                          <a:spcPct val="115000"/>
                        </a:lnSpc>
                        <a:spcBef>
                          <a:spcPts val="0"/>
                        </a:spcBef>
                        <a:spcAft>
                          <a:spcPts val="0"/>
                        </a:spcAft>
                      </a:pPr>
                      <a:r>
                        <a:rPr lang="en-US" sz="1100" dirty="0" smtClean="0">
                          <a:latin typeface="+mn-lt"/>
                        </a:rPr>
                        <a:t>0.2 Part C</a:t>
                      </a:r>
                    </a:p>
                    <a:p>
                      <a:pPr marL="0" marR="0" algn="ctr">
                        <a:lnSpc>
                          <a:spcPct val="115000"/>
                        </a:lnSpc>
                        <a:spcBef>
                          <a:spcPts val="0"/>
                        </a:spcBef>
                        <a:spcAft>
                          <a:spcPts val="0"/>
                        </a:spcAft>
                      </a:pPr>
                      <a:r>
                        <a:rPr lang="en-US" sz="1100" dirty="0" smtClean="0">
                          <a:latin typeface="+mn-lt"/>
                          <a:ea typeface="Calibri"/>
                          <a:cs typeface="Times New Roman"/>
                        </a:rPr>
                        <a:t>0.2 Program Income</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latin typeface="+mn-lt"/>
                        </a:rPr>
                        <a:t> </a:t>
                      </a:r>
                      <a:r>
                        <a:rPr lang="en-US" sz="1100" dirty="0" smtClean="0">
                          <a:latin typeface="+mn-lt"/>
                        </a:rPr>
                        <a:t>4</a:t>
                      </a:r>
                      <a:r>
                        <a:rPr lang="en-US" sz="1100" baseline="0" dirty="0" smtClean="0">
                          <a:latin typeface="+mn-lt"/>
                        </a:rPr>
                        <a:t> years HIV experience, ID Fellowship</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8567">
                <a:tc>
                  <a:txBody>
                    <a:bodyPr/>
                    <a:lstStyle/>
                    <a:p>
                      <a:pPr marL="0" marR="0">
                        <a:lnSpc>
                          <a:spcPct val="115000"/>
                        </a:lnSpc>
                        <a:spcBef>
                          <a:spcPts val="0"/>
                        </a:spcBef>
                        <a:spcAft>
                          <a:spcPts val="0"/>
                        </a:spcAft>
                      </a:pPr>
                      <a:endParaRPr lang="en-US" sz="1100" dirty="0" smtClean="0">
                        <a:latin typeface="+mn-lt"/>
                        <a:ea typeface="Calibri"/>
                        <a:cs typeface="Times New Roman"/>
                      </a:endParaRPr>
                    </a:p>
                    <a:p>
                      <a:pPr marL="0" marR="0">
                        <a:lnSpc>
                          <a:spcPct val="115000"/>
                        </a:lnSpc>
                        <a:spcBef>
                          <a:spcPts val="0"/>
                        </a:spcBef>
                        <a:spcAft>
                          <a:spcPts val="0"/>
                        </a:spcAft>
                      </a:pPr>
                      <a:r>
                        <a:rPr lang="en-US" sz="1100" dirty="0" smtClean="0">
                          <a:latin typeface="+mn-lt"/>
                          <a:ea typeface="Calibri"/>
                          <a:cs typeface="Times New Roman"/>
                        </a:rPr>
                        <a:t>Nurse Thomas</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endParaRPr lang="en-US" sz="1100" dirty="0" smtClean="0">
                        <a:latin typeface="+mn-lt"/>
                      </a:endParaRPr>
                    </a:p>
                    <a:p>
                      <a:pPr marL="0" marR="0" algn="ctr">
                        <a:lnSpc>
                          <a:spcPct val="115000"/>
                        </a:lnSpc>
                        <a:spcBef>
                          <a:spcPts val="0"/>
                        </a:spcBef>
                        <a:spcAft>
                          <a:spcPts val="0"/>
                        </a:spcAft>
                      </a:pPr>
                      <a:r>
                        <a:rPr lang="en-US" sz="1100" dirty="0" smtClean="0">
                          <a:latin typeface="+mn-lt"/>
                        </a:rPr>
                        <a:t>RN</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100" dirty="0" smtClean="0">
                          <a:latin typeface="+mn-lt"/>
                        </a:rPr>
                        <a:t>Program Coordinator /     Clinic </a:t>
                      </a:r>
                      <a:r>
                        <a:rPr lang="en-US" sz="1100" dirty="0">
                          <a:latin typeface="+mn-lt"/>
                        </a:rPr>
                        <a:t>Nurse </a:t>
                      </a:r>
                      <a:r>
                        <a:rPr lang="en-US" sz="1100" dirty="0" smtClean="0">
                          <a:latin typeface="+mn-lt"/>
                        </a:rPr>
                        <a:t>Mgr </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endParaRPr lang="en-US" sz="1100" dirty="0" smtClean="0">
                        <a:latin typeface="+mn-lt"/>
                      </a:endParaRPr>
                    </a:p>
                    <a:p>
                      <a:pPr marL="0" marR="0" algn="ctr">
                        <a:lnSpc>
                          <a:spcPct val="115000"/>
                        </a:lnSpc>
                        <a:spcBef>
                          <a:spcPts val="0"/>
                        </a:spcBef>
                        <a:spcAft>
                          <a:spcPts val="0"/>
                        </a:spcAft>
                      </a:pPr>
                      <a:r>
                        <a:rPr lang="en-US" sz="1100" dirty="0" smtClean="0">
                          <a:latin typeface="+mn-lt"/>
                        </a:rPr>
                        <a:t>1.0</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100" dirty="0" smtClean="0">
                          <a:latin typeface="+mn-lt"/>
                        </a:rPr>
                        <a:t>0.2 </a:t>
                      </a:r>
                      <a:r>
                        <a:rPr lang="en-US" sz="1100" dirty="0">
                          <a:latin typeface="+mn-lt"/>
                        </a:rPr>
                        <a:t>Part A</a:t>
                      </a:r>
                    </a:p>
                    <a:p>
                      <a:pPr marL="0" marR="0" algn="ctr">
                        <a:lnSpc>
                          <a:spcPct val="115000"/>
                        </a:lnSpc>
                        <a:spcBef>
                          <a:spcPts val="0"/>
                        </a:spcBef>
                        <a:spcAft>
                          <a:spcPts val="0"/>
                        </a:spcAft>
                      </a:pPr>
                      <a:r>
                        <a:rPr lang="en-US" sz="1100" dirty="0" smtClean="0">
                          <a:latin typeface="+mn-lt"/>
                        </a:rPr>
                        <a:t>0.8 </a:t>
                      </a:r>
                      <a:r>
                        <a:rPr lang="en-US" sz="1100" dirty="0">
                          <a:latin typeface="+mn-lt"/>
                        </a:rPr>
                        <a:t>Part </a:t>
                      </a:r>
                      <a:r>
                        <a:rPr lang="en-US" sz="1100" dirty="0" smtClean="0">
                          <a:latin typeface="+mn-lt"/>
                        </a:rPr>
                        <a:t>C</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100" dirty="0" smtClean="0">
                          <a:latin typeface="+mn-lt"/>
                        </a:rPr>
                        <a:t>5 </a:t>
                      </a:r>
                      <a:r>
                        <a:rPr lang="en-US" sz="1100" dirty="0">
                          <a:latin typeface="+mn-lt"/>
                        </a:rPr>
                        <a:t>years RN with less than 1 </a:t>
                      </a:r>
                      <a:r>
                        <a:rPr lang="en-US" sz="1100" dirty="0" smtClean="0">
                          <a:latin typeface="+mn-lt"/>
                        </a:rPr>
                        <a:t>year </a:t>
                      </a:r>
                      <a:r>
                        <a:rPr lang="en-US" sz="1100" dirty="0">
                          <a:latin typeface="+mn-lt"/>
                        </a:rPr>
                        <a:t>HIV experience</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09194">
                <a:tc>
                  <a:txBody>
                    <a:bodyPr/>
                    <a:lstStyle/>
                    <a:p>
                      <a:pPr marL="0" marR="0">
                        <a:lnSpc>
                          <a:spcPct val="115000"/>
                        </a:lnSpc>
                        <a:spcBef>
                          <a:spcPts val="0"/>
                        </a:spcBef>
                        <a:spcAft>
                          <a:spcPts val="0"/>
                        </a:spcAft>
                      </a:pPr>
                      <a:endParaRPr lang="en-US" sz="1100" dirty="0" smtClean="0">
                        <a:latin typeface="+mn-lt"/>
                        <a:ea typeface="Calibri"/>
                        <a:cs typeface="Times New Roman"/>
                      </a:endParaRPr>
                    </a:p>
                    <a:p>
                      <a:pPr marL="0" marR="0">
                        <a:lnSpc>
                          <a:spcPct val="115000"/>
                        </a:lnSpc>
                        <a:spcBef>
                          <a:spcPts val="0"/>
                        </a:spcBef>
                        <a:spcAft>
                          <a:spcPts val="0"/>
                        </a:spcAft>
                      </a:pPr>
                      <a:r>
                        <a:rPr lang="en-US" sz="1100" dirty="0" smtClean="0">
                          <a:latin typeface="+mn-lt"/>
                          <a:ea typeface="Calibri"/>
                          <a:cs typeface="Times New Roman"/>
                        </a:rPr>
                        <a:t>Ms. Kona</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100" dirty="0" smtClean="0">
                        <a:latin typeface="+mn-lt"/>
                      </a:endParaRPr>
                    </a:p>
                    <a:p>
                      <a:pPr marL="0" marR="0" algn="ctr">
                        <a:lnSpc>
                          <a:spcPct val="115000"/>
                        </a:lnSpc>
                        <a:spcBef>
                          <a:spcPts val="0"/>
                        </a:spcBef>
                        <a:spcAft>
                          <a:spcPts val="0"/>
                        </a:spcAft>
                      </a:pPr>
                      <a:r>
                        <a:rPr lang="en-US" sz="1100" dirty="0" smtClean="0">
                          <a:latin typeface="+mn-lt"/>
                        </a:rPr>
                        <a:t>Assoc </a:t>
                      </a:r>
                      <a:r>
                        <a:rPr lang="en-US" sz="1100" dirty="0">
                          <a:latin typeface="+mn-lt"/>
                        </a:rPr>
                        <a:t>Degree</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100" dirty="0" smtClean="0">
                        <a:latin typeface="+mn-lt"/>
                      </a:endParaRPr>
                    </a:p>
                    <a:p>
                      <a:pPr marL="0" marR="0" algn="ctr">
                        <a:lnSpc>
                          <a:spcPct val="115000"/>
                        </a:lnSpc>
                        <a:spcBef>
                          <a:spcPts val="0"/>
                        </a:spcBef>
                        <a:spcAft>
                          <a:spcPts val="0"/>
                        </a:spcAft>
                      </a:pPr>
                      <a:r>
                        <a:rPr lang="en-US" sz="1100" dirty="0" smtClean="0">
                          <a:latin typeface="+mn-lt"/>
                        </a:rPr>
                        <a:t>Admin</a:t>
                      </a:r>
                      <a:r>
                        <a:rPr lang="en-US" sz="1100" dirty="0">
                          <a:latin typeface="+mn-lt"/>
                        </a:rPr>
                        <a:t>. Assistant</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100" dirty="0" smtClean="0">
                        <a:latin typeface="+mn-lt"/>
                      </a:endParaRPr>
                    </a:p>
                    <a:p>
                      <a:pPr marL="0" marR="0" algn="ctr">
                        <a:lnSpc>
                          <a:spcPct val="115000"/>
                        </a:lnSpc>
                        <a:spcBef>
                          <a:spcPts val="0"/>
                        </a:spcBef>
                        <a:spcAft>
                          <a:spcPts val="0"/>
                        </a:spcAft>
                      </a:pPr>
                      <a:r>
                        <a:rPr lang="en-US" sz="1100" dirty="0" smtClean="0">
                          <a:latin typeface="+mn-lt"/>
                        </a:rPr>
                        <a:t>1.0</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100" dirty="0" smtClean="0">
                        <a:latin typeface="+mn-lt"/>
                      </a:endParaRPr>
                    </a:p>
                    <a:p>
                      <a:pPr marL="0" marR="0" algn="ctr">
                        <a:lnSpc>
                          <a:spcPct val="115000"/>
                        </a:lnSpc>
                        <a:spcBef>
                          <a:spcPts val="0"/>
                        </a:spcBef>
                        <a:spcAft>
                          <a:spcPts val="0"/>
                        </a:spcAft>
                      </a:pPr>
                      <a:r>
                        <a:rPr lang="en-US" sz="1100" dirty="0" smtClean="0">
                          <a:latin typeface="+mn-lt"/>
                        </a:rPr>
                        <a:t>0.4 </a:t>
                      </a:r>
                      <a:r>
                        <a:rPr lang="en-US" sz="1100" dirty="0">
                          <a:latin typeface="+mn-lt"/>
                        </a:rPr>
                        <a:t>Part </a:t>
                      </a:r>
                      <a:r>
                        <a:rPr lang="en-US" sz="1100" dirty="0" smtClean="0">
                          <a:latin typeface="+mn-lt"/>
                        </a:rPr>
                        <a:t>A</a:t>
                      </a:r>
                    </a:p>
                    <a:p>
                      <a:pPr marL="0" marR="0" algn="ctr">
                        <a:lnSpc>
                          <a:spcPct val="115000"/>
                        </a:lnSpc>
                        <a:spcBef>
                          <a:spcPts val="0"/>
                        </a:spcBef>
                        <a:spcAft>
                          <a:spcPts val="0"/>
                        </a:spcAft>
                      </a:pPr>
                      <a:r>
                        <a:rPr lang="en-US" sz="1100" dirty="0" smtClean="0">
                          <a:latin typeface="+mn-lt"/>
                          <a:ea typeface="Calibri"/>
                          <a:cs typeface="Times New Roman"/>
                        </a:rPr>
                        <a:t>0.6 Part C</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latin typeface="+mn-lt"/>
                        </a:rPr>
                        <a:t> 4 years working in HIV clinic scheduling appts, making referrals, medical data entry</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19062">
                <a:tc>
                  <a:txBody>
                    <a:bodyPr/>
                    <a:lstStyle/>
                    <a:p>
                      <a:pPr marL="0" marR="0">
                        <a:lnSpc>
                          <a:spcPct val="115000"/>
                        </a:lnSpc>
                        <a:spcBef>
                          <a:spcPts val="0"/>
                        </a:spcBef>
                        <a:spcAft>
                          <a:spcPts val="0"/>
                        </a:spcAft>
                      </a:pPr>
                      <a:endParaRPr lang="en-US" sz="1100" dirty="0" smtClean="0">
                        <a:latin typeface="+mn-lt"/>
                        <a:ea typeface="Calibri"/>
                        <a:cs typeface="Times New Roman"/>
                      </a:endParaRPr>
                    </a:p>
                    <a:p>
                      <a:pPr marL="0" marR="0">
                        <a:lnSpc>
                          <a:spcPct val="115000"/>
                        </a:lnSpc>
                        <a:spcBef>
                          <a:spcPts val="0"/>
                        </a:spcBef>
                        <a:spcAft>
                          <a:spcPts val="0"/>
                        </a:spcAft>
                      </a:pPr>
                      <a:r>
                        <a:rPr lang="en-US" sz="1100" dirty="0" smtClean="0">
                          <a:latin typeface="+mn-lt"/>
                          <a:ea typeface="Calibri"/>
                          <a:cs typeface="Times New Roman"/>
                        </a:rPr>
                        <a:t>Mr.</a:t>
                      </a:r>
                      <a:r>
                        <a:rPr lang="en-US" sz="1100" baseline="0" dirty="0" smtClean="0">
                          <a:latin typeface="+mn-lt"/>
                          <a:ea typeface="Calibri"/>
                          <a:cs typeface="Times New Roman"/>
                        </a:rPr>
                        <a:t> Lewis</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endParaRPr lang="en-US" sz="1100" dirty="0">
                        <a:latin typeface="+mn-lt"/>
                      </a:endParaRPr>
                    </a:p>
                    <a:p>
                      <a:pPr marL="0" marR="0" algn="ctr">
                        <a:lnSpc>
                          <a:spcPct val="115000"/>
                        </a:lnSpc>
                        <a:spcBef>
                          <a:spcPts val="0"/>
                        </a:spcBef>
                        <a:spcAft>
                          <a:spcPts val="0"/>
                        </a:spcAft>
                      </a:pPr>
                      <a:r>
                        <a:rPr lang="en-US" sz="1100" dirty="0">
                          <a:latin typeface="+mn-lt"/>
                        </a:rPr>
                        <a:t>MSW</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endParaRPr lang="en-US" sz="1100" dirty="0" smtClean="0">
                        <a:latin typeface="+mn-lt"/>
                      </a:endParaRPr>
                    </a:p>
                    <a:p>
                      <a:pPr marL="0" marR="0" algn="ctr">
                        <a:lnSpc>
                          <a:spcPct val="115000"/>
                        </a:lnSpc>
                        <a:spcBef>
                          <a:spcPts val="0"/>
                        </a:spcBef>
                        <a:spcAft>
                          <a:spcPts val="0"/>
                        </a:spcAft>
                      </a:pPr>
                      <a:r>
                        <a:rPr lang="en-US" sz="1100" dirty="0" smtClean="0">
                          <a:latin typeface="+mn-lt"/>
                        </a:rPr>
                        <a:t>Medical </a:t>
                      </a:r>
                      <a:r>
                        <a:rPr lang="en-US" sz="1100" dirty="0">
                          <a:latin typeface="+mn-lt"/>
                        </a:rPr>
                        <a:t>Case </a:t>
                      </a:r>
                      <a:r>
                        <a:rPr lang="en-US" sz="1100" dirty="0" smtClean="0">
                          <a:latin typeface="+mn-lt"/>
                        </a:rPr>
                        <a:t>Mgr  /  CQM Coordinator</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endParaRPr lang="en-US" sz="1100" dirty="0" smtClean="0">
                        <a:latin typeface="+mn-lt"/>
                      </a:endParaRPr>
                    </a:p>
                    <a:p>
                      <a:pPr marL="0" marR="0" algn="ctr">
                        <a:lnSpc>
                          <a:spcPct val="115000"/>
                        </a:lnSpc>
                        <a:spcBef>
                          <a:spcPts val="0"/>
                        </a:spcBef>
                        <a:spcAft>
                          <a:spcPts val="0"/>
                        </a:spcAft>
                      </a:pPr>
                      <a:r>
                        <a:rPr lang="en-US" sz="1100" dirty="0" smtClean="0">
                          <a:latin typeface="+mn-lt"/>
                        </a:rPr>
                        <a:t>1.0</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endParaRPr lang="en-US" sz="1100" dirty="0" smtClean="0">
                        <a:latin typeface="+mn-lt"/>
                      </a:endParaRPr>
                    </a:p>
                    <a:p>
                      <a:pPr marL="0" marR="0" algn="ctr">
                        <a:lnSpc>
                          <a:spcPct val="115000"/>
                        </a:lnSpc>
                        <a:spcBef>
                          <a:spcPts val="0"/>
                        </a:spcBef>
                        <a:spcAft>
                          <a:spcPts val="0"/>
                        </a:spcAft>
                      </a:pPr>
                      <a:r>
                        <a:rPr lang="en-US" sz="1100" dirty="0" smtClean="0">
                          <a:latin typeface="+mn-lt"/>
                        </a:rPr>
                        <a:t>0.5 Part B</a:t>
                      </a:r>
                    </a:p>
                    <a:p>
                      <a:pPr marL="0" marR="0" algn="ctr">
                        <a:lnSpc>
                          <a:spcPct val="115000"/>
                        </a:lnSpc>
                        <a:spcBef>
                          <a:spcPts val="0"/>
                        </a:spcBef>
                        <a:spcAft>
                          <a:spcPts val="0"/>
                        </a:spcAft>
                      </a:pPr>
                      <a:r>
                        <a:rPr lang="en-US" sz="1100" dirty="0" smtClean="0">
                          <a:latin typeface="+mn-lt"/>
                        </a:rPr>
                        <a:t>0.5 Part C</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100" dirty="0">
                          <a:latin typeface="+mn-lt"/>
                        </a:rPr>
                        <a:t>3  years providing HIV medical case </a:t>
                      </a:r>
                      <a:r>
                        <a:rPr lang="en-US" sz="1100" dirty="0" smtClean="0">
                          <a:latin typeface="+mn-lt"/>
                        </a:rPr>
                        <a:t>management, fluent in Spanish </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45054">
                <a:tc>
                  <a:txBody>
                    <a:bodyPr/>
                    <a:lstStyle/>
                    <a:p>
                      <a:pPr marL="0" marR="0">
                        <a:lnSpc>
                          <a:spcPct val="115000"/>
                        </a:lnSpc>
                        <a:spcBef>
                          <a:spcPts val="0"/>
                        </a:spcBef>
                        <a:spcAft>
                          <a:spcPts val="0"/>
                        </a:spcAft>
                      </a:pPr>
                      <a:endParaRPr lang="en-US" sz="1100" dirty="0" smtClean="0">
                        <a:latin typeface="+mn-lt"/>
                        <a:ea typeface="Calibri"/>
                        <a:cs typeface="Times New Roman"/>
                      </a:endParaRPr>
                    </a:p>
                    <a:p>
                      <a:pPr marL="0" marR="0">
                        <a:lnSpc>
                          <a:spcPct val="115000"/>
                        </a:lnSpc>
                        <a:spcBef>
                          <a:spcPts val="0"/>
                        </a:spcBef>
                        <a:spcAft>
                          <a:spcPts val="0"/>
                        </a:spcAft>
                      </a:pPr>
                      <a:r>
                        <a:rPr lang="en-US" sz="1100" dirty="0" smtClean="0">
                          <a:latin typeface="+mn-lt"/>
                          <a:ea typeface="Calibri"/>
                          <a:cs typeface="Times New Roman"/>
                        </a:rPr>
                        <a:t>Ms. Johnson</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100" dirty="0" smtClean="0">
                        <a:latin typeface="+mn-lt"/>
                      </a:endParaRPr>
                    </a:p>
                    <a:p>
                      <a:pPr marL="0" marR="0" algn="ctr">
                        <a:lnSpc>
                          <a:spcPct val="115000"/>
                        </a:lnSpc>
                        <a:spcBef>
                          <a:spcPts val="0"/>
                        </a:spcBef>
                        <a:spcAft>
                          <a:spcPts val="0"/>
                        </a:spcAft>
                      </a:pPr>
                      <a:r>
                        <a:rPr lang="en-US" sz="1100" dirty="0" smtClean="0">
                          <a:latin typeface="+mn-lt"/>
                        </a:rPr>
                        <a:t>RD</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100" dirty="0" smtClean="0">
                        <a:latin typeface="+mn-lt"/>
                      </a:endParaRPr>
                    </a:p>
                    <a:p>
                      <a:pPr marL="0" marR="0" algn="ctr">
                        <a:lnSpc>
                          <a:spcPct val="115000"/>
                        </a:lnSpc>
                        <a:spcBef>
                          <a:spcPts val="0"/>
                        </a:spcBef>
                        <a:spcAft>
                          <a:spcPts val="0"/>
                        </a:spcAft>
                      </a:pPr>
                      <a:r>
                        <a:rPr lang="en-US" sz="1100" dirty="0" smtClean="0">
                          <a:latin typeface="+mn-lt"/>
                        </a:rPr>
                        <a:t>Contracted</a:t>
                      </a:r>
                      <a:endParaRPr lang="en-US" sz="1100" dirty="0">
                        <a:latin typeface="+mn-lt"/>
                      </a:endParaRPr>
                    </a:p>
                    <a:p>
                      <a:pPr marL="0" marR="0" algn="ctr">
                        <a:lnSpc>
                          <a:spcPct val="115000"/>
                        </a:lnSpc>
                        <a:spcBef>
                          <a:spcPts val="0"/>
                        </a:spcBef>
                        <a:spcAft>
                          <a:spcPts val="0"/>
                        </a:spcAft>
                      </a:pPr>
                      <a:r>
                        <a:rPr lang="en-US" sz="1100" dirty="0">
                          <a:latin typeface="+mn-lt"/>
                        </a:rPr>
                        <a:t>Registered Dietician</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latin typeface="+mn-lt"/>
                        </a:rPr>
                        <a:t> </a:t>
                      </a:r>
                      <a:endParaRPr lang="en-US" sz="1100" dirty="0" smtClean="0">
                        <a:latin typeface="+mn-lt"/>
                      </a:endParaRPr>
                    </a:p>
                    <a:p>
                      <a:pPr marL="0" marR="0" algn="ctr">
                        <a:lnSpc>
                          <a:spcPct val="115000"/>
                        </a:lnSpc>
                        <a:spcBef>
                          <a:spcPts val="0"/>
                        </a:spcBef>
                        <a:spcAft>
                          <a:spcPts val="0"/>
                        </a:spcAft>
                      </a:pPr>
                      <a:r>
                        <a:rPr lang="en-US" sz="1100" dirty="0" smtClean="0">
                          <a:latin typeface="+mn-lt"/>
                        </a:rPr>
                        <a:t>0.2</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100" dirty="0" smtClean="0">
                        <a:latin typeface="+mn-lt"/>
                      </a:endParaRPr>
                    </a:p>
                    <a:p>
                      <a:pPr marL="0" marR="0" algn="ctr">
                        <a:lnSpc>
                          <a:spcPct val="115000"/>
                        </a:lnSpc>
                        <a:spcBef>
                          <a:spcPts val="0"/>
                        </a:spcBef>
                        <a:spcAft>
                          <a:spcPts val="0"/>
                        </a:spcAft>
                      </a:pPr>
                      <a:r>
                        <a:rPr lang="en-US" sz="1100" dirty="0" smtClean="0">
                          <a:latin typeface="+mn-lt"/>
                        </a:rPr>
                        <a:t>0.2  </a:t>
                      </a:r>
                      <a:r>
                        <a:rPr lang="en-US" sz="1100" dirty="0">
                          <a:latin typeface="+mn-lt"/>
                        </a:rPr>
                        <a:t>Part C</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latin typeface="+mn-lt"/>
                        </a:rPr>
                        <a:t>2 years HIV nutritional Counseling and 20 years nutritional counseling experience</a:t>
                      </a:r>
                      <a:endParaRPr lang="en-US" sz="1100" dirty="0">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1495"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074355DD-00EB-48CD-8E91-12426EBFBA33}" type="slidenum">
              <a:rPr lang="en-US" sz="1000"/>
              <a:pPr algn="r" eaLnBrk="1" hangingPunct="1"/>
              <a:t>59</a:t>
            </a:fld>
            <a:endParaRPr lang="en-US" sz="1000"/>
          </a:p>
        </p:txBody>
      </p:sp>
      <p:sp>
        <p:nvSpPr>
          <p:cNvPr id="61496" name="Rectangle 3"/>
          <p:cNvSpPr>
            <a:spLocks noChangeArrowheads="1"/>
          </p:cNvSpPr>
          <p:nvPr/>
        </p:nvSpPr>
        <p:spPr bwMode="auto">
          <a:xfrm>
            <a:off x="1524000" y="152400"/>
            <a:ext cx="49530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5000"/>
              </a:lnSpc>
            </a:pPr>
            <a:r>
              <a:rPr lang="en-US" sz="3600">
                <a:solidFill>
                  <a:schemeClr val="bg1"/>
                </a:solidFill>
                <a:ea typeface="Calibri" pitchFamily="34" charset="0"/>
                <a:cs typeface="Times New Roman" pitchFamily="18" charset="0"/>
              </a:rPr>
              <a:t>Sample Staffing Plan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990600"/>
            <a:ext cx="9144000" cy="762000"/>
          </a:xfrm>
        </p:spPr>
        <p:txBody>
          <a:bodyPr/>
          <a:lstStyle/>
          <a:p>
            <a:r>
              <a:rPr lang="en-US" smtClean="0"/>
              <a:t>Part C EIS Overview</a:t>
            </a:r>
          </a:p>
        </p:txBody>
      </p:sp>
      <p:sp>
        <p:nvSpPr>
          <p:cNvPr id="22532" name="Rectangle 3"/>
          <p:cNvSpPr>
            <a:spLocks noGrp="1" noChangeArrowheads="1"/>
          </p:cNvSpPr>
          <p:nvPr>
            <p:ph type="body" idx="4294967295"/>
          </p:nvPr>
        </p:nvSpPr>
        <p:spPr>
          <a:xfrm>
            <a:off x="685800" y="1817688"/>
            <a:ext cx="8229600" cy="4648200"/>
          </a:xfrm>
        </p:spPr>
        <p:txBody>
          <a:bodyPr>
            <a:normAutofit/>
          </a:bodyPr>
          <a:lstStyle/>
          <a:p>
            <a:pPr marL="609600" indent="-609600" eaLnBrk="1" hangingPunct="1">
              <a:buFontTx/>
              <a:buChar char="•"/>
              <a:defRPr/>
            </a:pPr>
            <a:endParaRPr lang="en-US" sz="800" dirty="0" smtClean="0"/>
          </a:p>
          <a:p>
            <a:pPr>
              <a:buFont typeface="Arial" pitchFamily="34" charset="0"/>
              <a:buChar char="•"/>
              <a:defRPr/>
            </a:pPr>
            <a:r>
              <a:rPr lang="en-US" sz="2800" b="1" dirty="0" smtClean="0">
                <a:solidFill>
                  <a:srgbClr val="056594"/>
                </a:solidFill>
              </a:rPr>
              <a:t>Purpose: </a:t>
            </a:r>
            <a:r>
              <a:rPr lang="en-US" sz="2800" dirty="0" smtClean="0">
                <a:solidFill>
                  <a:schemeClr val="tx1"/>
                </a:solidFill>
              </a:rPr>
              <a:t>To provide comprehensive continuum of </a:t>
            </a:r>
            <a:r>
              <a:rPr lang="en-US" sz="2800" u="sng" dirty="0" smtClean="0">
                <a:solidFill>
                  <a:schemeClr val="tx1"/>
                </a:solidFill>
              </a:rPr>
              <a:t>outpatient</a:t>
            </a:r>
            <a:r>
              <a:rPr lang="en-US" sz="2800" dirty="0" smtClean="0">
                <a:solidFill>
                  <a:schemeClr val="tx1"/>
                </a:solidFill>
              </a:rPr>
              <a:t> HIV primary care in a service area.</a:t>
            </a:r>
          </a:p>
          <a:p>
            <a:pPr>
              <a:buFont typeface="Arial" charset="0"/>
              <a:buNone/>
              <a:defRPr/>
            </a:pPr>
            <a:endParaRPr lang="en-US" sz="2800" dirty="0" smtClean="0">
              <a:solidFill>
                <a:schemeClr val="tx1"/>
              </a:solidFill>
            </a:endParaRPr>
          </a:p>
          <a:p>
            <a:pPr>
              <a:buFont typeface="Arial" pitchFamily="34" charset="0"/>
              <a:buChar char="•"/>
              <a:defRPr/>
            </a:pPr>
            <a:r>
              <a:rPr lang="en-US" sz="2800" b="1" dirty="0" smtClean="0">
                <a:solidFill>
                  <a:srgbClr val="056594"/>
                </a:solidFill>
              </a:rPr>
              <a:t>Medical Model of Care:</a:t>
            </a:r>
          </a:p>
          <a:p>
            <a:pPr lvl="2">
              <a:buFont typeface="Arial" pitchFamily="34" charset="0"/>
              <a:buChar char="•"/>
              <a:defRPr/>
            </a:pPr>
            <a:r>
              <a:rPr lang="en-US" sz="2600" dirty="0" smtClean="0">
                <a:solidFill>
                  <a:schemeClr val="tx1"/>
                </a:solidFill>
              </a:rPr>
              <a:t>Assess</a:t>
            </a:r>
          </a:p>
          <a:p>
            <a:pPr lvl="2">
              <a:buFont typeface="Arial" pitchFamily="34" charset="0"/>
              <a:buChar char="•"/>
              <a:defRPr/>
            </a:pPr>
            <a:r>
              <a:rPr lang="en-US" sz="2600" dirty="0" smtClean="0">
                <a:solidFill>
                  <a:schemeClr val="tx1"/>
                </a:solidFill>
              </a:rPr>
              <a:t>Treat </a:t>
            </a:r>
          </a:p>
          <a:p>
            <a:pPr lvl="2">
              <a:buFont typeface="Arial" pitchFamily="34" charset="0"/>
              <a:buChar char="•"/>
              <a:defRPr/>
            </a:pPr>
            <a:r>
              <a:rPr lang="en-US" sz="2600" dirty="0" smtClean="0">
                <a:solidFill>
                  <a:schemeClr val="tx1"/>
                </a:solidFill>
              </a:rPr>
              <a:t>Refer</a:t>
            </a:r>
          </a:p>
        </p:txBody>
      </p:sp>
      <p:sp>
        <p:nvSpPr>
          <p:cNvPr id="8196"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A2A84EAA-723C-4C59-88C0-4E5321C194FF}" type="slidenum">
              <a:rPr lang="en-US" sz="1000"/>
              <a:pPr algn="r" eaLnBrk="1" hangingPunct="1"/>
              <a:t>6</a:t>
            </a:fld>
            <a:endParaRPr lang="en-US" sz="10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295400" y="1143000"/>
            <a:ext cx="6553200" cy="838200"/>
          </a:xfrm>
        </p:spPr>
        <p:txBody>
          <a:bodyPr/>
          <a:lstStyle/>
          <a:p>
            <a:r>
              <a:rPr lang="en-US" smtClean="0">
                <a:solidFill>
                  <a:srgbClr val="056594"/>
                </a:solidFill>
              </a:rPr>
              <a:t>Unobligated Balance</a:t>
            </a:r>
          </a:p>
        </p:txBody>
      </p:sp>
      <p:sp>
        <p:nvSpPr>
          <p:cNvPr id="3" name="Content Placeholder 2"/>
          <p:cNvSpPr>
            <a:spLocks noGrp="1"/>
          </p:cNvSpPr>
          <p:nvPr>
            <p:ph idx="1"/>
          </p:nvPr>
        </p:nvSpPr>
        <p:spPr>
          <a:xfrm>
            <a:off x="609600" y="2057400"/>
            <a:ext cx="7772400" cy="4495800"/>
          </a:xfrm>
        </p:spPr>
        <p:txBody>
          <a:bodyPr>
            <a:normAutofit fontScale="92500" lnSpcReduction="20000"/>
          </a:bodyPr>
          <a:lstStyle/>
          <a:p>
            <a:pPr>
              <a:buFont typeface="Wingdings" pitchFamily="2" charset="2"/>
              <a:buChar char="q"/>
              <a:defRPr/>
            </a:pPr>
            <a:r>
              <a:rPr lang="en-US" b="1" dirty="0" smtClean="0">
                <a:solidFill>
                  <a:srgbClr val="056594"/>
                </a:solidFill>
                <a:latin typeface="+mj-lt"/>
              </a:rPr>
              <a:t>Unobligated Balance </a:t>
            </a:r>
            <a:r>
              <a:rPr lang="en-US" dirty="0" smtClean="0">
                <a:latin typeface="+mj-lt"/>
              </a:rPr>
              <a:t>- the portion of the federal authorized award that has not been obligated by the recipient during the project period.</a:t>
            </a:r>
          </a:p>
          <a:p>
            <a:pPr>
              <a:buFont typeface="Arial" charset="0"/>
              <a:buNone/>
              <a:defRPr/>
            </a:pPr>
            <a:endParaRPr lang="en-US" sz="2200" dirty="0" smtClean="0">
              <a:latin typeface="+mj-lt"/>
            </a:endParaRPr>
          </a:p>
          <a:p>
            <a:pPr>
              <a:buFont typeface="Wingdings" pitchFamily="2" charset="2"/>
              <a:buChar char="q"/>
              <a:defRPr/>
            </a:pPr>
            <a:r>
              <a:rPr lang="en-US" b="1" dirty="0" smtClean="0">
                <a:solidFill>
                  <a:srgbClr val="056594"/>
                </a:solidFill>
                <a:latin typeface="+mj-lt"/>
              </a:rPr>
              <a:t>Carryover</a:t>
            </a:r>
            <a:r>
              <a:rPr lang="en-US" dirty="0" smtClean="0">
                <a:solidFill>
                  <a:srgbClr val="056594"/>
                </a:solidFill>
                <a:latin typeface="+mj-lt"/>
              </a:rPr>
              <a:t> -</a:t>
            </a:r>
            <a:r>
              <a:rPr lang="en-US" dirty="0" smtClean="0">
                <a:latin typeface="+mj-lt"/>
              </a:rPr>
              <a:t> Grantee may request carryover of Unobligated Federal funds remaining at the end of any budget period that may be carried forward to another budget period to cover allowable costs of that budget period.</a:t>
            </a:r>
          </a:p>
          <a:p>
            <a:pPr>
              <a:defRPr/>
            </a:pPr>
            <a:endParaRPr lang="en-US" sz="2400" dirty="0">
              <a:latin typeface="+mj-lt"/>
            </a:endParaRPr>
          </a:p>
        </p:txBody>
      </p:sp>
      <p:sp>
        <p:nvSpPr>
          <p:cNvPr id="62468"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C3587CC3-FD8E-4094-ADB6-B54BB861A2AD}" type="slidenum">
              <a:rPr lang="en-US" sz="1000"/>
              <a:pPr algn="r" eaLnBrk="1" hangingPunct="1"/>
              <a:t>60</a:t>
            </a:fld>
            <a:endParaRPr lang="en-US" sz="10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133600"/>
            <a:ext cx="8229600" cy="1905000"/>
          </a:xfrm>
        </p:spPr>
        <p:txBody>
          <a:bodyPr/>
          <a:lstStyle/>
          <a:p>
            <a:r>
              <a:rPr lang="en-US" sz="6000" smtClean="0">
                <a:solidFill>
                  <a:srgbClr val="056594"/>
                </a:solidFill>
              </a:rPr>
              <a:t>Budget Modification</a:t>
            </a:r>
          </a:p>
        </p:txBody>
      </p:sp>
      <p:pic>
        <p:nvPicPr>
          <p:cNvPr id="63491" name="Picture 2" descr="calulat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343400"/>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02197492-946D-457A-B58F-F34B4121E32D}" type="slidenum">
              <a:rPr lang="en-US" sz="1000"/>
              <a:pPr algn="r" eaLnBrk="1" hangingPunct="1"/>
              <a:t>61</a:t>
            </a:fld>
            <a:endParaRPr lang="en-US" sz="10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457200"/>
          </a:xfrm>
        </p:spPr>
        <p:txBody>
          <a:bodyPr>
            <a:normAutofit fontScale="90000"/>
          </a:bodyPr>
          <a:lstStyle/>
          <a:p>
            <a:pPr>
              <a:defRPr/>
            </a:pPr>
            <a:r>
              <a:rPr lang="en-US" dirty="0" smtClean="0">
                <a:solidFill>
                  <a:schemeClr val="bg1"/>
                </a:solidFill>
              </a:rPr>
              <a:t>Budget Modification</a:t>
            </a:r>
            <a:br>
              <a:rPr lang="en-US" dirty="0" smtClean="0">
                <a:solidFill>
                  <a:schemeClr val="bg1"/>
                </a:solidFill>
              </a:rPr>
            </a:br>
            <a:endParaRPr lang="en-US" sz="2700" dirty="0">
              <a:solidFill>
                <a:schemeClr val="bg1"/>
              </a:solidFill>
            </a:endParaRPr>
          </a:p>
        </p:txBody>
      </p:sp>
      <p:graphicFrame>
        <p:nvGraphicFramePr>
          <p:cNvPr id="4" name="Content Placeholder 3"/>
          <p:cNvGraphicFramePr>
            <a:graphicFrameLocks noGrp="1"/>
          </p:cNvGraphicFramePr>
          <p:nvPr>
            <p:ph idx="1"/>
          </p:nvPr>
        </p:nvGraphicFramePr>
        <p:xfrm>
          <a:off x="152400" y="1447800"/>
          <a:ext cx="8610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4516" name="Rectangle 4"/>
          <p:cNvSpPr>
            <a:spLocks noChangeArrowheads="1"/>
          </p:cNvSpPr>
          <p:nvPr/>
        </p:nvSpPr>
        <p:spPr bwMode="auto">
          <a:xfrm>
            <a:off x="533400" y="5656154"/>
            <a:ext cx="8020050" cy="64633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028700" indent="-285750">
              <a:spcBef>
                <a:spcPts val="1200"/>
              </a:spcBef>
              <a:buFont typeface="Wingdings" pitchFamily="2" charset="2"/>
              <a:buChar char="ü"/>
            </a:pPr>
            <a:r>
              <a:rPr lang="en-US" b="1" dirty="0" smtClean="0"/>
              <a:t>Simple </a:t>
            </a:r>
            <a:r>
              <a:rPr lang="en-US" b="1" dirty="0"/>
              <a:t>modifications that do not meet the above criteria can be completed by notifying your Project Officer by email!</a:t>
            </a:r>
          </a:p>
        </p:txBody>
      </p:sp>
      <p:sp>
        <p:nvSpPr>
          <p:cNvPr id="6" name="Action Button: Document 5">
            <a:hlinkClick r:id="" action="ppaction://noaction" highlightClick="1"/>
          </p:cNvPr>
          <p:cNvSpPr/>
          <p:nvPr/>
        </p:nvSpPr>
        <p:spPr>
          <a:xfrm>
            <a:off x="533400" y="5656154"/>
            <a:ext cx="457200" cy="646331"/>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Note</a:t>
            </a:r>
          </a:p>
        </p:txBody>
      </p:sp>
      <p:sp>
        <p:nvSpPr>
          <p:cNvPr id="64518"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61A2AF42-F0EA-4099-AA6B-227F614F5FB0}" type="slidenum">
              <a:rPr lang="en-US" sz="1000"/>
              <a:pPr algn="r" eaLnBrk="1" hangingPunct="1"/>
              <a:t>62</a:t>
            </a:fld>
            <a:endParaRPr lang="en-US" sz="10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990600" y="0"/>
            <a:ext cx="6553200" cy="838200"/>
          </a:xfrm>
        </p:spPr>
        <p:txBody>
          <a:bodyPr/>
          <a:lstStyle/>
          <a:p>
            <a:r>
              <a:rPr lang="en-US" sz="3200" smtClean="0">
                <a:solidFill>
                  <a:schemeClr val="bg1"/>
                </a:solidFill>
              </a:rPr>
              <a:t>Budget Modification Process</a:t>
            </a:r>
          </a:p>
        </p:txBody>
      </p:sp>
      <p:graphicFrame>
        <p:nvGraphicFramePr>
          <p:cNvPr id="4" name="Content Placeholder 3"/>
          <p:cNvGraphicFramePr>
            <a:graphicFrameLocks noGrp="1"/>
          </p:cNvGraphicFramePr>
          <p:nvPr>
            <p:ph idx="1"/>
          </p:nvPr>
        </p:nvGraphicFramePr>
        <p:xfrm>
          <a:off x="838200" y="1371600"/>
          <a:ext cx="7239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5540"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A59436C4-BC27-4D41-A25D-2B92A7D3AEAB}" type="slidenum">
              <a:rPr lang="en-US" sz="1000"/>
              <a:pPr algn="r" eaLnBrk="1" hangingPunct="1"/>
              <a:t>63</a:t>
            </a:fld>
            <a:endParaRPr lang="en-US" sz="10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rgbClr val="056594"/>
                </a:solidFill>
              </a:rPr>
              <a:t>Sample of Section of Budget Modification Template</a:t>
            </a:r>
            <a:endParaRPr lang="en-US" dirty="0">
              <a:solidFill>
                <a:srgbClr val="056594"/>
              </a:solidFill>
            </a:endParaRPr>
          </a:p>
        </p:txBody>
      </p:sp>
      <p:graphicFrame>
        <p:nvGraphicFramePr>
          <p:cNvPr id="4" name="Content Placeholder 3"/>
          <p:cNvGraphicFramePr>
            <a:graphicFrameLocks noGrp="1"/>
          </p:cNvGraphicFramePr>
          <p:nvPr>
            <p:ph idx="1"/>
          </p:nvPr>
        </p:nvGraphicFramePr>
        <p:xfrm>
          <a:off x="457200" y="2249488"/>
          <a:ext cx="8229600" cy="3976781"/>
        </p:xfrm>
        <a:graphic>
          <a:graphicData uri="http://schemas.openxmlformats.org/drawingml/2006/table">
            <a:tbl>
              <a:tblPr firstRow="1" bandRow="1">
                <a:tableStyleId>{5C22544A-7EE6-4342-B048-85BDC9FD1C3A}</a:tableStyleId>
              </a:tblPr>
              <a:tblGrid>
                <a:gridCol w="2057400"/>
                <a:gridCol w="2057400"/>
                <a:gridCol w="2057400"/>
                <a:gridCol w="2057400"/>
              </a:tblGrid>
              <a:tr h="370747">
                <a:tc>
                  <a:txBody>
                    <a:bodyPr/>
                    <a:lstStyle/>
                    <a:p>
                      <a:pPr algn="ctr"/>
                      <a:r>
                        <a:rPr lang="en-US" sz="1800" dirty="0" smtClean="0"/>
                        <a:t>Description</a:t>
                      </a:r>
                      <a:endParaRPr lang="en-US" sz="1800" dirty="0"/>
                    </a:p>
                  </a:txBody>
                  <a:tcPr marT="45709" marB="45709">
                    <a:solidFill>
                      <a:srgbClr val="056594"/>
                    </a:solidFill>
                  </a:tcPr>
                </a:tc>
                <a:tc>
                  <a:txBody>
                    <a:bodyPr/>
                    <a:lstStyle/>
                    <a:p>
                      <a:pPr algn="ctr"/>
                      <a:r>
                        <a:rPr lang="en-US" sz="1800" dirty="0" smtClean="0"/>
                        <a:t>Original EIS</a:t>
                      </a:r>
                      <a:endParaRPr lang="en-US" sz="1800" dirty="0"/>
                    </a:p>
                  </a:txBody>
                  <a:tcPr marT="45709" marB="45709">
                    <a:solidFill>
                      <a:srgbClr val="056594"/>
                    </a:solidFill>
                  </a:tcPr>
                </a:tc>
                <a:tc>
                  <a:txBody>
                    <a:bodyPr/>
                    <a:lstStyle/>
                    <a:p>
                      <a:pPr algn="ctr"/>
                      <a:r>
                        <a:rPr lang="en-US" sz="1800" dirty="0" smtClean="0"/>
                        <a:t>Adjustment</a:t>
                      </a:r>
                      <a:r>
                        <a:rPr lang="en-US" sz="1800" baseline="0" dirty="0" smtClean="0"/>
                        <a:t> EIS</a:t>
                      </a:r>
                      <a:endParaRPr lang="en-US" sz="1800" dirty="0"/>
                    </a:p>
                  </a:txBody>
                  <a:tcPr marT="45709" marB="45709">
                    <a:solidFill>
                      <a:srgbClr val="056594"/>
                    </a:solidFill>
                  </a:tcPr>
                </a:tc>
                <a:tc>
                  <a:txBody>
                    <a:bodyPr/>
                    <a:lstStyle/>
                    <a:p>
                      <a:pPr algn="ctr"/>
                      <a:r>
                        <a:rPr lang="en-US" sz="1800" dirty="0" smtClean="0"/>
                        <a:t>New EIS Total</a:t>
                      </a:r>
                      <a:endParaRPr lang="en-US" sz="1800" dirty="0"/>
                    </a:p>
                  </a:txBody>
                  <a:tcPr marT="45709" marB="45709">
                    <a:solidFill>
                      <a:srgbClr val="056594"/>
                    </a:solidFill>
                  </a:tcPr>
                </a:tc>
              </a:tr>
              <a:tr h="370747">
                <a:tc>
                  <a:txBody>
                    <a:bodyPr/>
                    <a:lstStyle/>
                    <a:p>
                      <a:pPr algn="l"/>
                      <a:r>
                        <a:rPr lang="en-US" sz="1800" b="1" dirty="0" smtClean="0"/>
                        <a:t>Personnel</a:t>
                      </a:r>
                      <a:endParaRPr lang="en-US" sz="1800" b="1" dirty="0"/>
                    </a:p>
                  </a:txBody>
                  <a:tcPr marT="45709" marB="45709"/>
                </a:tc>
                <a:tc>
                  <a:txBody>
                    <a:bodyPr/>
                    <a:lstStyle/>
                    <a:p>
                      <a:pPr algn="r"/>
                      <a:endParaRPr lang="en-US" sz="1800" dirty="0"/>
                    </a:p>
                  </a:txBody>
                  <a:tcPr marT="45709" marB="45709"/>
                </a:tc>
                <a:tc>
                  <a:txBody>
                    <a:bodyPr/>
                    <a:lstStyle/>
                    <a:p>
                      <a:pPr algn="r"/>
                      <a:endParaRPr lang="en-US" sz="1800" dirty="0"/>
                    </a:p>
                  </a:txBody>
                  <a:tcPr marT="45709" marB="45709"/>
                </a:tc>
                <a:tc>
                  <a:txBody>
                    <a:bodyPr/>
                    <a:lstStyle/>
                    <a:p>
                      <a:pPr algn="r"/>
                      <a:endParaRPr lang="en-US" sz="1800" dirty="0"/>
                    </a:p>
                  </a:txBody>
                  <a:tcPr marT="45709" marB="45709"/>
                </a:tc>
              </a:tr>
              <a:tr h="370747">
                <a:tc>
                  <a:txBody>
                    <a:bodyPr/>
                    <a:lstStyle/>
                    <a:p>
                      <a:pPr algn="r"/>
                      <a:r>
                        <a:rPr lang="en-US" sz="1800" dirty="0" smtClean="0"/>
                        <a:t>Provider Name</a:t>
                      </a:r>
                      <a:endParaRPr lang="en-US" sz="1800" dirty="0"/>
                    </a:p>
                  </a:txBody>
                  <a:tcPr marT="45709" marB="45709"/>
                </a:tc>
                <a:tc>
                  <a:txBody>
                    <a:bodyPr/>
                    <a:lstStyle/>
                    <a:p>
                      <a:pPr algn="r"/>
                      <a:r>
                        <a:rPr lang="en-US" sz="1800" b="1" dirty="0" smtClean="0"/>
                        <a:t>0</a:t>
                      </a:r>
                      <a:endParaRPr lang="en-US" sz="1800" b="1" dirty="0"/>
                    </a:p>
                  </a:txBody>
                  <a:tcPr marT="45709" marB="45709"/>
                </a:tc>
                <a:tc>
                  <a:txBody>
                    <a:bodyPr/>
                    <a:lstStyle/>
                    <a:p>
                      <a:pPr algn="r"/>
                      <a:r>
                        <a:rPr lang="en-US" sz="1800" b="1" dirty="0" smtClean="0"/>
                        <a:t>6750</a:t>
                      </a:r>
                      <a:endParaRPr lang="en-US" sz="1800" b="1" dirty="0"/>
                    </a:p>
                  </a:txBody>
                  <a:tcPr marT="45709" marB="45709"/>
                </a:tc>
                <a:tc>
                  <a:txBody>
                    <a:bodyPr/>
                    <a:lstStyle/>
                    <a:p>
                      <a:pPr algn="r"/>
                      <a:r>
                        <a:rPr lang="en-US" sz="1800" b="1" dirty="0" smtClean="0"/>
                        <a:t>6750</a:t>
                      </a:r>
                      <a:endParaRPr lang="en-US" sz="1800" b="1" dirty="0"/>
                    </a:p>
                  </a:txBody>
                  <a:tcPr marT="45709" marB="45709"/>
                </a:tc>
              </a:tr>
              <a:tr h="370747">
                <a:tc>
                  <a:txBody>
                    <a:bodyPr/>
                    <a:lstStyle/>
                    <a:p>
                      <a:pPr algn="r"/>
                      <a:r>
                        <a:rPr lang="en-US" sz="1800" dirty="0" smtClean="0"/>
                        <a:t>Provider Name</a:t>
                      </a:r>
                      <a:endParaRPr lang="en-US" sz="1800" dirty="0"/>
                    </a:p>
                  </a:txBody>
                  <a:tcPr marT="45709" marB="45709"/>
                </a:tc>
                <a:tc>
                  <a:txBody>
                    <a:bodyPr/>
                    <a:lstStyle/>
                    <a:p>
                      <a:pPr algn="r"/>
                      <a:r>
                        <a:rPr lang="en-US" sz="1800" b="1" dirty="0" smtClean="0"/>
                        <a:t>42259</a:t>
                      </a:r>
                      <a:endParaRPr lang="en-US" sz="1800" b="1" dirty="0"/>
                    </a:p>
                  </a:txBody>
                  <a:tcPr marT="45709" marB="45709"/>
                </a:tc>
                <a:tc>
                  <a:txBody>
                    <a:bodyPr/>
                    <a:lstStyle/>
                    <a:p>
                      <a:pPr algn="r"/>
                      <a:r>
                        <a:rPr lang="en-US" sz="1800" b="1" dirty="0" smtClean="0"/>
                        <a:t>-24782</a:t>
                      </a:r>
                      <a:endParaRPr lang="en-US" sz="1800" b="1" dirty="0"/>
                    </a:p>
                  </a:txBody>
                  <a:tcPr marT="45709" marB="45709"/>
                </a:tc>
                <a:tc>
                  <a:txBody>
                    <a:bodyPr/>
                    <a:lstStyle/>
                    <a:p>
                      <a:pPr algn="r"/>
                      <a:r>
                        <a:rPr lang="en-US" sz="1800" b="1" dirty="0" smtClean="0"/>
                        <a:t>17477</a:t>
                      </a:r>
                      <a:endParaRPr lang="en-US" sz="1800" b="1" dirty="0"/>
                    </a:p>
                  </a:txBody>
                  <a:tcPr marT="45709" marB="45709"/>
                </a:tc>
              </a:tr>
              <a:tr h="370747">
                <a:tc>
                  <a:txBody>
                    <a:bodyPr/>
                    <a:lstStyle/>
                    <a:p>
                      <a:pPr algn="r"/>
                      <a:r>
                        <a:rPr lang="en-US" sz="1800" dirty="0" smtClean="0"/>
                        <a:t>Provider Name</a:t>
                      </a:r>
                      <a:endParaRPr lang="en-US" sz="1800" dirty="0"/>
                    </a:p>
                  </a:txBody>
                  <a:tcPr marT="45709" marB="45709"/>
                </a:tc>
                <a:tc>
                  <a:txBody>
                    <a:bodyPr/>
                    <a:lstStyle/>
                    <a:p>
                      <a:pPr algn="r"/>
                      <a:r>
                        <a:rPr lang="en-US" sz="1800" b="1" dirty="0" smtClean="0"/>
                        <a:t>0</a:t>
                      </a:r>
                      <a:endParaRPr lang="en-US" sz="1800" b="1" dirty="0"/>
                    </a:p>
                  </a:txBody>
                  <a:tcPr marT="45709" marB="45709"/>
                </a:tc>
                <a:tc>
                  <a:txBody>
                    <a:bodyPr/>
                    <a:lstStyle/>
                    <a:p>
                      <a:pPr algn="r"/>
                      <a:r>
                        <a:rPr lang="en-US" sz="1800" b="1" dirty="0" smtClean="0"/>
                        <a:t>12207</a:t>
                      </a:r>
                      <a:endParaRPr lang="en-US" sz="1800" b="1" dirty="0"/>
                    </a:p>
                  </a:txBody>
                  <a:tcPr marT="45709" marB="45709"/>
                </a:tc>
                <a:tc>
                  <a:txBody>
                    <a:bodyPr/>
                    <a:lstStyle/>
                    <a:p>
                      <a:pPr algn="r"/>
                      <a:r>
                        <a:rPr lang="en-US" sz="1800" b="1" dirty="0" smtClean="0"/>
                        <a:t>12207</a:t>
                      </a:r>
                      <a:endParaRPr lang="en-US" sz="1800" b="1" dirty="0"/>
                    </a:p>
                  </a:txBody>
                  <a:tcPr marT="45709" marB="45709"/>
                </a:tc>
              </a:tr>
              <a:tr h="370747">
                <a:tc>
                  <a:txBody>
                    <a:bodyPr/>
                    <a:lstStyle/>
                    <a:p>
                      <a:pPr algn="r"/>
                      <a:r>
                        <a:rPr lang="en-US" sz="1800" dirty="0" smtClean="0"/>
                        <a:t>Provider Name</a:t>
                      </a:r>
                      <a:endParaRPr lang="en-US" sz="1800" dirty="0"/>
                    </a:p>
                  </a:txBody>
                  <a:tcPr marT="45709" marB="45709"/>
                </a:tc>
                <a:tc>
                  <a:txBody>
                    <a:bodyPr/>
                    <a:lstStyle/>
                    <a:p>
                      <a:pPr algn="r"/>
                      <a:r>
                        <a:rPr lang="en-US" sz="1800" b="1" dirty="0" smtClean="0"/>
                        <a:t>33638</a:t>
                      </a:r>
                      <a:endParaRPr lang="en-US" sz="1800" b="1" dirty="0"/>
                    </a:p>
                  </a:txBody>
                  <a:tcPr marT="45709" marB="45709"/>
                </a:tc>
                <a:tc>
                  <a:txBody>
                    <a:bodyPr/>
                    <a:lstStyle/>
                    <a:p>
                      <a:pPr algn="r"/>
                      <a:r>
                        <a:rPr lang="en-US" sz="1800" b="1" dirty="0" smtClean="0"/>
                        <a:t>9825</a:t>
                      </a:r>
                      <a:endParaRPr lang="en-US" sz="1800" b="1" dirty="0"/>
                    </a:p>
                  </a:txBody>
                  <a:tcPr marT="45709" marB="45709"/>
                </a:tc>
                <a:tc>
                  <a:txBody>
                    <a:bodyPr/>
                    <a:lstStyle/>
                    <a:p>
                      <a:pPr algn="r"/>
                      <a:r>
                        <a:rPr lang="en-US" sz="1800" b="1" dirty="0" smtClean="0"/>
                        <a:t>43463</a:t>
                      </a:r>
                      <a:endParaRPr lang="en-US" sz="1800" b="1" dirty="0"/>
                    </a:p>
                  </a:txBody>
                  <a:tcPr marT="45709" marB="45709"/>
                </a:tc>
              </a:tr>
              <a:tr h="370747">
                <a:tc>
                  <a:txBody>
                    <a:bodyPr/>
                    <a:lstStyle/>
                    <a:p>
                      <a:pPr algn="r"/>
                      <a:endParaRPr lang="en-US" sz="1800" dirty="0"/>
                    </a:p>
                  </a:txBody>
                  <a:tcPr marT="45709" marB="45709"/>
                </a:tc>
                <a:tc>
                  <a:txBody>
                    <a:bodyPr/>
                    <a:lstStyle/>
                    <a:p>
                      <a:pPr algn="r"/>
                      <a:endParaRPr lang="en-US" sz="1800" b="1" dirty="0"/>
                    </a:p>
                  </a:txBody>
                  <a:tcPr marT="45709" marB="45709"/>
                </a:tc>
                <a:tc>
                  <a:txBody>
                    <a:bodyPr/>
                    <a:lstStyle/>
                    <a:p>
                      <a:pPr algn="r"/>
                      <a:endParaRPr lang="en-US" sz="1800" b="1" dirty="0"/>
                    </a:p>
                  </a:txBody>
                  <a:tcPr marT="45709" marB="45709"/>
                </a:tc>
                <a:tc>
                  <a:txBody>
                    <a:bodyPr/>
                    <a:lstStyle/>
                    <a:p>
                      <a:pPr algn="r"/>
                      <a:endParaRPr lang="en-US" sz="1800" b="1" dirty="0"/>
                    </a:p>
                  </a:txBody>
                  <a:tcPr marT="45709" marB="45709"/>
                </a:tc>
              </a:tr>
              <a:tr h="370747">
                <a:tc>
                  <a:txBody>
                    <a:bodyPr/>
                    <a:lstStyle/>
                    <a:p>
                      <a:pPr algn="l"/>
                      <a:r>
                        <a:rPr lang="en-US" sz="1800" b="1" dirty="0" smtClean="0"/>
                        <a:t>Supplies</a:t>
                      </a:r>
                      <a:endParaRPr lang="en-US" sz="1800" b="1" dirty="0"/>
                    </a:p>
                  </a:txBody>
                  <a:tcPr marT="45709" marB="45709"/>
                </a:tc>
                <a:tc>
                  <a:txBody>
                    <a:bodyPr/>
                    <a:lstStyle/>
                    <a:p>
                      <a:pPr algn="r"/>
                      <a:endParaRPr lang="en-US" sz="1800" b="1" dirty="0"/>
                    </a:p>
                  </a:txBody>
                  <a:tcPr marT="45709" marB="45709"/>
                </a:tc>
                <a:tc>
                  <a:txBody>
                    <a:bodyPr/>
                    <a:lstStyle/>
                    <a:p>
                      <a:pPr algn="r"/>
                      <a:endParaRPr lang="en-US" sz="1800" b="1" dirty="0"/>
                    </a:p>
                  </a:txBody>
                  <a:tcPr marT="45709" marB="45709"/>
                </a:tc>
                <a:tc>
                  <a:txBody>
                    <a:bodyPr/>
                    <a:lstStyle/>
                    <a:p>
                      <a:pPr algn="r"/>
                      <a:endParaRPr lang="en-US" sz="1800" b="1" dirty="0"/>
                    </a:p>
                  </a:txBody>
                  <a:tcPr marT="45709" marB="45709"/>
                </a:tc>
              </a:tr>
              <a:tr h="370747">
                <a:tc>
                  <a:txBody>
                    <a:bodyPr/>
                    <a:lstStyle/>
                    <a:p>
                      <a:pPr algn="r"/>
                      <a:r>
                        <a:rPr lang="en-US" sz="1800" dirty="0" smtClean="0"/>
                        <a:t>Medical Supplies</a:t>
                      </a:r>
                      <a:endParaRPr lang="en-US" sz="1800" dirty="0"/>
                    </a:p>
                  </a:txBody>
                  <a:tcPr marT="45709" marB="45709"/>
                </a:tc>
                <a:tc>
                  <a:txBody>
                    <a:bodyPr/>
                    <a:lstStyle/>
                    <a:p>
                      <a:pPr algn="r"/>
                      <a:r>
                        <a:rPr lang="en-US" sz="1800" b="1" dirty="0" smtClean="0"/>
                        <a:t>850</a:t>
                      </a:r>
                      <a:endParaRPr lang="en-US" sz="1800" b="1" dirty="0"/>
                    </a:p>
                  </a:txBody>
                  <a:tcPr marT="45709" marB="45709"/>
                </a:tc>
                <a:tc>
                  <a:txBody>
                    <a:bodyPr/>
                    <a:lstStyle/>
                    <a:p>
                      <a:pPr algn="r"/>
                      <a:r>
                        <a:rPr lang="en-US" sz="1800" b="1" dirty="0" smtClean="0"/>
                        <a:t>0</a:t>
                      </a:r>
                      <a:endParaRPr lang="en-US" sz="1800" b="1" dirty="0"/>
                    </a:p>
                  </a:txBody>
                  <a:tcPr marT="45709" marB="45709"/>
                </a:tc>
                <a:tc>
                  <a:txBody>
                    <a:bodyPr/>
                    <a:lstStyle/>
                    <a:p>
                      <a:pPr algn="r"/>
                      <a:r>
                        <a:rPr lang="en-US" sz="1800" b="1" dirty="0" smtClean="0"/>
                        <a:t>850</a:t>
                      </a:r>
                      <a:endParaRPr lang="en-US" sz="1800" b="1" dirty="0"/>
                    </a:p>
                  </a:txBody>
                  <a:tcPr marT="45709" marB="45709"/>
                </a:tc>
              </a:tr>
              <a:tr h="639961">
                <a:tc>
                  <a:txBody>
                    <a:bodyPr/>
                    <a:lstStyle/>
                    <a:p>
                      <a:pPr algn="r"/>
                      <a:r>
                        <a:rPr lang="en-US" sz="1800" dirty="0" smtClean="0"/>
                        <a:t>Carryover medical supplies</a:t>
                      </a:r>
                      <a:endParaRPr lang="en-US" sz="1800" dirty="0"/>
                    </a:p>
                  </a:txBody>
                  <a:tcPr marT="45709" marB="45709"/>
                </a:tc>
                <a:tc>
                  <a:txBody>
                    <a:bodyPr/>
                    <a:lstStyle/>
                    <a:p>
                      <a:pPr algn="r"/>
                      <a:r>
                        <a:rPr lang="en-US" sz="1800" b="1" dirty="0" smtClean="0"/>
                        <a:t>575</a:t>
                      </a:r>
                      <a:endParaRPr lang="en-US" sz="1800" b="1" dirty="0"/>
                    </a:p>
                  </a:txBody>
                  <a:tcPr marT="45709" marB="45709"/>
                </a:tc>
                <a:tc>
                  <a:txBody>
                    <a:bodyPr/>
                    <a:lstStyle/>
                    <a:p>
                      <a:pPr algn="r"/>
                      <a:r>
                        <a:rPr lang="en-US" sz="1800" b="1" dirty="0" smtClean="0"/>
                        <a:t>0</a:t>
                      </a:r>
                      <a:endParaRPr lang="en-US" sz="1800" b="1" dirty="0"/>
                    </a:p>
                  </a:txBody>
                  <a:tcPr marT="45709" marB="45709"/>
                </a:tc>
                <a:tc>
                  <a:txBody>
                    <a:bodyPr/>
                    <a:lstStyle/>
                    <a:p>
                      <a:pPr algn="r"/>
                      <a:r>
                        <a:rPr lang="en-US" sz="1800" b="1" dirty="0" smtClean="0"/>
                        <a:t>575</a:t>
                      </a:r>
                      <a:endParaRPr lang="en-US" sz="1800" b="1" dirty="0"/>
                    </a:p>
                  </a:txBody>
                  <a:tcPr marT="45709" marB="45709"/>
                </a:tc>
              </a:tr>
            </a:tbl>
          </a:graphicData>
        </a:graphic>
      </p:graphicFrame>
      <p:sp>
        <p:nvSpPr>
          <p:cNvPr id="66620"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1985A8BA-113D-4FC6-9D82-AD6347EFF3BB}" type="slidenum">
              <a:rPr lang="en-US" sz="1000"/>
              <a:pPr algn="r" eaLnBrk="1" hangingPunct="1"/>
              <a:t>64</a:t>
            </a:fld>
            <a:endParaRPr lang="en-US" sz="10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152400"/>
            <a:ext cx="8610600" cy="990600"/>
          </a:xfrm>
        </p:spPr>
        <p:txBody>
          <a:bodyPr/>
          <a:lstStyle/>
          <a:p>
            <a:r>
              <a:rPr lang="en-US" sz="2800" smtClean="0">
                <a:solidFill>
                  <a:schemeClr val="bg1"/>
                </a:solidFill>
              </a:rPr>
              <a:t>Budget Modification</a:t>
            </a:r>
            <a:br>
              <a:rPr lang="en-US" sz="2800" smtClean="0">
                <a:solidFill>
                  <a:schemeClr val="bg1"/>
                </a:solidFill>
              </a:rPr>
            </a:br>
            <a:endParaRPr lang="en-US" sz="2800" smtClean="0">
              <a:solidFill>
                <a:schemeClr val="bg1"/>
              </a:solidFill>
            </a:endParaRPr>
          </a:p>
        </p:txBody>
      </p:sp>
      <p:sp>
        <p:nvSpPr>
          <p:cNvPr id="3" name="Content Placeholder 2"/>
          <p:cNvSpPr>
            <a:spLocks noGrp="1"/>
          </p:cNvSpPr>
          <p:nvPr>
            <p:ph idx="1"/>
          </p:nvPr>
        </p:nvSpPr>
        <p:spPr>
          <a:xfrm>
            <a:off x="685800" y="1371600"/>
            <a:ext cx="7696200" cy="5181600"/>
          </a:xfrm>
          <a:solidFill>
            <a:srgbClr val="FFFFCC"/>
          </a:solidFill>
          <a:ln>
            <a:solidFill>
              <a:schemeClr val="tx1"/>
            </a:solidFill>
          </a:ln>
        </p:spPr>
        <p:txBody>
          <a:bodyPr anchor="ctr">
            <a:normAutofit/>
          </a:bodyPr>
          <a:lstStyle/>
          <a:p>
            <a:pPr algn="ctr">
              <a:buFont typeface="Arial" charset="0"/>
              <a:buNone/>
              <a:defRPr/>
            </a:pPr>
            <a:endParaRPr lang="en-US" sz="2400" i="1" dirty="0" smtClean="0"/>
          </a:p>
          <a:p>
            <a:pPr>
              <a:buFont typeface="Arial" charset="0"/>
              <a:buNone/>
              <a:defRPr/>
            </a:pPr>
            <a:endParaRPr lang="en-US" sz="2400" i="1" dirty="0" smtClean="0">
              <a:solidFill>
                <a:srgbClr val="056594"/>
              </a:solidFill>
            </a:endParaRPr>
          </a:p>
          <a:p>
            <a:pPr marL="457200" indent="-457200">
              <a:spcBef>
                <a:spcPts val="1800"/>
              </a:spcBef>
              <a:buFont typeface="Wingdings" pitchFamily="2" charset="2"/>
              <a:buChar char="ü"/>
              <a:defRPr/>
            </a:pPr>
            <a:r>
              <a:rPr lang="en-US" sz="3600" i="1" dirty="0" smtClean="0">
                <a:solidFill>
                  <a:srgbClr val="056594"/>
                </a:solidFill>
              </a:rPr>
              <a:t>Budgets must meet legislative requirements!</a:t>
            </a:r>
          </a:p>
          <a:p>
            <a:pPr marL="457200" indent="-457200">
              <a:buFont typeface="Wingdings" pitchFamily="2" charset="2"/>
              <a:buChar char="ü"/>
              <a:defRPr/>
            </a:pPr>
            <a:r>
              <a:rPr lang="en-US" sz="3600" i="1" dirty="0" smtClean="0">
                <a:solidFill>
                  <a:srgbClr val="056594"/>
                </a:solidFill>
              </a:rPr>
              <a:t>Submit through “Prior Approval” through Electronic Handbook</a:t>
            </a:r>
          </a:p>
          <a:p>
            <a:pPr marL="457200" indent="-457200">
              <a:buFont typeface="Wingdings" pitchFamily="2" charset="2"/>
              <a:buChar char="ü"/>
              <a:defRPr/>
            </a:pPr>
            <a:r>
              <a:rPr lang="en-US" sz="3600" i="1" dirty="0" smtClean="0">
                <a:solidFill>
                  <a:srgbClr val="056594"/>
                </a:solidFill>
              </a:rPr>
              <a:t>Must submit prior to 60 days before end of  budget period</a:t>
            </a:r>
          </a:p>
        </p:txBody>
      </p:sp>
      <p:sp>
        <p:nvSpPr>
          <p:cNvPr id="4" name="Action Button: Document 3">
            <a:hlinkClick r:id="" action="ppaction://noaction" highlightClick="1"/>
          </p:cNvPr>
          <p:cNvSpPr/>
          <p:nvPr/>
        </p:nvSpPr>
        <p:spPr>
          <a:xfrm>
            <a:off x="4038600" y="1390650"/>
            <a:ext cx="1042988" cy="1042988"/>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Note</a:t>
            </a:r>
          </a:p>
        </p:txBody>
      </p:sp>
      <p:sp>
        <p:nvSpPr>
          <p:cNvPr id="67589"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2E45E8CA-D03A-4C66-8976-580FBC982222}" type="slidenum">
              <a:rPr lang="en-US" sz="1000"/>
              <a:pPr algn="r" eaLnBrk="1" hangingPunct="1"/>
              <a:t>65</a:t>
            </a:fld>
            <a:endParaRPr lang="en-US" sz="10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81000" y="2057400"/>
            <a:ext cx="8229600" cy="1676400"/>
          </a:xfrm>
        </p:spPr>
        <p:txBody>
          <a:bodyPr/>
          <a:lstStyle/>
          <a:p>
            <a:r>
              <a:rPr lang="en-US" sz="6000" smtClean="0">
                <a:solidFill>
                  <a:srgbClr val="056594"/>
                </a:solidFill>
              </a:rPr>
              <a:t>Carryover Request</a:t>
            </a:r>
          </a:p>
        </p:txBody>
      </p:sp>
      <p:pic>
        <p:nvPicPr>
          <p:cNvPr id="68611" name="Picture 2" descr="calulat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343400"/>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871F3B5F-D262-4D55-ABBA-42361E76B2AA}" type="slidenum">
              <a:rPr lang="en-US" sz="1000"/>
              <a:pPr algn="r" eaLnBrk="1" hangingPunct="1"/>
              <a:t>66</a:t>
            </a:fld>
            <a:endParaRPr lang="en-US" sz="10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
          <p:cNvSpPr>
            <a:spLocks noGrp="1"/>
          </p:cNvSpPr>
          <p:nvPr>
            <p:ph type="title"/>
          </p:nvPr>
        </p:nvSpPr>
        <p:spPr>
          <a:xfrm>
            <a:off x="381000" y="0"/>
            <a:ext cx="8229600" cy="990600"/>
          </a:xfrm>
        </p:spPr>
        <p:txBody>
          <a:bodyPr/>
          <a:lstStyle/>
          <a:p>
            <a:r>
              <a:rPr lang="en-US" smtClean="0">
                <a:solidFill>
                  <a:schemeClr val="bg1"/>
                </a:solidFill>
              </a:rPr>
              <a:t>Carryover</a:t>
            </a:r>
            <a:r>
              <a:rPr lang="en-US" smtClean="0"/>
              <a:t> </a:t>
            </a:r>
          </a:p>
        </p:txBody>
      </p:sp>
      <p:graphicFrame>
        <p:nvGraphicFramePr>
          <p:cNvPr id="8" name="Content Placeholder 7"/>
          <p:cNvGraphicFramePr>
            <a:graphicFrameLocks noGrp="1"/>
          </p:cNvGraphicFramePr>
          <p:nvPr>
            <p:ph sz="half" idx="2"/>
          </p:nvPr>
        </p:nvGraphicFramePr>
        <p:xfrm>
          <a:off x="609600" y="1752600"/>
          <a:ext cx="7924800" cy="2778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636" name="Content Placeholder 5"/>
          <p:cNvSpPr txBox="1">
            <a:spLocks/>
          </p:cNvSpPr>
          <p:nvPr/>
        </p:nvSpPr>
        <p:spPr bwMode="auto">
          <a:xfrm>
            <a:off x="561975" y="5181600"/>
            <a:ext cx="8001000" cy="1219200"/>
          </a:xfrm>
          <a:prstGeom prst="rect">
            <a:avLst/>
          </a:prstGeom>
          <a:solidFill>
            <a:srgbClr val="FFFFCC"/>
          </a:solidFill>
          <a:ln w="9525">
            <a:solidFill>
              <a:srgbClr val="1078A5"/>
            </a:solidFill>
            <a:miter lim="800000"/>
            <a:headEnd/>
            <a:tailEnd/>
          </a:ln>
        </p:spPr>
        <p:txBody>
          <a:bodyPr anchor="ctr"/>
          <a:lstStyle>
            <a:lvl1pPr marL="1143000"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eaLnBrk="1" hangingPunct="1">
              <a:lnSpc>
                <a:spcPct val="90000"/>
              </a:lnSpc>
              <a:spcBef>
                <a:spcPts val="1800"/>
              </a:spcBef>
            </a:pPr>
            <a:r>
              <a:rPr lang="en-US" sz="2800" b="1">
                <a:solidFill>
                  <a:srgbClr val="056594"/>
                </a:solidFill>
              </a:rPr>
              <a:t>Carryover funds cannot be used to cover personnel expenses</a:t>
            </a:r>
            <a:r>
              <a:rPr lang="en-US" sz="3200">
                <a:solidFill>
                  <a:srgbClr val="056594"/>
                </a:solidFill>
              </a:rPr>
              <a:t>!</a:t>
            </a:r>
          </a:p>
        </p:txBody>
      </p:sp>
      <p:sp>
        <p:nvSpPr>
          <p:cNvPr id="11" name="Action Button: Document 10">
            <a:hlinkClick r:id="" action="ppaction://noaction" highlightClick="1"/>
          </p:cNvPr>
          <p:cNvSpPr/>
          <p:nvPr/>
        </p:nvSpPr>
        <p:spPr>
          <a:xfrm>
            <a:off x="533400" y="5172075"/>
            <a:ext cx="990600" cy="1228725"/>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Note</a:t>
            </a:r>
          </a:p>
        </p:txBody>
      </p:sp>
      <p:sp>
        <p:nvSpPr>
          <p:cNvPr id="69638"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A639A721-C8AF-40A7-836D-371ED437881F}" type="slidenum">
              <a:rPr lang="en-US" sz="1000"/>
              <a:pPr algn="r" eaLnBrk="1" hangingPunct="1"/>
              <a:t>67</a:t>
            </a:fld>
            <a:endParaRPr lang="en-US" sz="10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04800" y="0"/>
            <a:ext cx="8229600" cy="1066800"/>
          </a:xfrm>
        </p:spPr>
        <p:txBody>
          <a:bodyPr/>
          <a:lstStyle/>
          <a:p>
            <a:r>
              <a:rPr lang="en-US" smtClean="0">
                <a:solidFill>
                  <a:schemeClr val="bg1"/>
                </a:solidFill>
              </a:rPr>
              <a:t>Carryover Request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7310048"/>
              </p:ext>
            </p:extLst>
          </p:nvPr>
        </p:nvGraphicFramePr>
        <p:xfrm>
          <a:off x="685800" y="1295400"/>
          <a:ext cx="73914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0660" name="Content Placeholder 5"/>
          <p:cNvSpPr txBox="1">
            <a:spLocks/>
          </p:cNvSpPr>
          <p:nvPr/>
        </p:nvSpPr>
        <p:spPr bwMode="auto">
          <a:xfrm>
            <a:off x="581025" y="5276193"/>
            <a:ext cx="8001000" cy="1219200"/>
          </a:xfrm>
          <a:prstGeom prst="rect">
            <a:avLst/>
          </a:prstGeom>
          <a:solidFill>
            <a:srgbClr val="FFFFCC"/>
          </a:solidFill>
          <a:ln w="9525">
            <a:solidFill>
              <a:srgbClr val="1078A5"/>
            </a:solidFill>
            <a:miter lim="800000"/>
            <a:headEnd/>
            <a:tailEnd/>
          </a:ln>
        </p:spPr>
        <p:txBody>
          <a:bodyPr anchor="ctr"/>
          <a:lstStyle>
            <a:lvl1pPr marL="1143000"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eaLnBrk="1" hangingPunct="1">
              <a:lnSpc>
                <a:spcPct val="90000"/>
              </a:lnSpc>
              <a:spcBef>
                <a:spcPts val="1800"/>
              </a:spcBef>
            </a:pPr>
            <a:r>
              <a:rPr lang="en-US" sz="2000"/>
              <a:t>There are no guarantees that a carryover request will be permitted just because there is an unobligated balance at the end of a budget period! </a:t>
            </a:r>
          </a:p>
        </p:txBody>
      </p:sp>
      <p:sp>
        <p:nvSpPr>
          <p:cNvPr id="7" name="Action Button: Document 6">
            <a:hlinkClick r:id="" action="ppaction://noaction" highlightClick="1"/>
          </p:cNvPr>
          <p:cNvSpPr/>
          <p:nvPr/>
        </p:nvSpPr>
        <p:spPr>
          <a:xfrm>
            <a:off x="581025" y="5276193"/>
            <a:ext cx="990600" cy="1228725"/>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Note</a:t>
            </a:r>
          </a:p>
        </p:txBody>
      </p:sp>
      <p:sp>
        <p:nvSpPr>
          <p:cNvPr id="70662"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37825C33-CAEB-40B1-9736-3F11411524D8}" type="slidenum">
              <a:rPr lang="en-US" sz="1000"/>
              <a:pPr algn="r" eaLnBrk="1" hangingPunct="1"/>
              <a:t>68</a:t>
            </a:fld>
            <a:endParaRPr lang="en-US" sz="10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990600"/>
            <a:ext cx="9144000" cy="838200"/>
          </a:xfrm>
        </p:spPr>
        <p:txBody>
          <a:bodyPr/>
          <a:lstStyle/>
          <a:p>
            <a:r>
              <a:rPr lang="en-US" dirty="0" smtClean="0">
                <a:solidFill>
                  <a:srgbClr val="056594"/>
                </a:solidFill>
              </a:rPr>
              <a:t>Carryover Request Submission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5344101"/>
              </p:ext>
            </p:extLst>
          </p:nvPr>
        </p:nvGraphicFramePr>
        <p:xfrm>
          <a:off x="1295400" y="1828800"/>
          <a:ext cx="6858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684"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D4D2655B-B4EE-4853-BB8C-CC28FC511EAD}" type="slidenum">
              <a:rPr lang="en-US" sz="1000"/>
              <a:pPr algn="r" eaLnBrk="1" hangingPunct="1"/>
              <a:t>69</a:t>
            </a:fld>
            <a:endParaRPr lang="en-US" sz="1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990600"/>
            <a:ext cx="8229600" cy="762000"/>
          </a:xfrm>
        </p:spPr>
        <p:txBody>
          <a:bodyPr/>
          <a:lstStyle/>
          <a:p>
            <a:r>
              <a:rPr lang="en-US" smtClean="0">
                <a:solidFill>
                  <a:srgbClr val="056594"/>
                </a:solidFill>
                <a:cs typeface="Arial" charset="0"/>
              </a:rPr>
              <a:t>Part C Required Services</a:t>
            </a:r>
            <a:endParaRPr lang="en-US" smtClean="0">
              <a:solidFill>
                <a:srgbClr val="056594"/>
              </a:solidFill>
            </a:endParaRPr>
          </a:p>
        </p:txBody>
      </p:sp>
      <p:graphicFrame>
        <p:nvGraphicFramePr>
          <p:cNvPr id="4" name="Content Placeholder 3"/>
          <p:cNvGraphicFramePr>
            <a:graphicFrameLocks noGrp="1"/>
          </p:cNvGraphicFramePr>
          <p:nvPr>
            <p:ph idx="1"/>
          </p:nvPr>
        </p:nvGraphicFramePr>
        <p:xfrm>
          <a:off x="381000" y="1676400"/>
          <a:ext cx="8153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20"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CEBB0D18-1E17-4321-8CE5-196F84BD7DC6}" type="slidenum">
              <a:rPr lang="en-US" sz="1000"/>
              <a:pPr algn="r" eaLnBrk="1" hangingPunct="1"/>
              <a:t>7</a:t>
            </a:fld>
            <a:endParaRPr lang="en-US" sz="10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a:xfrm>
            <a:off x="838200" y="2209800"/>
            <a:ext cx="7315200" cy="1981200"/>
          </a:xfrm>
        </p:spPr>
        <p:txBody>
          <a:bodyPr/>
          <a:lstStyle/>
          <a:p>
            <a:r>
              <a:rPr lang="en-US" sz="6000" smtClean="0">
                <a:solidFill>
                  <a:srgbClr val="056594"/>
                </a:solidFill>
              </a:rPr>
              <a:t>Reporting Requirements</a:t>
            </a:r>
          </a:p>
        </p:txBody>
      </p:sp>
      <p:sp>
        <p:nvSpPr>
          <p:cNvPr id="73731"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3655A134-2726-4AFA-8380-79703A34641D}" type="slidenum">
              <a:rPr lang="en-US" sz="1000"/>
              <a:pPr algn="r" eaLnBrk="1" hangingPunct="1"/>
              <a:t>70</a:t>
            </a:fld>
            <a:endParaRPr lang="en-US" sz="100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p:cNvSpPr>
            <a:spLocks noGrp="1"/>
          </p:cNvSpPr>
          <p:nvPr>
            <p:ph type="title"/>
          </p:nvPr>
        </p:nvSpPr>
        <p:spPr>
          <a:xfrm>
            <a:off x="1314450" y="1143000"/>
            <a:ext cx="6553200" cy="838200"/>
          </a:xfrm>
        </p:spPr>
        <p:txBody>
          <a:bodyPr/>
          <a:lstStyle/>
          <a:p>
            <a:r>
              <a:rPr lang="en-US" smtClean="0"/>
              <a:t>Allocation Report</a:t>
            </a:r>
          </a:p>
        </p:txBody>
      </p:sp>
      <p:graphicFrame>
        <p:nvGraphicFramePr>
          <p:cNvPr id="4" name="Content Placeholder 3"/>
          <p:cNvGraphicFramePr>
            <a:graphicFrameLocks noGrp="1"/>
          </p:cNvGraphicFramePr>
          <p:nvPr>
            <p:ph idx="1"/>
          </p:nvPr>
        </p:nvGraphicFramePr>
        <p:xfrm>
          <a:off x="609600" y="2133600"/>
          <a:ext cx="7924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4756"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FC9C1068-CBA4-441F-8008-298D44C5ECD8}" type="slidenum">
              <a:rPr lang="en-US" sz="1000"/>
              <a:pPr algn="r" eaLnBrk="1" hangingPunct="1"/>
              <a:t>71</a:t>
            </a:fld>
            <a:endParaRPr lang="en-US" sz="10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Content Placeholder 6" descr="Picture1.png"/>
          <p:cNvPicPr>
            <a:picLocks noGrp="1" noChangeAspect="1"/>
          </p:cNvPicPr>
          <p:nvPr>
            <p:ph idx="1"/>
          </p:nvPr>
        </p:nvPicPr>
        <p:blipFill>
          <a:blip r:embed="rId2">
            <a:extLst>
              <a:ext uri="{28A0092B-C50C-407E-A947-70E740481C1C}">
                <a14:useLocalDpi xmlns:a14="http://schemas.microsoft.com/office/drawing/2010/main" val="0"/>
              </a:ext>
            </a:extLst>
          </a:blip>
          <a:srcRect l="14978" t="7060" r="14978" b="25294"/>
          <a:stretch>
            <a:fillRect/>
          </a:stretch>
        </p:blipFill>
        <p:spPr>
          <a:xfrm>
            <a:off x="1066800" y="1143000"/>
            <a:ext cx="6400800" cy="5592763"/>
          </a:xfrm>
        </p:spPr>
      </p:pic>
      <p:sp>
        <p:nvSpPr>
          <p:cNvPr id="4" name="Title 2"/>
          <p:cNvSpPr txBox="1">
            <a:spLocks/>
          </p:cNvSpPr>
          <p:nvPr/>
        </p:nvSpPr>
        <p:spPr bwMode="auto">
          <a:xfrm>
            <a:off x="838200" y="0"/>
            <a:ext cx="6553200" cy="838200"/>
          </a:xfrm>
          <a:prstGeom prst="rect">
            <a:avLst/>
          </a:prstGeom>
          <a:noFill/>
          <a:ln w="9525">
            <a:noFill/>
            <a:miter lim="800000"/>
            <a:headEnd/>
            <a:tailEnd/>
          </a:ln>
        </p:spPr>
        <p:txBody>
          <a:bodyPr anchor="ctr"/>
          <a:lstStyle/>
          <a:p>
            <a:pPr algn="ctr" eaLnBrk="0" hangingPunct="0">
              <a:defRPr/>
            </a:pPr>
            <a:r>
              <a:rPr lang="en-US" sz="3200" b="1" kern="0" dirty="0" smtClean="0">
                <a:solidFill>
                  <a:schemeClr val="bg1"/>
                </a:solidFill>
                <a:latin typeface="+mj-lt"/>
                <a:ea typeface="+mj-ea"/>
                <a:cs typeface="+mj-cs"/>
              </a:rPr>
              <a:t>Allocations Report</a:t>
            </a:r>
            <a:endParaRPr lang="en-US" sz="3200" b="1" kern="0" dirty="0">
              <a:solidFill>
                <a:schemeClr val="bg1"/>
              </a:solidFill>
              <a:latin typeface="+mj-lt"/>
              <a:ea typeface="+mj-ea"/>
              <a:cs typeface="+mj-cs"/>
            </a:endParaRPr>
          </a:p>
        </p:txBody>
      </p:sp>
      <p:sp>
        <p:nvSpPr>
          <p:cNvPr id="76804"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BC0E1D34-0F2E-4541-81A2-30EAC78286F1}" type="slidenum">
              <a:rPr lang="en-US" sz="1000"/>
              <a:pPr algn="r" eaLnBrk="1" hangingPunct="1"/>
              <a:t>72</a:t>
            </a:fld>
            <a:endParaRPr lang="en-US" sz="100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2"/>
          <p:cNvSpPr>
            <a:spLocks noGrp="1"/>
          </p:cNvSpPr>
          <p:nvPr>
            <p:ph type="title"/>
          </p:nvPr>
        </p:nvSpPr>
        <p:spPr>
          <a:xfrm>
            <a:off x="1371600" y="1143000"/>
            <a:ext cx="6553200" cy="838200"/>
          </a:xfrm>
        </p:spPr>
        <p:txBody>
          <a:bodyPr/>
          <a:lstStyle/>
          <a:p>
            <a:r>
              <a:rPr lang="en-US" dirty="0" smtClean="0">
                <a:solidFill>
                  <a:srgbClr val="056594"/>
                </a:solidFill>
              </a:rPr>
              <a:t>Expenditure Report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7996457"/>
              </p:ext>
            </p:extLst>
          </p:nvPr>
        </p:nvGraphicFramePr>
        <p:xfrm>
          <a:off x="609600" y="2286000"/>
          <a:ext cx="7848600" cy="3916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5780" name="TextBox 4"/>
          <p:cNvSpPr txBox="1">
            <a:spLocks noChangeArrowheads="1"/>
          </p:cNvSpPr>
          <p:nvPr/>
        </p:nvSpPr>
        <p:spPr bwMode="auto">
          <a:xfrm>
            <a:off x="1752600" y="5524500"/>
            <a:ext cx="541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ctr" eaLnBrk="1" hangingPunct="1"/>
            <a:r>
              <a:rPr lang="en-US" b="1">
                <a:solidFill>
                  <a:schemeClr val="bg1"/>
                </a:solidFill>
              </a:rPr>
              <a:t>Expenditures Report</a:t>
            </a:r>
          </a:p>
        </p:txBody>
      </p:sp>
      <p:sp>
        <p:nvSpPr>
          <p:cNvPr id="75781"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674591B3-8B8C-4C28-B5BF-0CBB70299980}" type="slidenum">
              <a:rPr lang="en-US" sz="1000"/>
              <a:pPr algn="r" eaLnBrk="1" hangingPunct="1"/>
              <a:t>73</a:t>
            </a:fld>
            <a:endParaRPr lang="en-US" sz="10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b="1965"/>
          <a:stretch/>
        </p:blipFill>
        <p:spPr bwMode="auto">
          <a:xfrm>
            <a:off x="539087" y="1247775"/>
            <a:ext cx="8153400" cy="5229225"/>
          </a:xfrm>
          <a:prstGeom prst="rect">
            <a:avLst/>
          </a:prstGeom>
          <a:noFill/>
          <a:ln>
            <a:noFill/>
          </a:ln>
        </p:spPr>
      </p:pic>
      <p:sp>
        <p:nvSpPr>
          <p:cNvPr id="8"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B89C5EE7-0CA1-49E5-8F52-7D645108A250}" type="slidenum">
              <a:rPr lang="en-US" sz="1000"/>
              <a:pPr algn="r" eaLnBrk="1" hangingPunct="1"/>
              <a:t>74</a:t>
            </a:fld>
            <a:endParaRPr lang="en-US" sz="1000"/>
          </a:p>
        </p:txBody>
      </p:sp>
      <p:sp>
        <p:nvSpPr>
          <p:cNvPr id="9" name="Title 2"/>
          <p:cNvSpPr txBox="1">
            <a:spLocks/>
          </p:cNvSpPr>
          <p:nvPr/>
        </p:nvSpPr>
        <p:spPr bwMode="auto">
          <a:xfrm>
            <a:off x="990600" y="0"/>
            <a:ext cx="655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57590"/>
                </a:solidFill>
                <a:latin typeface="+mj-lt"/>
                <a:ea typeface="+mj-ea"/>
                <a:cs typeface="+mj-cs"/>
              </a:defRPr>
            </a:lvl1pPr>
            <a:lvl2pPr algn="ctr" rtl="0" eaLnBrk="0" fontAlgn="base" hangingPunct="0">
              <a:spcBef>
                <a:spcPct val="0"/>
              </a:spcBef>
              <a:spcAft>
                <a:spcPct val="0"/>
              </a:spcAft>
              <a:defRPr sz="3600" b="1">
                <a:solidFill>
                  <a:srgbClr val="057590"/>
                </a:solidFill>
                <a:latin typeface="Arial Unicode MS" pitchFamily="34" charset="-128"/>
              </a:defRPr>
            </a:lvl2pPr>
            <a:lvl3pPr algn="ctr" rtl="0" eaLnBrk="0" fontAlgn="base" hangingPunct="0">
              <a:spcBef>
                <a:spcPct val="0"/>
              </a:spcBef>
              <a:spcAft>
                <a:spcPct val="0"/>
              </a:spcAft>
              <a:defRPr sz="3600" b="1">
                <a:solidFill>
                  <a:srgbClr val="057590"/>
                </a:solidFill>
                <a:latin typeface="Arial Unicode MS" pitchFamily="34" charset="-128"/>
              </a:defRPr>
            </a:lvl3pPr>
            <a:lvl4pPr algn="ctr" rtl="0" eaLnBrk="0" fontAlgn="base" hangingPunct="0">
              <a:spcBef>
                <a:spcPct val="0"/>
              </a:spcBef>
              <a:spcAft>
                <a:spcPct val="0"/>
              </a:spcAft>
              <a:defRPr sz="3600" b="1">
                <a:solidFill>
                  <a:srgbClr val="057590"/>
                </a:solidFill>
                <a:latin typeface="Arial Unicode MS" pitchFamily="34" charset="-128"/>
              </a:defRPr>
            </a:lvl4pPr>
            <a:lvl5pPr algn="ctr" rtl="0" eaLnBrk="0" fontAlgn="base" hangingPunct="0">
              <a:spcBef>
                <a:spcPct val="0"/>
              </a:spcBef>
              <a:spcAft>
                <a:spcPct val="0"/>
              </a:spcAft>
              <a:defRPr sz="3600" b="1">
                <a:solidFill>
                  <a:srgbClr val="057590"/>
                </a:solidFill>
                <a:latin typeface="Arial Unicode MS" pitchFamily="34" charset="-128"/>
              </a:defRPr>
            </a:lvl5pPr>
            <a:lvl6pPr marL="457200" algn="ctr" rtl="0" eaLnBrk="1" fontAlgn="base" hangingPunct="1">
              <a:spcBef>
                <a:spcPct val="0"/>
              </a:spcBef>
              <a:spcAft>
                <a:spcPct val="0"/>
              </a:spcAft>
              <a:defRPr sz="3600" b="1">
                <a:solidFill>
                  <a:srgbClr val="057590"/>
                </a:solidFill>
                <a:latin typeface="Arial Unicode MS" pitchFamily="34" charset="-128"/>
              </a:defRPr>
            </a:lvl6pPr>
            <a:lvl7pPr marL="914400" algn="ctr" rtl="0" eaLnBrk="1" fontAlgn="base" hangingPunct="1">
              <a:spcBef>
                <a:spcPct val="0"/>
              </a:spcBef>
              <a:spcAft>
                <a:spcPct val="0"/>
              </a:spcAft>
              <a:defRPr sz="3600" b="1">
                <a:solidFill>
                  <a:srgbClr val="057590"/>
                </a:solidFill>
                <a:latin typeface="Arial Unicode MS" pitchFamily="34" charset="-128"/>
              </a:defRPr>
            </a:lvl7pPr>
            <a:lvl8pPr marL="1371600" algn="ctr" rtl="0" eaLnBrk="1" fontAlgn="base" hangingPunct="1">
              <a:spcBef>
                <a:spcPct val="0"/>
              </a:spcBef>
              <a:spcAft>
                <a:spcPct val="0"/>
              </a:spcAft>
              <a:defRPr sz="3600" b="1">
                <a:solidFill>
                  <a:srgbClr val="057590"/>
                </a:solidFill>
                <a:latin typeface="Arial Unicode MS" pitchFamily="34" charset="-128"/>
              </a:defRPr>
            </a:lvl8pPr>
            <a:lvl9pPr marL="1828800" algn="ctr" rtl="0" eaLnBrk="1" fontAlgn="base" hangingPunct="1">
              <a:spcBef>
                <a:spcPct val="0"/>
              </a:spcBef>
              <a:spcAft>
                <a:spcPct val="0"/>
              </a:spcAft>
              <a:defRPr sz="3600" b="1">
                <a:solidFill>
                  <a:srgbClr val="057590"/>
                </a:solidFill>
                <a:latin typeface="Arial Unicode MS" pitchFamily="34" charset="-128"/>
              </a:defRPr>
            </a:lvl9pPr>
          </a:lstStyle>
          <a:p>
            <a:r>
              <a:rPr lang="en-US" smtClean="0">
                <a:solidFill>
                  <a:schemeClr val="bg1"/>
                </a:solidFill>
              </a:rPr>
              <a:t>Expenditure Report</a:t>
            </a:r>
            <a:endParaRPr lang="en-US" dirty="0" smtClean="0">
              <a:solidFill>
                <a:schemeClr val="bg1"/>
              </a:solidFill>
            </a:endParaRPr>
          </a:p>
        </p:txBody>
      </p:sp>
    </p:spTree>
    <p:extLst>
      <p:ext uri="{BB962C8B-B14F-4D97-AF65-F5344CB8AC3E}">
        <p14:creationId xmlns:p14="http://schemas.microsoft.com/office/powerpoint/2010/main" val="40247628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371600" y="1066800"/>
            <a:ext cx="6553200" cy="838200"/>
          </a:xfrm>
        </p:spPr>
        <p:txBody>
          <a:bodyPr/>
          <a:lstStyle/>
          <a:p>
            <a:r>
              <a:rPr lang="en-US" smtClean="0">
                <a:solidFill>
                  <a:srgbClr val="056594"/>
                </a:solidFill>
              </a:rPr>
              <a:t>Document Approval Process</a:t>
            </a:r>
          </a:p>
        </p:txBody>
      </p:sp>
      <p:graphicFrame>
        <p:nvGraphicFramePr>
          <p:cNvPr id="4" name="Content Placeholder 3"/>
          <p:cNvGraphicFramePr>
            <a:graphicFrameLocks noGrp="1"/>
          </p:cNvGraphicFramePr>
          <p:nvPr>
            <p:ph idx="1"/>
          </p:nvPr>
        </p:nvGraphicFramePr>
        <p:xfrm>
          <a:off x="152400" y="1143000"/>
          <a:ext cx="87630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7828" name="Content Placeholder 5"/>
          <p:cNvSpPr txBox="1">
            <a:spLocks/>
          </p:cNvSpPr>
          <p:nvPr/>
        </p:nvSpPr>
        <p:spPr bwMode="auto">
          <a:xfrm>
            <a:off x="571500" y="5410200"/>
            <a:ext cx="8001000" cy="1219200"/>
          </a:xfrm>
          <a:prstGeom prst="rect">
            <a:avLst/>
          </a:prstGeom>
          <a:solidFill>
            <a:srgbClr val="FFFFCC"/>
          </a:solidFill>
          <a:ln w="9525">
            <a:solidFill>
              <a:srgbClr val="1078A5"/>
            </a:solidFill>
            <a:miter lim="800000"/>
            <a:headEnd/>
            <a:tailEnd/>
          </a:ln>
        </p:spPr>
        <p:txBody>
          <a:bodyPr anchor="ctr"/>
          <a:lstStyle>
            <a:lvl1pPr marL="1143000"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eaLnBrk="1" hangingPunct="1">
              <a:lnSpc>
                <a:spcPct val="90000"/>
              </a:lnSpc>
              <a:spcBef>
                <a:spcPts val="1800"/>
              </a:spcBef>
            </a:pPr>
            <a:r>
              <a:rPr lang="en-US" sz="2000"/>
              <a:t>There are no guarantees that a carryover request will be permitted just because there is an unobligated balance at the end of a budget period! </a:t>
            </a:r>
          </a:p>
        </p:txBody>
      </p:sp>
      <p:sp>
        <p:nvSpPr>
          <p:cNvPr id="6" name="Action Button: Document 5">
            <a:hlinkClick r:id="" action="ppaction://noaction" highlightClick="1"/>
          </p:cNvPr>
          <p:cNvSpPr/>
          <p:nvPr/>
        </p:nvSpPr>
        <p:spPr>
          <a:xfrm>
            <a:off x="581025" y="5410200"/>
            <a:ext cx="990600" cy="1228725"/>
          </a:xfrm>
          <a:prstGeom prst="actionButtonDocumen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Note</a:t>
            </a:r>
          </a:p>
        </p:txBody>
      </p:sp>
      <p:sp>
        <p:nvSpPr>
          <p:cNvPr id="77830"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B89C5EE7-0CA1-49E5-8F52-7D645108A250}" type="slidenum">
              <a:rPr lang="en-US" sz="1000"/>
              <a:pPr algn="r" eaLnBrk="1" hangingPunct="1"/>
              <a:t>75</a:t>
            </a:fld>
            <a:endParaRPr lang="en-US" sz="100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solidFill>
                  <a:srgbClr val="056594"/>
                </a:solidFill>
              </a:rPr>
              <a:t>System of Award Management (SAM)</a:t>
            </a:r>
          </a:p>
        </p:txBody>
      </p:sp>
      <p:sp>
        <p:nvSpPr>
          <p:cNvPr id="3" name="Content Placeholder 2"/>
          <p:cNvSpPr>
            <a:spLocks noGrp="1"/>
          </p:cNvSpPr>
          <p:nvPr>
            <p:ph idx="1"/>
          </p:nvPr>
        </p:nvSpPr>
        <p:spPr>
          <a:xfrm>
            <a:off x="762000" y="2484438"/>
            <a:ext cx="7620000" cy="3916362"/>
          </a:xfrm>
        </p:spPr>
        <p:txBody>
          <a:bodyPr>
            <a:normAutofit fontScale="62500" lnSpcReduction="20000"/>
          </a:bodyPr>
          <a:lstStyle/>
          <a:p>
            <a:pPr>
              <a:buFont typeface="Wingdings" pitchFamily="2" charset="2"/>
              <a:buChar char="q"/>
              <a:defRPr/>
            </a:pPr>
            <a:r>
              <a:rPr lang="en-US" b="1" dirty="0" smtClean="0">
                <a:solidFill>
                  <a:schemeClr val="tx1"/>
                </a:solidFill>
                <a:latin typeface="+mj-lt"/>
              </a:rPr>
              <a:t>Central Contractor Registration (CCR) transitioned to the System for Award Management (SAM) at the end of July 2012.</a:t>
            </a:r>
          </a:p>
          <a:p>
            <a:pPr>
              <a:buFont typeface="Wingdings" pitchFamily="2" charset="2"/>
              <a:buChar char="q"/>
              <a:defRPr/>
            </a:pPr>
            <a:endParaRPr lang="en-US" sz="1600" b="1" dirty="0" smtClean="0">
              <a:solidFill>
                <a:schemeClr val="tx1"/>
              </a:solidFill>
              <a:latin typeface="+mj-lt"/>
            </a:endParaRPr>
          </a:p>
          <a:p>
            <a:pPr>
              <a:buFont typeface="Wingdings" pitchFamily="2" charset="2"/>
              <a:buChar char="q"/>
              <a:defRPr/>
            </a:pPr>
            <a:r>
              <a:rPr lang="en-US" b="1" dirty="0" smtClean="0">
                <a:solidFill>
                  <a:schemeClr val="tx1"/>
                </a:solidFill>
                <a:latin typeface="+mj-lt"/>
              </a:rPr>
              <a:t>SAM will reduce the burden on those seeking to do business with the government.  </a:t>
            </a:r>
          </a:p>
          <a:p>
            <a:pPr lvl="1">
              <a:buFont typeface="Wingdings" pitchFamily="2" charset="2"/>
              <a:buChar char="ü"/>
              <a:defRPr/>
            </a:pPr>
            <a:r>
              <a:rPr lang="en-US" b="1" dirty="0" smtClean="0">
                <a:solidFill>
                  <a:schemeClr val="tx1"/>
                </a:solidFill>
                <a:latin typeface="+mj-lt"/>
              </a:rPr>
              <a:t>Vendors will be able to log into one system to manage their entity information in one record, with one expiration date, through one streamlined business process. </a:t>
            </a:r>
          </a:p>
          <a:p>
            <a:pPr>
              <a:buFont typeface="Wingdings" pitchFamily="2" charset="2"/>
              <a:buChar char="q"/>
              <a:defRPr/>
            </a:pPr>
            <a:endParaRPr lang="en-US" sz="1600" b="1" dirty="0" smtClean="0">
              <a:solidFill>
                <a:schemeClr val="tx1"/>
              </a:solidFill>
              <a:latin typeface="+mj-lt"/>
            </a:endParaRPr>
          </a:p>
          <a:p>
            <a:pPr>
              <a:buFont typeface="Wingdings" pitchFamily="2" charset="2"/>
              <a:buChar char="q"/>
              <a:defRPr/>
            </a:pPr>
            <a:r>
              <a:rPr lang="en-US" b="1" dirty="0" smtClean="0">
                <a:solidFill>
                  <a:schemeClr val="tx1"/>
                </a:solidFill>
                <a:latin typeface="+mj-lt"/>
              </a:rPr>
              <a:t>SAM information must be updated at least every 12 months to remain active (for both grantees and sub-recipients).</a:t>
            </a:r>
          </a:p>
          <a:p>
            <a:pPr>
              <a:buFont typeface="Wingdings" pitchFamily="2" charset="2"/>
              <a:buChar char="q"/>
              <a:defRPr/>
            </a:pPr>
            <a:endParaRPr lang="en-US" sz="1600" b="1" dirty="0" smtClean="0">
              <a:latin typeface="+mj-lt"/>
            </a:endParaRPr>
          </a:p>
          <a:p>
            <a:pPr algn="ctr">
              <a:buFont typeface="Arial" charset="0"/>
              <a:buNone/>
              <a:defRPr/>
            </a:pPr>
            <a:r>
              <a:rPr lang="en-US" sz="4500" b="1" dirty="0" smtClean="0">
                <a:solidFill>
                  <a:srgbClr val="056594"/>
                </a:solidFill>
                <a:latin typeface="+mj-lt"/>
                <a:hlinkClick r:id="rId2"/>
              </a:rPr>
              <a:t>https://www.sam.gov</a:t>
            </a:r>
            <a:r>
              <a:rPr lang="en-US" b="1" dirty="0" smtClean="0">
                <a:solidFill>
                  <a:srgbClr val="0033CC"/>
                </a:solidFill>
                <a:latin typeface="+mj-lt"/>
              </a:rPr>
              <a:t/>
            </a:r>
            <a:br>
              <a:rPr lang="en-US" b="1" dirty="0" smtClean="0">
                <a:solidFill>
                  <a:srgbClr val="0033CC"/>
                </a:solidFill>
                <a:latin typeface="+mj-lt"/>
              </a:rPr>
            </a:br>
            <a:endParaRPr lang="en-US" b="1" dirty="0" smtClean="0">
              <a:solidFill>
                <a:srgbClr val="0033CC"/>
              </a:solidFill>
              <a:latin typeface="+mj-lt"/>
            </a:endParaRPr>
          </a:p>
          <a:p>
            <a:pPr>
              <a:defRPr/>
            </a:pPr>
            <a:endParaRPr lang="en-US" dirty="0">
              <a:latin typeface="+mj-lt"/>
            </a:endParaRPr>
          </a:p>
        </p:txBody>
      </p:sp>
      <p:sp>
        <p:nvSpPr>
          <p:cNvPr id="78852"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B887CBBD-584A-4983-84C1-89D33403EF1F}" type="slidenum">
              <a:rPr lang="en-US" sz="1000"/>
              <a:pPr algn="r" eaLnBrk="1" hangingPunct="1"/>
              <a:t>76</a:t>
            </a:fld>
            <a:endParaRPr lang="en-US" sz="100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title"/>
          </p:nvPr>
        </p:nvSpPr>
        <p:spPr/>
        <p:txBody>
          <a:bodyPr/>
          <a:lstStyle/>
          <a:p>
            <a:r>
              <a:rPr lang="en-US" sz="6600" smtClean="0">
                <a:solidFill>
                  <a:srgbClr val="056594"/>
                </a:solidFill>
              </a:rPr>
              <a:t>Activity</a:t>
            </a:r>
          </a:p>
        </p:txBody>
      </p:sp>
      <p:sp>
        <p:nvSpPr>
          <p:cNvPr id="5" name="Content Placeholder 4"/>
          <p:cNvSpPr>
            <a:spLocks noGrp="1"/>
          </p:cNvSpPr>
          <p:nvPr>
            <p:ph idx="1"/>
          </p:nvPr>
        </p:nvSpPr>
        <p:spPr>
          <a:xfrm>
            <a:off x="1371600" y="2514600"/>
            <a:ext cx="6553200" cy="3916363"/>
          </a:xfrm>
          <a:solidFill>
            <a:srgbClr val="FFFFCC"/>
          </a:solidFill>
          <a:ln>
            <a:solidFill>
              <a:schemeClr val="tx1"/>
            </a:solidFill>
          </a:ln>
        </p:spPr>
        <p:txBody>
          <a:bodyPr>
            <a:normAutofit fontScale="92500"/>
          </a:bodyPr>
          <a:lstStyle/>
          <a:p>
            <a:pPr marL="1085850" indent="-457200" algn="ctr">
              <a:buFont typeface="Arial" charset="0"/>
              <a:buNone/>
              <a:defRPr/>
            </a:pPr>
            <a:endParaRPr lang="en-US" sz="5400" dirty="0" smtClean="0">
              <a:latin typeface="+mj-lt"/>
            </a:endParaRPr>
          </a:p>
          <a:p>
            <a:pPr marL="628650" indent="0">
              <a:spcBef>
                <a:spcPts val="1800"/>
              </a:spcBef>
              <a:buFont typeface="Arial" charset="0"/>
              <a:buNone/>
              <a:defRPr/>
            </a:pPr>
            <a:r>
              <a:rPr lang="en-US" sz="5400" dirty="0" smtClean="0">
                <a:latin typeface="+mj-lt"/>
              </a:rPr>
              <a:t>What needs to be revised within these budget documents?</a:t>
            </a:r>
            <a:endParaRPr lang="en-US" sz="5400" dirty="0">
              <a:latin typeface="+mj-lt"/>
            </a:endParaRPr>
          </a:p>
        </p:txBody>
      </p:sp>
      <p:sp>
        <p:nvSpPr>
          <p:cNvPr id="4" name="Action Button: Help 3">
            <a:hlinkClick r:id="" action="ppaction://noaction" highlightClick="1"/>
          </p:cNvPr>
          <p:cNvSpPr/>
          <p:nvPr/>
        </p:nvSpPr>
        <p:spPr>
          <a:xfrm>
            <a:off x="1371600" y="2514600"/>
            <a:ext cx="1042988" cy="1042988"/>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877"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02056D16-624C-47BC-9661-3C179B18B35F}" type="slidenum">
              <a:rPr lang="en-US" sz="1000"/>
              <a:pPr algn="r" eaLnBrk="1" hangingPunct="1"/>
              <a:t>77</a:t>
            </a:fld>
            <a:endParaRPr lang="en-US" sz="100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581400"/>
            <a:ext cx="7772400" cy="1362075"/>
          </a:xfrm>
        </p:spPr>
        <p:txBody>
          <a:bodyPr/>
          <a:lstStyle/>
          <a:p>
            <a:pPr algn="ctr">
              <a:defRPr/>
            </a:pPr>
            <a:r>
              <a:rPr lang="en-US" sz="8800" dirty="0" smtClean="0"/>
              <a:t>Questions?</a:t>
            </a:r>
            <a:endParaRPr lang="en-US" sz="8800" dirty="0"/>
          </a:p>
        </p:txBody>
      </p:sp>
      <p:sp>
        <p:nvSpPr>
          <p:cNvPr id="4" name="Text Placeholder 3"/>
          <p:cNvSpPr>
            <a:spLocks noGrp="1"/>
          </p:cNvSpPr>
          <p:nvPr>
            <p:ph type="body" idx="1"/>
          </p:nvPr>
        </p:nvSpPr>
        <p:spPr>
          <a:xfrm>
            <a:off x="685800" y="1295400"/>
            <a:ext cx="7772400" cy="1447800"/>
          </a:xfrm>
        </p:spPr>
        <p:txBody>
          <a:bodyPr>
            <a:normAutofit/>
          </a:bodyPr>
          <a:lstStyle/>
          <a:p>
            <a:pPr algn="ctr">
              <a:defRPr/>
            </a:pPr>
            <a:r>
              <a:rPr lang="en-US" sz="4000" dirty="0" smtClean="0">
                <a:latin typeface="+mj-lt"/>
              </a:rPr>
              <a:t>Thank you for attending!</a:t>
            </a:r>
            <a:endParaRPr lang="en-US" sz="4000" dirty="0">
              <a:latin typeface="+mj-lt"/>
            </a:endParaRPr>
          </a:p>
        </p:txBody>
      </p:sp>
      <p:sp>
        <p:nvSpPr>
          <p:cNvPr id="80900"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8621586E-B98A-4B99-B2FB-D5E30905B5AF}" type="slidenum">
              <a:rPr lang="en-US" sz="1000"/>
              <a:pPr algn="r" eaLnBrk="1" hangingPunct="1"/>
              <a:t>78</a:t>
            </a:fld>
            <a:endParaRPr lang="en-US" sz="10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685800"/>
          </a:xfrm>
        </p:spPr>
        <p:txBody>
          <a:bodyPr>
            <a:normAutofit fontScale="90000"/>
          </a:bodyPr>
          <a:lstStyle/>
          <a:p>
            <a:pPr>
              <a:defRPr/>
            </a:pPr>
            <a:r>
              <a:rPr lang="en-US" dirty="0" smtClean="0"/>
              <a:t/>
            </a:r>
            <a:br>
              <a:rPr lang="en-US" dirty="0" smtClean="0"/>
            </a:br>
            <a:r>
              <a:rPr lang="en-US" sz="4400" dirty="0" smtClean="0">
                <a:solidFill>
                  <a:srgbClr val="056594"/>
                </a:solidFill>
              </a:rPr>
              <a:t>Contact Information </a:t>
            </a:r>
            <a:endParaRPr lang="en-US" sz="4400" dirty="0">
              <a:solidFill>
                <a:srgbClr val="056594"/>
              </a:solidFill>
            </a:endParaRPr>
          </a:p>
        </p:txBody>
      </p:sp>
      <p:sp>
        <p:nvSpPr>
          <p:cNvPr id="5" name="Content Placeholder 4"/>
          <p:cNvSpPr>
            <a:spLocks noGrp="1"/>
          </p:cNvSpPr>
          <p:nvPr>
            <p:ph idx="1"/>
          </p:nvPr>
        </p:nvSpPr>
        <p:spPr/>
        <p:txBody>
          <a:bodyPr>
            <a:normAutofit fontScale="70000" lnSpcReduction="20000"/>
          </a:bodyPr>
          <a:lstStyle/>
          <a:p>
            <a:pPr algn="ctr">
              <a:buFont typeface="Arial" charset="0"/>
              <a:buNone/>
              <a:defRPr/>
            </a:pPr>
            <a:r>
              <a:rPr lang="en-US" sz="2000" dirty="0" smtClean="0">
                <a:latin typeface="+mj-lt"/>
              </a:rPr>
              <a:t> </a:t>
            </a:r>
          </a:p>
          <a:p>
            <a:pPr algn="ctr">
              <a:buFont typeface="Arial" charset="0"/>
              <a:buNone/>
              <a:defRPr/>
            </a:pPr>
            <a:r>
              <a:rPr lang="en-US" sz="2400" dirty="0" smtClean="0">
                <a:solidFill>
                  <a:srgbClr val="056594"/>
                </a:solidFill>
              </a:rPr>
              <a:t>Sandra Lloyd </a:t>
            </a:r>
          </a:p>
          <a:p>
            <a:pPr algn="ctr">
              <a:buFont typeface="Arial" charset="0"/>
              <a:buNone/>
              <a:defRPr/>
            </a:pPr>
            <a:r>
              <a:rPr lang="en-US" sz="2400" dirty="0" smtClean="0">
                <a:solidFill>
                  <a:srgbClr val="056594"/>
                </a:solidFill>
              </a:rPr>
              <a:t>Public Health Analyst HRSA/HAB </a:t>
            </a:r>
          </a:p>
          <a:p>
            <a:pPr algn="ctr">
              <a:buFont typeface="Arial" charset="0"/>
              <a:buNone/>
              <a:defRPr/>
            </a:pPr>
            <a:r>
              <a:rPr lang="en-US" sz="2400" dirty="0" smtClean="0">
                <a:solidFill>
                  <a:srgbClr val="056594"/>
                </a:solidFill>
              </a:rPr>
              <a:t>Western Branch</a:t>
            </a:r>
          </a:p>
          <a:p>
            <a:pPr algn="ctr">
              <a:buFont typeface="Arial" charset="0"/>
              <a:buNone/>
              <a:defRPr/>
            </a:pPr>
            <a:r>
              <a:rPr lang="en-US" sz="2400" dirty="0" smtClean="0">
                <a:solidFill>
                  <a:srgbClr val="056594"/>
                </a:solidFill>
              </a:rPr>
              <a:t>301-443-3669</a:t>
            </a:r>
          </a:p>
          <a:p>
            <a:pPr algn="ctr">
              <a:buFont typeface="Arial" charset="0"/>
              <a:buNone/>
              <a:defRPr/>
            </a:pPr>
            <a:r>
              <a:rPr lang="en-US" sz="2400" dirty="0" smtClean="0">
                <a:solidFill>
                  <a:srgbClr val="056594"/>
                </a:solidFill>
                <a:hlinkClick r:id="rId2"/>
              </a:rPr>
              <a:t>slloyd@hrsa.gov</a:t>
            </a:r>
            <a:endParaRPr lang="en-US" sz="2400" dirty="0" smtClean="0">
              <a:solidFill>
                <a:srgbClr val="056594"/>
              </a:solidFill>
            </a:endParaRPr>
          </a:p>
          <a:p>
            <a:pPr algn="ctr">
              <a:buFont typeface="Arial" charset="0"/>
              <a:buNone/>
              <a:defRPr/>
            </a:pPr>
            <a:endParaRPr lang="en-US" sz="2400" dirty="0" smtClean="0">
              <a:solidFill>
                <a:srgbClr val="056594"/>
              </a:solidFill>
              <a:latin typeface="+mj-lt"/>
            </a:endParaRPr>
          </a:p>
          <a:p>
            <a:pPr algn="ctr">
              <a:buFont typeface="Arial" charset="0"/>
              <a:buNone/>
              <a:defRPr/>
            </a:pPr>
            <a:endParaRPr lang="en-US" sz="2400" dirty="0" smtClean="0">
              <a:solidFill>
                <a:srgbClr val="056594"/>
              </a:solidFill>
              <a:latin typeface="+mj-lt"/>
            </a:endParaRPr>
          </a:p>
          <a:p>
            <a:pPr algn="ctr">
              <a:buFont typeface="Arial" charset="0"/>
              <a:buNone/>
              <a:defRPr/>
            </a:pPr>
            <a:r>
              <a:rPr lang="en-US" sz="2400" dirty="0" smtClean="0">
                <a:solidFill>
                  <a:srgbClr val="056594"/>
                </a:solidFill>
                <a:latin typeface="+mj-lt"/>
              </a:rPr>
              <a:t>Mae Rupert </a:t>
            </a:r>
          </a:p>
          <a:p>
            <a:pPr algn="ctr">
              <a:buFont typeface="Arial" charset="0"/>
              <a:buNone/>
              <a:defRPr/>
            </a:pPr>
            <a:r>
              <a:rPr lang="en-US" sz="2400" dirty="0" smtClean="0">
                <a:solidFill>
                  <a:srgbClr val="056594"/>
                </a:solidFill>
                <a:latin typeface="+mj-lt"/>
              </a:rPr>
              <a:t>Public Health Analyst HRSA/HAB </a:t>
            </a:r>
          </a:p>
          <a:p>
            <a:pPr algn="ctr">
              <a:buFont typeface="Arial" charset="0"/>
              <a:buNone/>
              <a:defRPr/>
            </a:pPr>
            <a:r>
              <a:rPr lang="en-US" sz="2400" dirty="0" smtClean="0">
                <a:solidFill>
                  <a:srgbClr val="056594"/>
                </a:solidFill>
                <a:latin typeface="+mj-lt"/>
              </a:rPr>
              <a:t>North Eastern Branch</a:t>
            </a:r>
          </a:p>
          <a:p>
            <a:pPr algn="ctr">
              <a:buFont typeface="Arial" charset="0"/>
              <a:buNone/>
              <a:defRPr/>
            </a:pPr>
            <a:r>
              <a:rPr lang="en-US" sz="2400" dirty="0" smtClean="0">
                <a:solidFill>
                  <a:srgbClr val="056594"/>
                </a:solidFill>
                <a:latin typeface="+mj-lt"/>
              </a:rPr>
              <a:t>301-443-8035</a:t>
            </a:r>
          </a:p>
          <a:p>
            <a:pPr algn="ctr">
              <a:buFont typeface="Arial" charset="0"/>
              <a:buNone/>
              <a:defRPr/>
            </a:pPr>
            <a:r>
              <a:rPr lang="en-US" sz="2400" dirty="0" smtClean="0">
                <a:solidFill>
                  <a:srgbClr val="056594"/>
                </a:solidFill>
                <a:latin typeface="+mj-lt"/>
                <a:hlinkClick r:id="rId3"/>
              </a:rPr>
              <a:t>mrupert@hrsa.gov</a:t>
            </a:r>
            <a:endParaRPr lang="en-US" sz="2400" dirty="0" smtClean="0">
              <a:solidFill>
                <a:srgbClr val="056594"/>
              </a:solidFill>
              <a:latin typeface="+mj-lt"/>
            </a:endParaRPr>
          </a:p>
          <a:p>
            <a:pPr algn="ctr">
              <a:buFont typeface="Arial" charset="0"/>
              <a:buNone/>
              <a:defRPr/>
            </a:pPr>
            <a:r>
              <a:rPr lang="en-US" sz="2000" dirty="0" smtClean="0">
                <a:solidFill>
                  <a:srgbClr val="056594"/>
                </a:solidFill>
                <a:latin typeface="+mj-lt"/>
              </a:rPr>
              <a:t/>
            </a:r>
            <a:br>
              <a:rPr lang="en-US" sz="2000" dirty="0" smtClean="0">
                <a:solidFill>
                  <a:srgbClr val="056594"/>
                </a:solidFill>
                <a:latin typeface="+mj-lt"/>
              </a:rPr>
            </a:br>
            <a:endParaRPr lang="en-US" sz="2000" dirty="0">
              <a:solidFill>
                <a:srgbClr val="056594"/>
              </a:solidFill>
              <a:latin typeface="+mj-lt"/>
            </a:endParaRPr>
          </a:p>
        </p:txBody>
      </p:sp>
      <p:sp>
        <p:nvSpPr>
          <p:cNvPr id="81924"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193886D0-FAA3-426C-B7C2-58AF9DC757D9}" type="slidenum">
              <a:rPr lang="en-US" sz="1000"/>
              <a:pPr algn="r" eaLnBrk="1" hangingPunct="1"/>
              <a:t>79</a:t>
            </a:fld>
            <a:endParaRPr lang="en-US" sz="1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0"/>
            <a:ext cx="8001000" cy="838200"/>
          </a:xfrm>
        </p:spPr>
        <p:txBody>
          <a:bodyPr/>
          <a:lstStyle/>
          <a:p>
            <a:r>
              <a:rPr lang="en-US" sz="2800" smtClean="0">
                <a:solidFill>
                  <a:schemeClr val="bg1"/>
                </a:solidFill>
              </a:rPr>
              <a:t>Part C -Early Intervention Services</a:t>
            </a:r>
          </a:p>
        </p:txBody>
      </p:sp>
      <p:graphicFrame>
        <p:nvGraphicFramePr>
          <p:cNvPr id="5" name="Content Placeholder 4"/>
          <p:cNvGraphicFramePr>
            <a:graphicFrameLocks noGrp="1"/>
          </p:cNvGraphicFramePr>
          <p:nvPr>
            <p:ph idx="1"/>
          </p:nvPr>
        </p:nvGraphicFramePr>
        <p:xfrm>
          <a:off x="381000" y="1219200"/>
          <a:ext cx="8382000" cy="5262562"/>
        </p:xfrm>
        <a:graphic>
          <a:graphicData uri="http://schemas.openxmlformats.org/drawingml/2006/table">
            <a:tbl>
              <a:tblPr bandRow="1">
                <a:tableStyleId>{5DA37D80-6434-44D0-A028-1B22A696006F}</a:tableStyleId>
              </a:tblPr>
              <a:tblGrid>
                <a:gridCol w="4191000"/>
                <a:gridCol w="4191000"/>
              </a:tblGrid>
              <a:tr h="951480">
                <a:tc>
                  <a:txBody>
                    <a:bodyPr/>
                    <a:lstStyle/>
                    <a:p>
                      <a:pPr marL="285750" indent="-285750">
                        <a:buFont typeface="Arial" pitchFamily="34" charset="0"/>
                        <a:buChar char="•"/>
                      </a:pPr>
                      <a:r>
                        <a:rPr lang="en-US" sz="2000" b="1" dirty="0" smtClean="0">
                          <a:latin typeface="+mj-lt"/>
                        </a:rPr>
                        <a:t>Licensed medical</a:t>
                      </a:r>
                      <a:r>
                        <a:rPr lang="en-US" sz="2000" b="1" baseline="0" dirty="0" smtClean="0">
                          <a:latin typeface="+mj-lt"/>
                        </a:rPr>
                        <a:t> providers who can assess, treat and refer</a:t>
                      </a:r>
                      <a:endParaRPr lang="en-US" sz="2000" b="1" dirty="0">
                        <a:latin typeface="+mj-lt"/>
                      </a:endParaRPr>
                    </a:p>
                  </a:txBody>
                  <a:tcPr marT="45728" marB="45728" anchor="ctr">
                    <a:solidFill>
                      <a:schemeClr val="accent5"/>
                    </a:solidFill>
                  </a:tcPr>
                </a:tc>
                <a:tc>
                  <a:txBody>
                    <a:bodyPr/>
                    <a:lstStyle/>
                    <a:p>
                      <a:pPr marL="284163" indent="-284163">
                        <a:buFont typeface="Arial" pitchFamily="34" charset="0"/>
                        <a:buChar char="•"/>
                      </a:pPr>
                      <a:r>
                        <a:rPr lang="en-US" sz="2000" b="1" dirty="0" smtClean="0">
                          <a:latin typeface="+mj-lt"/>
                        </a:rPr>
                        <a:t>Mental Health treatment (outpatient)</a:t>
                      </a:r>
                      <a:endParaRPr lang="en-US" sz="2000" b="1" dirty="0">
                        <a:latin typeface="+mj-lt"/>
                      </a:endParaRPr>
                    </a:p>
                  </a:txBody>
                  <a:tcPr marT="45728" marB="45728" anchor="ctr">
                    <a:solidFill>
                      <a:schemeClr val="accent5"/>
                    </a:solidFill>
                  </a:tcPr>
                </a:tc>
              </a:tr>
              <a:tr h="951480">
                <a:tc>
                  <a:txBody>
                    <a:bodyPr/>
                    <a:lstStyle/>
                    <a:p>
                      <a:pPr marL="285750" indent="-285750">
                        <a:buFont typeface="Arial" pitchFamily="34" charset="0"/>
                        <a:buChar char="•"/>
                      </a:pPr>
                      <a:r>
                        <a:rPr lang="en-US" sz="2000" b="1" dirty="0" smtClean="0">
                          <a:latin typeface="+mj-lt"/>
                        </a:rPr>
                        <a:t>Proportional medical support – nurses, medical assistants, staff</a:t>
                      </a:r>
                      <a:endParaRPr lang="en-US" sz="2000" b="1" dirty="0">
                        <a:latin typeface="+mj-lt"/>
                      </a:endParaRPr>
                    </a:p>
                  </a:txBody>
                  <a:tcPr marT="45728" marB="45728" anchor="ctr">
                    <a:solidFill>
                      <a:schemeClr val="bg1">
                        <a:alpha val="20000"/>
                      </a:schemeClr>
                    </a:solidFill>
                  </a:tcPr>
                </a:tc>
                <a:tc>
                  <a:txBody>
                    <a:bodyPr/>
                    <a:lstStyle/>
                    <a:p>
                      <a:pPr marL="285750" indent="-285750">
                        <a:buFont typeface="Arial" pitchFamily="34" charset="0"/>
                        <a:buChar char="•"/>
                      </a:pPr>
                      <a:r>
                        <a:rPr lang="en-US" sz="2000" b="1" dirty="0" smtClean="0">
                          <a:latin typeface="+mj-lt"/>
                        </a:rPr>
                        <a:t>Nutritional Screening and Treatment</a:t>
                      </a:r>
                      <a:endParaRPr lang="en-US" sz="2000" b="1" dirty="0">
                        <a:latin typeface="+mj-lt"/>
                      </a:endParaRPr>
                    </a:p>
                  </a:txBody>
                  <a:tcPr marT="45728" marB="45728" anchor="ctr">
                    <a:solidFill>
                      <a:schemeClr val="bg1">
                        <a:alpha val="20000"/>
                      </a:schemeClr>
                    </a:solidFill>
                  </a:tcPr>
                </a:tc>
              </a:tr>
              <a:tr h="951480">
                <a:tc>
                  <a:txBody>
                    <a:bodyPr/>
                    <a:lstStyle/>
                    <a:p>
                      <a:pPr marL="285750" indent="-285750">
                        <a:buFont typeface="Arial" pitchFamily="34" charset="0"/>
                        <a:buChar char="•"/>
                      </a:pPr>
                      <a:r>
                        <a:rPr lang="en-US" sz="2000" b="1" kern="1200" dirty="0" smtClean="0">
                          <a:solidFill>
                            <a:schemeClr val="dk1"/>
                          </a:solidFill>
                          <a:latin typeface="+mn-lt"/>
                          <a:ea typeface="+mn-ea"/>
                          <a:cs typeface="+mn-cs"/>
                        </a:rPr>
                        <a:t>Referring for health and support services </a:t>
                      </a:r>
                      <a:endParaRPr lang="en-US" sz="2000" b="1" dirty="0">
                        <a:latin typeface="+mj-lt"/>
                      </a:endParaRPr>
                    </a:p>
                  </a:txBody>
                  <a:tcPr marT="45728" marB="45728" anchor="ctr">
                    <a:solidFill>
                      <a:schemeClr val="accent5"/>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kern="1200" dirty="0" smtClean="0">
                          <a:solidFill>
                            <a:schemeClr val="dk1"/>
                          </a:solidFill>
                          <a:latin typeface="+mn-lt"/>
                          <a:ea typeface="+mn-ea"/>
                          <a:cs typeface="+mn-cs"/>
                        </a:rPr>
                        <a:t>Medical/Dental equipment and supplies</a:t>
                      </a:r>
                    </a:p>
                  </a:txBody>
                  <a:tcPr marT="45728" marB="45728" anchor="ctr">
                    <a:solidFill>
                      <a:schemeClr val="accent5"/>
                    </a:solidFill>
                  </a:tcPr>
                </a:tc>
              </a:tr>
              <a:tr h="1005922">
                <a:tc>
                  <a:txBody>
                    <a:bodyPr/>
                    <a:lstStyle/>
                    <a:p>
                      <a:pPr marL="285750" indent="-285750">
                        <a:buFont typeface="Arial" pitchFamily="34" charset="0"/>
                        <a:buChar char="•"/>
                      </a:pPr>
                      <a:r>
                        <a:rPr lang="en-US" sz="2000" b="1" dirty="0" smtClean="0">
                          <a:latin typeface="+mj-lt"/>
                        </a:rPr>
                        <a:t>Laboratory,</a:t>
                      </a:r>
                      <a:r>
                        <a:rPr lang="en-US" sz="2000" b="1" baseline="0" dirty="0" smtClean="0">
                          <a:latin typeface="+mj-lt"/>
                        </a:rPr>
                        <a:t> x-rays, immunizations, and diagnostic tests</a:t>
                      </a:r>
                      <a:endParaRPr lang="en-US" sz="2000" b="1" dirty="0">
                        <a:latin typeface="+mj-lt"/>
                      </a:endParaRPr>
                    </a:p>
                  </a:txBody>
                  <a:tcPr marT="45728" marB="45728" anchor="ctr">
                    <a:solidFill>
                      <a:schemeClr val="bg1">
                        <a:alpha val="20000"/>
                      </a:schemeClr>
                    </a:solidFill>
                  </a:tcPr>
                </a:tc>
                <a:tc>
                  <a:txBody>
                    <a:bodyPr/>
                    <a:lstStyle/>
                    <a:p>
                      <a:pPr marL="285750" indent="-285750">
                        <a:buFont typeface="Arial" pitchFamily="34" charset="0"/>
                        <a:buChar char="•"/>
                      </a:pPr>
                      <a:r>
                        <a:rPr lang="en-US" sz="2000" b="1" dirty="0" smtClean="0">
                          <a:latin typeface="+mj-lt"/>
                        </a:rPr>
                        <a:t>Substance</a:t>
                      </a:r>
                      <a:r>
                        <a:rPr lang="en-US" sz="2000" b="1" baseline="0" dirty="0" smtClean="0">
                          <a:latin typeface="+mj-lt"/>
                        </a:rPr>
                        <a:t>  Abuse treatment (outpatient)</a:t>
                      </a:r>
                      <a:endParaRPr lang="en-US" sz="2000" b="1" dirty="0">
                        <a:latin typeface="+mj-lt"/>
                      </a:endParaRPr>
                    </a:p>
                  </a:txBody>
                  <a:tcPr marT="45728" marB="45728" anchor="ctr">
                    <a:solidFill>
                      <a:schemeClr val="bg1">
                        <a:alpha val="20000"/>
                      </a:schemeClr>
                    </a:solidFill>
                  </a:tcPr>
                </a:tc>
              </a:tr>
              <a:tr h="701100">
                <a:tc>
                  <a:txBody>
                    <a:bodyPr/>
                    <a:lstStyle/>
                    <a:p>
                      <a:pPr marL="285750" indent="-285750">
                        <a:buFont typeface="Arial" pitchFamily="34" charset="0"/>
                        <a:buChar char="•"/>
                      </a:pPr>
                      <a:r>
                        <a:rPr lang="en-US" sz="2000" b="1" dirty="0" smtClean="0">
                          <a:latin typeface="+mj-lt"/>
                        </a:rPr>
                        <a:t>Adherence</a:t>
                      </a:r>
                      <a:r>
                        <a:rPr lang="en-US" sz="2000" b="1" baseline="0" dirty="0" smtClean="0">
                          <a:latin typeface="+mj-lt"/>
                        </a:rPr>
                        <a:t> monitoring/education provided by licensed clinician</a:t>
                      </a:r>
                      <a:endParaRPr lang="en-US" sz="2000" b="1" dirty="0">
                        <a:latin typeface="+mj-lt"/>
                      </a:endParaRPr>
                    </a:p>
                  </a:txBody>
                  <a:tcPr marT="45728" marB="45728" anchor="ctr">
                    <a:solidFill>
                      <a:schemeClr val="accent5"/>
                    </a:solidFill>
                  </a:tcPr>
                </a:tc>
                <a:tc>
                  <a:txBody>
                    <a:bodyPr/>
                    <a:lstStyle/>
                    <a:p>
                      <a:pPr marL="285750" indent="-285750">
                        <a:buFont typeface="Arial" pitchFamily="34" charset="0"/>
                        <a:buChar char="•"/>
                      </a:pPr>
                      <a:r>
                        <a:rPr lang="en-US" sz="2000" b="1" dirty="0" smtClean="0">
                          <a:latin typeface="+mj-lt"/>
                        </a:rPr>
                        <a:t>Specialty and Sub-Specialty Care Services</a:t>
                      </a:r>
                      <a:endParaRPr lang="en-US" sz="2000" b="1" dirty="0">
                        <a:latin typeface="+mj-lt"/>
                      </a:endParaRPr>
                    </a:p>
                  </a:txBody>
                  <a:tcPr marT="45728" marB="45728" anchor="ctr">
                    <a:solidFill>
                      <a:schemeClr val="accent5"/>
                    </a:solidFill>
                  </a:tcPr>
                </a:tc>
              </a:tr>
              <a:tr h="701100">
                <a:tc>
                  <a:txBody>
                    <a:bodyPr/>
                    <a:lstStyle/>
                    <a:p>
                      <a:pPr marL="284163" indent="-284163">
                        <a:buFont typeface="Arial" pitchFamily="34" charset="0"/>
                        <a:buChar char="•"/>
                      </a:pPr>
                      <a:r>
                        <a:rPr lang="en-US" sz="2000" b="1" dirty="0" smtClean="0">
                          <a:latin typeface="+mj-lt"/>
                        </a:rPr>
                        <a:t>Oral Health care</a:t>
                      </a:r>
                      <a:endParaRPr lang="en-US" sz="2000" b="1" dirty="0">
                        <a:latin typeface="+mj-lt"/>
                      </a:endParaRPr>
                    </a:p>
                  </a:txBody>
                  <a:tcPr marT="45728" marB="45728" anchor="ctr">
                    <a:solidFill>
                      <a:schemeClr val="bg1"/>
                    </a:solidFill>
                  </a:tcPr>
                </a:tc>
                <a:tc>
                  <a:txBody>
                    <a:bodyPr/>
                    <a:lstStyle/>
                    <a:p>
                      <a:pPr marL="285750" indent="-285750">
                        <a:buFont typeface="Arial" pitchFamily="34" charset="0"/>
                        <a:buChar char="•"/>
                      </a:pPr>
                      <a:r>
                        <a:rPr lang="en-US" sz="2000" b="1" dirty="0" smtClean="0">
                          <a:latin typeface="+mj-lt"/>
                        </a:rPr>
                        <a:t>Staff travel  - to provide</a:t>
                      </a:r>
                      <a:r>
                        <a:rPr lang="en-US" sz="2000" b="1" baseline="0" dirty="0" smtClean="0">
                          <a:latin typeface="+mj-lt"/>
                        </a:rPr>
                        <a:t> clinical care at satellite sites</a:t>
                      </a:r>
                      <a:endParaRPr lang="en-US" sz="2000" b="1" dirty="0">
                        <a:latin typeface="+mj-lt"/>
                      </a:endParaRPr>
                    </a:p>
                  </a:txBody>
                  <a:tcPr marT="45728" marB="45728" anchor="ctr">
                    <a:solidFill>
                      <a:schemeClr val="bg1"/>
                    </a:solidFill>
                  </a:tcPr>
                </a:tc>
              </a:tr>
            </a:tbl>
          </a:graphicData>
        </a:graphic>
      </p:graphicFrame>
      <p:sp>
        <p:nvSpPr>
          <p:cNvPr id="10266"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AA1ACFD2-9C01-4AF8-AD1E-20749EA03FC8}" type="slidenum">
              <a:rPr lang="en-US" sz="1000"/>
              <a:pPr algn="r" eaLnBrk="1" hangingPunct="1"/>
              <a:t>8</a:t>
            </a:fld>
            <a:endParaRPr lang="en-US" sz="10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Obtaining CME/CE Credit</a:t>
            </a:r>
          </a:p>
        </p:txBody>
      </p:sp>
      <p:sp>
        <p:nvSpPr>
          <p:cNvPr id="82947" name="Content Placeholder 2"/>
          <p:cNvSpPr>
            <a:spLocks noGrp="1"/>
          </p:cNvSpPr>
          <p:nvPr>
            <p:ph idx="1"/>
          </p:nvPr>
        </p:nvSpPr>
        <p:spPr>
          <a:xfrm>
            <a:off x="533400" y="2484438"/>
            <a:ext cx="8001000" cy="3916362"/>
          </a:xfrm>
        </p:spPr>
        <p:txBody>
          <a:bodyPr/>
          <a:lstStyle/>
          <a:p>
            <a:pPr algn="ctr">
              <a:buFont typeface="Arial" charset="0"/>
              <a:buNone/>
            </a:pPr>
            <a:r>
              <a:rPr lang="en-US" smtClean="0"/>
              <a:t>If you would like to receive continuing education credit for this activity, </a:t>
            </a:r>
          </a:p>
          <a:p>
            <a:pPr algn="ctr">
              <a:buFont typeface="Arial" charset="0"/>
              <a:buNone/>
            </a:pPr>
            <a:r>
              <a:rPr lang="en-US" smtClean="0"/>
              <a:t>please visit:</a:t>
            </a:r>
          </a:p>
          <a:p>
            <a:pPr algn="ctr">
              <a:buFont typeface="Arial" charset="0"/>
              <a:buNone/>
            </a:pPr>
            <a:r>
              <a:rPr lang="en-US" smtClean="0">
                <a:hlinkClick r:id="rId2"/>
              </a:rPr>
              <a:t>http://www.pesgce.com/RyanWhite2012</a:t>
            </a:r>
            <a:endParaRPr lang="en-US" smtClean="0"/>
          </a:p>
          <a:p>
            <a:pPr algn="ctr">
              <a:buFont typeface="Arial" charset="0"/>
              <a:buNone/>
            </a:pPr>
            <a:endParaRPr lang="en-US" smtClean="0"/>
          </a:p>
        </p:txBody>
      </p:sp>
      <p:sp>
        <p:nvSpPr>
          <p:cNvPr id="82948"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F02B8D2D-464A-4D4E-8DC3-496AEC18F787}" type="slidenum">
              <a:rPr lang="en-US" sz="1000"/>
              <a:pPr algn="r" eaLnBrk="1" hangingPunct="1"/>
              <a:t>80</a:t>
            </a:fld>
            <a:endParaRPr lang="en-US" sz="1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43000" y="990600"/>
            <a:ext cx="6858000" cy="838200"/>
          </a:xfrm>
        </p:spPr>
        <p:txBody>
          <a:bodyPr/>
          <a:lstStyle/>
          <a:p>
            <a:r>
              <a:rPr lang="en-US" sz="3200" smtClean="0">
                <a:solidFill>
                  <a:srgbClr val="056594"/>
                </a:solidFill>
              </a:rPr>
              <a:t>Part C - Core Medical Services</a:t>
            </a:r>
          </a:p>
        </p:txBody>
      </p:sp>
      <p:graphicFrame>
        <p:nvGraphicFramePr>
          <p:cNvPr id="5" name="Content Placeholder 4"/>
          <p:cNvGraphicFramePr>
            <a:graphicFrameLocks noGrp="1"/>
          </p:cNvGraphicFramePr>
          <p:nvPr>
            <p:ph idx="1"/>
          </p:nvPr>
        </p:nvGraphicFramePr>
        <p:xfrm>
          <a:off x="457200" y="1828800"/>
          <a:ext cx="8077200" cy="4321206"/>
        </p:xfrm>
        <a:graphic>
          <a:graphicData uri="http://schemas.openxmlformats.org/drawingml/2006/table">
            <a:tbl>
              <a:tblPr bandRow="1">
                <a:tableStyleId>{5DA37D80-6434-44D0-A028-1B22A696006F}</a:tableStyleId>
              </a:tblPr>
              <a:tblGrid>
                <a:gridCol w="4038600"/>
                <a:gridCol w="4038600"/>
              </a:tblGrid>
              <a:tr h="1188699">
                <a:tc>
                  <a:txBody>
                    <a:bodyPr/>
                    <a:lstStyle/>
                    <a:p>
                      <a:pPr marL="285750" indent="-285750">
                        <a:spcBef>
                          <a:spcPts val="600"/>
                        </a:spcBef>
                        <a:spcAft>
                          <a:spcPts val="600"/>
                        </a:spcAft>
                        <a:buFont typeface="Arial" pitchFamily="34" charset="0"/>
                        <a:buChar char="•"/>
                      </a:pPr>
                      <a:r>
                        <a:rPr lang="en-US" sz="2400" b="1" dirty="0" smtClean="0"/>
                        <a:t>All Early</a:t>
                      </a:r>
                      <a:r>
                        <a:rPr lang="en-US" sz="2400" b="1" baseline="0" dirty="0" smtClean="0"/>
                        <a:t> Intervention Services</a:t>
                      </a:r>
                      <a:endParaRPr lang="en-US" sz="2400" b="1" dirty="0" smtClean="0"/>
                    </a:p>
                  </a:txBody>
                  <a:tcPr marT="45719" marB="45719" anchor="ctr">
                    <a:solidFill>
                      <a:schemeClr val="accent5"/>
                    </a:solidFill>
                  </a:tcPr>
                </a:tc>
                <a:tc>
                  <a:txBody>
                    <a:bodyPr/>
                    <a:lstStyle/>
                    <a:p>
                      <a:pPr marL="285750" marR="0" indent="-28575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sz="2400" b="1" dirty="0" smtClean="0"/>
                        <a:t>Health Insurance Premium and Cost Sharing *</a:t>
                      </a:r>
                    </a:p>
                  </a:txBody>
                  <a:tcPr marT="45719" marB="45719" anchor="ctr">
                    <a:solidFill>
                      <a:schemeClr val="accent5"/>
                    </a:solidFill>
                  </a:tcPr>
                </a:tc>
              </a:tr>
              <a:tr h="1325857">
                <a:tc>
                  <a:txBody>
                    <a:bodyPr/>
                    <a:lstStyle/>
                    <a:p>
                      <a:pPr marL="285750" marR="0" lvl="0" indent="-28575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sz="2400" b="1" dirty="0" smtClean="0">
                          <a:solidFill>
                            <a:srgbClr val="056594"/>
                          </a:solidFill>
                        </a:rPr>
                        <a:t>HIV Pre and Post Test Counseling</a:t>
                      </a:r>
                    </a:p>
                  </a:txBody>
                  <a:tcPr marT="45719" marB="45719" anchor="ctr">
                    <a:solidFill>
                      <a:schemeClr val="bg1">
                        <a:alpha val="20000"/>
                      </a:schemeClr>
                    </a:solidFill>
                  </a:tcPr>
                </a:tc>
                <a:tc>
                  <a:txBody>
                    <a:bodyPr/>
                    <a:lstStyle/>
                    <a:p>
                      <a:pPr marL="285750" marR="0" indent="-28575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sz="2400" b="1" dirty="0" smtClean="0"/>
                        <a:t>Home and Community Based Services as defined under Part B</a:t>
                      </a:r>
                      <a:r>
                        <a:rPr lang="en-US" sz="2400" b="1" dirty="0" smtClean="0">
                          <a:solidFill>
                            <a:srgbClr val="FF0000"/>
                          </a:solidFill>
                        </a:rPr>
                        <a:t>*</a:t>
                      </a:r>
                    </a:p>
                  </a:txBody>
                  <a:tcPr marT="45719" marB="45719" anchor="ctr">
                    <a:solidFill>
                      <a:schemeClr val="bg1">
                        <a:alpha val="20000"/>
                      </a:schemeClr>
                    </a:solidFill>
                  </a:tcPr>
                </a:tc>
              </a:tr>
              <a:tr h="822946">
                <a:tc>
                  <a:txBody>
                    <a:bodyPr/>
                    <a:lstStyle/>
                    <a:p>
                      <a:pPr marL="285750" marR="0" lvl="0" indent="-28575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sz="2400" b="1" dirty="0" smtClean="0">
                          <a:solidFill>
                            <a:srgbClr val="056594"/>
                          </a:solidFill>
                        </a:rPr>
                        <a:t>Medical Case Management</a:t>
                      </a:r>
                    </a:p>
                  </a:txBody>
                  <a:tcPr marT="45719" marB="45719" anchor="ctr">
                    <a:solidFill>
                      <a:schemeClr val="accent5"/>
                    </a:solidFill>
                  </a:tcPr>
                </a:tc>
                <a:tc>
                  <a:txBody>
                    <a:bodyPr/>
                    <a:lstStyle/>
                    <a:p>
                      <a:pPr marL="285750" marR="0" indent="-28575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sz="2400" b="1" dirty="0" smtClean="0"/>
                        <a:t>Home Health Care</a:t>
                      </a:r>
                      <a:r>
                        <a:rPr lang="en-US" sz="2400" b="1" dirty="0" smtClean="0">
                          <a:solidFill>
                            <a:srgbClr val="FF0000"/>
                          </a:solidFill>
                        </a:rPr>
                        <a:t>*</a:t>
                      </a:r>
                    </a:p>
                  </a:txBody>
                  <a:tcPr marT="45719" marB="45719" anchor="ctr">
                    <a:solidFill>
                      <a:schemeClr val="accent5"/>
                    </a:solidFill>
                  </a:tcPr>
                </a:tc>
              </a:tr>
              <a:tr h="983673">
                <a:tc>
                  <a:txBody>
                    <a:bodyPr/>
                    <a:lstStyle/>
                    <a:p>
                      <a:pPr marL="285750" marR="0" indent="-28575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sz="2400" b="1" dirty="0" smtClean="0"/>
                        <a:t>AIDS Drug Assistance Program Treatment</a:t>
                      </a:r>
                      <a:r>
                        <a:rPr lang="en-US" sz="2400" b="1" dirty="0" smtClean="0">
                          <a:solidFill>
                            <a:srgbClr val="FF0000"/>
                          </a:solidFill>
                        </a:rPr>
                        <a:t>*</a:t>
                      </a:r>
                    </a:p>
                  </a:txBody>
                  <a:tcPr marT="45719" marB="45719" anchor="ctr">
                    <a:solidFill>
                      <a:schemeClr val="bg1">
                        <a:alpha val="20000"/>
                      </a:schemeClr>
                    </a:solidFill>
                  </a:tcPr>
                </a:tc>
                <a:tc>
                  <a:txBody>
                    <a:bodyPr/>
                    <a:lstStyle/>
                    <a:p>
                      <a:pPr marL="285750" indent="-285750">
                        <a:spcBef>
                          <a:spcPts val="600"/>
                        </a:spcBef>
                        <a:spcAft>
                          <a:spcPts val="600"/>
                        </a:spcAft>
                        <a:buFont typeface="Arial" pitchFamily="34" charset="0"/>
                        <a:buChar char="•"/>
                      </a:pPr>
                      <a:r>
                        <a:rPr lang="en-US" sz="2400" b="1" dirty="0" smtClean="0"/>
                        <a:t>Hospice</a:t>
                      </a:r>
                      <a:r>
                        <a:rPr lang="en-US" sz="2400" b="1" dirty="0" smtClean="0">
                          <a:solidFill>
                            <a:srgbClr val="FF0000"/>
                          </a:solidFill>
                        </a:rPr>
                        <a:t>* </a:t>
                      </a:r>
                    </a:p>
                  </a:txBody>
                  <a:tcPr marT="45719" marB="45719" anchor="ctr">
                    <a:solidFill>
                      <a:schemeClr val="bg1">
                        <a:alpha val="20000"/>
                      </a:schemeClr>
                    </a:solidFill>
                  </a:tcPr>
                </a:tc>
              </a:tr>
            </a:tbl>
          </a:graphicData>
        </a:graphic>
      </p:graphicFrame>
      <p:sp>
        <p:nvSpPr>
          <p:cNvPr id="11284" name="Rectangle 11"/>
          <p:cNvSpPr txBox="1">
            <a:spLocks noGrp="1" noChangeArrowheads="1"/>
          </p:cNvSpPr>
          <p:nvPr/>
        </p:nvSpPr>
        <p:spPr bwMode="auto">
          <a:xfrm>
            <a:off x="6781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algn="r" eaLnBrk="1" hangingPunct="1"/>
            <a:fld id="{605E140A-FEF3-44C0-8CE2-BC17BC72EF63}" type="slidenum">
              <a:rPr lang="en-US" sz="1000"/>
              <a:pPr algn="r" eaLnBrk="1" hangingPunct="1"/>
              <a:t>9</a:t>
            </a:fld>
            <a:endParaRPr lang="en-US" sz="1000"/>
          </a:p>
        </p:txBody>
      </p:sp>
      <p:sp>
        <p:nvSpPr>
          <p:cNvPr id="11285" name="TextBox 5"/>
          <p:cNvSpPr txBox="1">
            <a:spLocks noChangeArrowheads="1"/>
          </p:cNvSpPr>
          <p:nvPr/>
        </p:nvSpPr>
        <p:spPr bwMode="auto">
          <a:xfrm>
            <a:off x="457200" y="61722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pprplGoth Bd BT" pitchFamily="34" charset="0"/>
                <a:cs typeface="Arial" charset="0"/>
              </a:defRPr>
            </a:lvl1pPr>
            <a:lvl2pPr marL="742950" indent="-285750" eaLnBrk="0" hangingPunct="0">
              <a:defRPr>
                <a:solidFill>
                  <a:schemeClr val="tx1"/>
                </a:solidFill>
                <a:latin typeface="CopprplGoth Bd BT" pitchFamily="34" charset="0"/>
                <a:cs typeface="Arial" charset="0"/>
              </a:defRPr>
            </a:lvl2pPr>
            <a:lvl3pPr marL="1143000" indent="-228600" eaLnBrk="0" hangingPunct="0">
              <a:defRPr>
                <a:solidFill>
                  <a:schemeClr val="tx1"/>
                </a:solidFill>
                <a:latin typeface="CopprplGoth Bd BT" pitchFamily="34" charset="0"/>
                <a:cs typeface="Arial" charset="0"/>
              </a:defRPr>
            </a:lvl3pPr>
            <a:lvl4pPr marL="1600200" indent="-228600" eaLnBrk="0" hangingPunct="0">
              <a:defRPr>
                <a:solidFill>
                  <a:schemeClr val="tx1"/>
                </a:solidFill>
                <a:latin typeface="CopprplGoth Bd BT" pitchFamily="34" charset="0"/>
                <a:cs typeface="Arial" charset="0"/>
              </a:defRPr>
            </a:lvl4pPr>
            <a:lvl5pPr marL="2057400" indent="-228600" eaLnBrk="0" hangingPunct="0">
              <a:defRPr>
                <a:solidFill>
                  <a:schemeClr val="tx1"/>
                </a:solidFill>
                <a:latin typeface="CopprplGoth Bd BT" pitchFamily="34" charset="0"/>
                <a:cs typeface="Arial" charset="0"/>
              </a:defRPr>
            </a:lvl5pPr>
            <a:lvl6pPr marL="2514600" indent="-228600" eaLnBrk="0" fontAlgn="base" hangingPunct="0">
              <a:spcBef>
                <a:spcPct val="0"/>
              </a:spcBef>
              <a:spcAft>
                <a:spcPct val="0"/>
              </a:spcAft>
              <a:defRPr>
                <a:solidFill>
                  <a:schemeClr val="tx1"/>
                </a:solidFill>
                <a:latin typeface="CopprplGoth Bd BT" pitchFamily="34" charset="0"/>
                <a:cs typeface="Arial" charset="0"/>
              </a:defRPr>
            </a:lvl6pPr>
            <a:lvl7pPr marL="2971800" indent="-228600" eaLnBrk="0" fontAlgn="base" hangingPunct="0">
              <a:spcBef>
                <a:spcPct val="0"/>
              </a:spcBef>
              <a:spcAft>
                <a:spcPct val="0"/>
              </a:spcAft>
              <a:defRPr>
                <a:solidFill>
                  <a:schemeClr val="tx1"/>
                </a:solidFill>
                <a:latin typeface="CopprplGoth Bd BT" pitchFamily="34" charset="0"/>
                <a:cs typeface="Arial" charset="0"/>
              </a:defRPr>
            </a:lvl7pPr>
            <a:lvl8pPr marL="3429000" indent="-228600" eaLnBrk="0" fontAlgn="base" hangingPunct="0">
              <a:spcBef>
                <a:spcPct val="0"/>
              </a:spcBef>
              <a:spcAft>
                <a:spcPct val="0"/>
              </a:spcAft>
              <a:defRPr>
                <a:solidFill>
                  <a:schemeClr val="tx1"/>
                </a:solidFill>
                <a:latin typeface="CopprplGoth Bd BT" pitchFamily="34" charset="0"/>
                <a:cs typeface="Arial" charset="0"/>
              </a:defRPr>
            </a:lvl8pPr>
            <a:lvl9pPr marL="3886200" indent="-228600" eaLnBrk="0" fontAlgn="base" hangingPunct="0">
              <a:spcBef>
                <a:spcPct val="0"/>
              </a:spcBef>
              <a:spcAft>
                <a:spcPct val="0"/>
              </a:spcAft>
              <a:defRPr>
                <a:solidFill>
                  <a:schemeClr val="tx1"/>
                </a:solidFill>
                <a:latin typeface="CopprplGoth Bd BT" pitchFamily="34" charset="0"/>
                <a:cs typeface="Arial" charset="0"/>
              </a:defRPr>
            </a:lvl9pPr>
          </a:lstStyle>
          <a:p>
            <a:pPr eaLnBrk="1" hangingPunct="1"/>
            <a:r>
              <a:rPr lang="en-US">
                <a:solidFill>
                  <a:srgbClr val="FF0000"/>
                </a:solidFill>
              </a:rPr>
              <a:t>*</a:t>
            </a:r>
            <a:r>
              <a:rPr lang="en-US"/>
              <a:t> </a:t>
            </a:r>
            <a:r>
              <a:rPr lang="en-US" b="1">
                <a:solidFill>
                  <a:srgbClr val="FF0000"/>
                </a:solidFill>
              </a:rPr>
              <a:t>Generally Funded under Part B not under Part 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RSAWhiteAccessibleVers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B858E23DED614895F3E6AED809631C" ma:contentTypeVersion="5" ma:contentTypeDescription="Create a new document." ma:contentTypeScope="" ma:versionID="1bf318861c4cdaadfb0bbb43301d52cc">
  <xsd:schema xmlns:xsd="http://www.w3.org/2001/XMLSchema" xmlns:xs="http://www.w3.org/2001/XMLSchema" xmlns:p="http://schemas.microsoft.com/office/2006/metadata/properties" targetNamespace="http://schemas.microsoft.com/office/2006/metadata/properties" ma:root="true" ma:fieldsID="ef697052e8f3aa9125cbacd10699542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Book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91C4FB-25E8-4821-A441-5C24AB8FFC96}">
  <ds:schemaRefs>
    <ds:schemaRef ds:uri="http://schemas.microsoft.com/sharepoint/v3/contenttype/forms"/>
  </ds:schemaRefs>
</ds:datastoreItem>
</file>

<file path=customXml/itemProps2.xml><?xml version="1.0" encoding="utf-8"?>
<ds:datastoreItem xmlns:ds="http://schemas.openxmlformats.org/officeDocument/2006/customXml" ds:itemID="{2FCF53C6-2866-40BB-98C5-5F7A8617DE4D}">
  <ds:schemaRefs>
    <ds:schemaRef ds:uri="http://purl.org/dc/dcmitype/"/>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4F96398E-ACB5-40CC-942A-6B87E0E804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HRSAWhiteAccessibleVersion</Template>
  <TotalTime>1059</TotalTime>
  <Words>3814</Words>
  <Application>Microsoft Office PowerPoint</Application>
  <PresentationFormat>On-screen Show (4:3)</PresentationFormat>
  <Paragraphs>825</Paragraphs>
  <Slides>80</Slides>
  <Notes>36</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HRSAWhiteAccessibleVersion</vt:lpstr>
      <vt:lpstr>It All Adds Up! Making Sense of Your Part C Budget!</vt:lpstr>
      <vt:lpstr>Disclosures</vt:lpstr>
      <vt:lpstr>Learning Objectives</vt:lpstr>
      <vt:lpstr>By Submitting a Proper Budget the  first time you may:</vt:lpstr>
      <vt:lpstr>Part C Program Requirements   Early Intervention Services (EIS) </vt:lpstr>
      <vt:lpstr>Part C EIS Overview</vt:lpstr>
      <vt:lpstr>Part C Required Services</vt:lpstr>
      <vt:lpstr>Part C -Early Intervention Services</vt:lpstr>
      <vt:lpstr>Part C - Core Medical Services</vt:lpstr>
      <vt:lpstr>Part C - Core Medical Services</vt:lpstr>
      <vt:lpstr>Part C - Quality Management Program</vt:lpstr>
      <vt:lpstr>Part C - Support Services</vt:lpstr>
      <vt:lpstr>Part C - Administration</vt:lpstr>
      <vt:lpstr>Part C Fiscal Requirements   Early Intervention Services (EIS) </vt:lpstr>
      <vt:lpstr>Part C Fiscal Requirements</vt:lpstr>
      <vt:lpstr>Payor of Last Resort</vt:lpstr>
      <vt:lpstr>Payor of Last Resort</vt:lpstr>
      <vt:lpstr>Maintenance of Effort</vt:lpstr>
      <vt:lpstr>Maintenance of Effort</vt:lpstr>
      <vt:lpstr>Limitations on Administrative Costs</vt:lpstr>
      <vt:lpstr>Part C Budget Development</vt:lpstr>
      <vt:lpstr>Part C Budget Cost Categories</vt:lpstr>
      <vt:lpstr>Part C Budget</vt:lpstr>
      <vt:lpstr>Budget Development</vt:lpstr>
      <vt:lpstr>Budget Development  </vt:lpstr>
      <vt:lpstr>Budget Development  </vt:lpstr>
      <vt:lpstr>Budget Development  </vt:lpstr>
      <vt:lpstr>Indirect Cost</vt:lpstr>
      <vt:lpstr>Unallowable Costs </vt:lpstr>
      <vt:lpstr>Budget Period vs. Project Period</vt:lpstr>
      <vt:lpstr>Determining FTE</vt:lpstr>
      <vt:lpstr>Support staff must be in reasonable proportion  to medical providers! </vt:lpstr>
      <vt:lpstr>Parts of a Complete Budget </vt:lpstr>
      <vt:lpstr>Part C Budget Documents </vt:lpstr>
      <vt:lpstr>Part C Budget Documents </vt:lpstr>
      <vt:lpstr>SF-424A</vt:lpstr>
      <vt:lpstr>PowerPoint Presentation</vt:lpstr>
      <vt:lpstr>PowerPoint Presentation</vt:lpstr>
      <vt:lpstr>Part C Budget Documents </vt:lpstr>
      <vt:lpstr>Part C Line-Item Budget</vt:lpstr>
      <vt:lpstr>Part C Line-Item Budget</vt:lpstr>
      <vt:lpstr>Calculating Percentage for Core Medical Services </vt:lpstr>
      <vt:lpstr>Calculating Percentage for Core Medical </vt:lpstr>
      <vt:lpstr>Budget Line Item and Justification </vt:lpstr>
      <vt:lpstr>Budget Line Item and Justification </vt:lpstr>
      <vt:lpstr>Part C Budget Documents </vt:lpstr>
      <vt:lpstr>Budget Justification Narrative</vt:lpstr>
      <vt:lpstr>Budget Line Item and Justification </vt:lpstr>
      <vt:lpstr>Part C Budget Justification</vt:lpstr>
      <vt:lpstr>PowerPoint Presentation</vt:lpstr>
      <vt:lpstr>PowerPoint Presentation</vt:lpstr>
      <vt:lpstr>PowerPoint Presentation</vt:lpstr>
      <vt:lpstr>Common Issues with Budgets </vt:lpstr>
      <vt:lpstr>Tips for Creating a Good Budget  </vt:lpstr>
      <vt:lpstr> Salary Limitations Requirement (Appropriations Act 2012) </vt:lpstr>
      <vt:lpstr>     Examples—Salary Limitation</vt:lpstr>
      <vt:lpstr>Part C Budget Documents </vt:lpstr>
      <vt:lpstr>Budget Staffing Plan </vt:lpstr>
      <vt:lpstr>PowerPoint Presentation</vt:lpstr>
      <vt:lpstr>Unobligated Balance</vt:lpstr>
      <vt:lpstr>Budget Modification</vt:lpstr>
      <vt:lpstr>Budget Modification </vt:lpstr>
      <vt:lpstr>Budget Modification Process</vt:lpstr>
      <vt:lpstr>Sample of Section of Budget Modification Template</vt:lpstr>
      <vt:lpstr>Budget Modification </vt:lpstr>
      <vt:lpstr>Carryover Request</vt:lpstr>
      <vt:lpstr>Carryover </vt:lpstr>
      <vt:lpstr>Carryover Request</vt:lpstr>
      <vt:lpstr>Carryover Request Submission Process</vt:lpstr>
      <vt:lpstr>Reporting Requirements</vt:lpstr>
      <vt:lpstr>Allocation Report</vt:lpstr>
      <vt:lpstr>PowerPoint Presentation</vt:lpstr>
      <vt:lpstr>Expenditure Report</vt:lpstr>
      <vt:lpstr>PowerPoint Presentation</vt:lpstr>
      <vt:lpstr>Document Approval Process</vt:lpstr>
      <vt:lpstr>System of Award Management (SAM)</vt:lpstr>
      <vt:lpstr>Activity</vt:lpstr>
      <vt:lpstr>Questions?</vt:lpstr>
      <vt:lpstr> Contact Information </vt:lpstr>
      <vt:lpstr>Obtaining CME/CE Credit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HRSA</dc:creator>
  <cp:lastModifiedBy>HRSA</cp:lastModifiedBy>
  <cp:revision>116</cp:revision>
  <cp:lastPrinted>2012-10-19T18:40:20Z</cp:lastPrinted>
  <dcterms:created xsi:type="dcterms:W3CDTF">2010-04-14T16:22:53Z</dcterms:created>
  <dcterms:modified xsi:type="dcterms:W3CDTF">2012-10-19T19:33:07Z</dcterms:modified>
</cp:coreProperties>
</file>