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notesSlides/notesSlide29.xml" ContentType="application/vnd.openxmlformats-officedocument.presentationml.notesSlide+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notesSlides/notesSlide3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notesSlides/notesSlide3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Lst>
  <p:notesMasterIdLst>
    <p:notesMasterId r:id="rId73"/>
  </p:notesMasterIdLst>
  <p:handoutMasterIdLst>
    <p:handoutMasterId r:id="rId74"/>
  </p:handoutMasterIdLst>
  <p:sldIdLst>
    <p:sldId id="596" r:id="rId6"/>
    <p:sldId id="366" r:id="rId7"/>
    <p:sldId id="367" r:id="rId8"/>
    <p:sldId id="368" r:id="rId9"/>
    <p:sldId id="685" r:id="rId10"/>
    <p:sldId id="441" r:id="rId11"/>
    <p:sldId id="4280" r:id="rId12"/>
    <p:sldId id="561" r:id="rId13"/>
    <p:sldId id="562" r:id="rId14"/>
    <p:sldId id="563" r:id="rId15"/>
    <p:sldId id="564" r:id="rId16"/>
    <p:sldId id="595" r:id="rId17"/>
    <p:sldId id="495" r:id="rId18"/>
    <p:sldId id="496" r:id="rId19"/>
    <p:sldId id="497" r:id="rId20"/>
    <p:sldId id="498" r:id="rId21"/>
    <p:sldId id="499" r:id="rId22"/>
    <p:sldId id="500" r:id="rId23"/>
    <p:sldId id="501" r:id="rId24"/>
    <p:sldId id="502" r:id="rId25"/>
    <p:sldId id="506" r:id="rId26"/>
    <p:sldId id="503" r:id="rId27"/>
    <p:sldId id="504" r:id="rId28"/>
    <p:sldId id="507" r:id="rId29"/>
    <p:sldId id="508" r:id="rId30"/>
    <p:sldId id="520" r:id="rId31"/>
    <p:sldId id="519" r:id="rId32"/>
    <p:sldId id="510" r:id="rId33"/>
    <p:sldId id="511" r:id="rId34"/>
    <p:sldId id="521" r:id="rId35"/>
    <p:sldId id="522" r:id="rId36"/>
    <p:sldId id="523" r:id="rId37"/>
    <p:sldId id="524" r:id="rId38"/>
    <p:sldId id="606" r:id="rId39"/>
    <p:sldId id="607" r:id="rId40"/>
    <p:sldId id="512" r:id="rId41"/>
    <p:sldId id="513" r:id="rId42"/>
    <p:sldId id="514" r:id="rId43"/>
    <p:sldId id="515" r:id="rId44"/>
    <p:sldId id="516" r:id="rId45"/>
    <p:sldId id="608" r:id="rId46"/>
    <p:sldId id="518" r:id="rId47"/>
    <p:sldId id="609" r:id="rId48"/>
    <p:sldId id="4279" r:id="rId49"/>
    <p:sldId id="4282" r:id="rId50"/>
    <p:sldId id="468" r:id="rId51"/>
    <p:sldId id="643" r:id="rId52"/>
    <p:sldId id="644" r:id="rId53"/>
    <p:sldId id="645" r:id="rId54"/>
    <p:sldId id="646" r:id="rId55"/>
    <p:sldId id="469" r:id="rId56"/>
    <p:sldId id="626" r:id="rId57"/>
    <p:sldId id="627" r:id="rId58"/>
    <p:sldId id="628" r:id="rId59"/>
    <p:sldId id="878" r:id="rId60"/>
    <p:sldId id="879" r:id="rId61"/>
    <p:sldId id="880" r:id="rId62"/>
    <p:sldId id="881" r:id="rId63"/>
    <p:sldId id="882" r:id="rId64"/>
    <p:sldId id="883" r:id="rId65"/>
    <p:sldId id="884" r:id="rId66"/>
    <p:sldId id="885" r:id="rId67"/>
    <p:sldId id="886" r:id="rId68"/>
    <p:sldId id="638" r:id="rId69"/>
    <p:sldId id="647" r:id="rId70"/>
    <p:sldId id="4276" r:id="rId71"/>
    <p:sldId id="649" r:id="rId72"/>
  </p:sldIdLst>
  <p:sldSz cx="12192000" cy="6858000"/>
  <p:notesSz cx="6858000" cy="9313863"/>
  <p:custDataLst>
    <p:tags r:id="rId75"/>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E8D1293D-EEA0-4E0E-918D-7E8024152FC5}">
          <p14:sldIdLst>
            <p14:sldId id="596"/>
          </p14:sldIdLst>
        </p14:section>
        <p14:section name="Module 17" id="{3211F21C-46C8-4A14-A996-A5798C6417DD}">
          <p14:sldIdLst>
            <p14:sldId id="366"/>
            <p14:sldId id="367"/>
            <p14:sldId id="368"/>
            <p14:sldId id="685"/>
          </p14:sldIdLst>
        </p14:section>
        <p14:section name="Module 18" id="{E7E83127-C7AC-4291-A934-B86F8163230F}">
          <p14:sldIdLst>
            <p14:sldId id="441"/>
            <p14:sldId id="4280"/>
          </p14:sldIdLst>
        </p14:section>
        <p14:section name="Module 19" id="{AF585208-4D71-49B3-839A-30D953AB5DAC}">
          <p14:sldIdLst>
            <p14:sldId id="561"/>
            <p14:sldId id="562"/>
            <p14:sldId id="563"/>
            <p14:sldId id="564"/>
            <p14:sldId id="595"/>
          </p14:sldIdLst>
        </p14:section>
        <p14:section name="Module 20" id="{B328EC87-72B4-42D0-8DC7-7C64F81D46BE}">
          <p14:sldIdLst>
            <p14:sldId id="495"/>
            <p14:sldId id="496"/>
            <p14:sldId id="497"/>
            <p14:sldId id="498"/>
            <p14:sldId id="499"/>
            <p14:sldId id="500"/>
            <p14:sldId id="501"/>
            <p14:sldId id="502"/>
            <p14:sldId id="506"/>
            <p14:sldId id="503"/>
            <p14:sldId id="504"/>
            <p14:sldId id="507"/>
            <p14:sldId id="508"/>
            <p14:sldId id="520"/>
            <p14:sldId id="519"/>
            <p14:sldId id="510"/>
            <p14:sldId id="511"/>
          </p14:sldIdLst>
        </p14:section>
        <p14:section name="Module 21" id="{D78AB5DB-3DD5-4822-914F-17C50278A625}">
          <p14:sldIdLst>
            <p14:sldId id="521"/>
            <p14:sldId id="522"/>
            <p14:sldId id="523"/>
            <p14:sldId id="524"/>
            <p14:sldId id="606"/>
            <p14:sldId id="607"/>
            <p14:sldId id="512"/>
            <p14:sldId id="513"/>
            <p14:sldId id="514"/>
            <p14:sldId id="515"/>
            <p14:sldId id="516"/>
            <p14:sldId id="608"/>
            <p14:sldId id="518"/>
            <p14:sldId id="609"/>
          </p14:sldIdLst>
        </p14:section>
        <p14:section name="Module 22" id="{CBCDF0CE-AF27-4F7D-9DFD-9DCF9C9FB063}">
          <p14:sldIdLst>
            <p14:sldId id="4279"/>
            <p14:sldId id="4282"/>
          </p14:sldIdLst>
        </p14:section>
        <p14:section name="Module 23" id="{395F5367-78BB-4343-B285-D45BD7807763}">
          <p14:sldIdLst>
            <p14:sldId id="468"/>
            <p14:sldId id="643"/>
            <p14:sldId id="644"/>
            <p14:sldId id="645"/>
            <p14:sldId id="646"/>
          </p14:sldIdLst>
        </p14:section>
        <p14:section name="Module 24" id="{6F64AEDE-2394-4185-93C9-E8D0F58F925E}">
          <p14:sldIdLst>
            <p14:sldId id="469"/>
            <p14:sldId id="626"/>
            <p14:sldId id="627"/>
            <p14:sldId id="628"/>
            <p14:sldId id="878"/>
            <p14:sldId id="879"/>
            <p14:sldId id="880"/>
            <p14:sldId id="881"/>
            <p14:sldId id="882"/>
            <p14:sldId id="883"/>
            <p14:sldId id="884"/>
            <p14:sldId id="885"/>
            <p14:sldId id="886"/>
            <p14:sldId id="638"/>
            <p14:sldId id="647"/>
            <p14:sldId id="4276"/>
            <p14:sldId id="6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9C401-662B-D1EC-2C8A-5735844FB4EA}" name="Khalil Hassam" initials="KH" userId="S::khassam@umass.edu::dff67831-d768-406f-b55d-eaf6a5e8c9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san, Aniqa (HEALTH)" initials="HA(" lastIdx="18" clrIdx="0"/>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3" name="Aniqa Hassan" initials="" lastIdx="1" clrIdx="2"/>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43" clrIdx="4">
    <p:extLst>
      <p:ext uri="{19B8F6BF-5375-455C-9EA6-DF929625EA0E}">
        <p15:presenceInfo xmlns:p15="http://schemas.microsoft.com/office/powerpoint/2012/main" userId="ddbf4e62fc8ebcf9" providerId="Windows Live"/>
      </p:ext>
    </p:extLst>
  </p:cmAuthor>
  <p:cmAuthor id="6" name="Britanik, Justin (DOH)" initials="BJ(" lastIdx="1" clrIdx="5">
    <p:extLst>
      <p:ext uri="{19B8F6BF-5375-455C-9EA6-DF929625EA0E}">
        <p15:presenceInfo xmlns:p15="http://schemas.microsoft.com/office/powerpoint/2012/main" userId="Britanik, Justin (DOH)" providerId="None"/>
      </p:ext>
    </p:extLst>
  </p:cmAuthor>
  <p:cmAuthor id="7" name="Nanette" initials="" lastIdx="17" clrIdx="6"/>
  <p:cmAuthor id="8" name="Susan Weigl" initials="sw" lastIdx="1" clrIdx="7"/>
  <p:cmAuthor id="9" name="Justin Britanik" initials="JB" lastIdx="1" clrIdx="8">
    <p:extLst>
      <p:ext uri="{19B8F6BF-5375-455C-9EA6-DF929625EA0E}">
        <p15:presenceInfo xmlns:p15="http://schemas.microsoft.com/office/powerpoint/2012/main" userId="5LqubC7CDM0fnFiMus2NlPp/odoJ3EUgDBdBhPVI9jI=" providerId="None"/>
      </p:ext>
    </p:extLst>
  </p:cmAuthor>
  <p:cmAuthor id="10" name="Hassam, Khalil (DOH)" initials="HK(" lastIdx="7" clrIdx="9">
    <p:extLst>
      <p:ext uri="{19B8F6BF-5375-455C-9EA6-DF929625EA0E}">
        <p15:presenceInfo xmlns:p15="http://schemas.microsoft.com/office/powerpoint/2012/main" userId="S::khalil.hassam@doh.dc.gov::915258f8-53e6-4b3c-9319-874e3c65b3d6" providerId="AD"/>
      </p:ext>
    </p:extLst>
  </p:cmAuthor>
  <p:cmAuthor id="11" name="Maritim, Chepkorir (HRSA)" initials="MC(" lastIdx="3" clrIdx="10">
    <p:extLst>
      <p:ext uri="{19B8F6BF-5375-455C-9EA6-DF929625EA0E}">
        <p15:presenceInfo xmlns:p15="http://schemas.microsoft.com/office/powerpoint/2012/main" userId="S-1-5-21-1575576018-681398725-1848903544-56331" providerId="AD"/>
      </p:ext>
    </p:extLst>
  </p:cmAuthor>
  <p:cmAuthor id="12" name="Garrett, Kevin F (HEALTH)" initials="GKF(" lastIdx="3" clrIdx="11">
    <p:extLst>
      <p:ext uri="{19B8F6BF-5375-455C-9EA6-DF929625EA0E}">
        <p15:presenceInfo xmlns:p15="http://schemas.microsoft.com/office/powerpoint/2012/main" userId="S-1-5-21-218105429-2715934002-73406468-50251" providerId="AD"/>
      </p:ext>
    </p:extLst>
  </p:cmAuthor>
  <p:cmAuthor id="13" name="Khalil Hassam" initials="KH" lastIdx="2" clrIdx="12">
    <p:extLst>
      <p:ext uri="{19B8F6BF-5375-455C-9EA6-DF929625EA0E}">
        <p15:presenceInfo xmlns:p15="http://schemas.microsoft.com/office/powerpoint/2012/main" userId="S::khassam@umass.edu::dff67831-d768-406f-b55d-eaf6a5e8c9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1821"/>
    <a:srgbClr val="E5E5E5"/>
    <a:srgbClr val="BDBDBD"/>
    <a:srgbClr val="EFEFEF"/>
    <a:srgbClr val="FD6801"/>
    <a:srgbClr val="00CC99"/>
    <a:srgbClr val="92D050"/>
    <a:srgbClr val="D2574E"/>
    <a:srgbClr val="FF9933"/>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ACC7E-30E8-EC40-2FAA-9D2224FC23A1}" v="133" dt="2022-08-19T05:20:00.540"/>
    <p1510:client id="{4AC5D02C-2350-4368-A12E-D0639885C790}" v="464" dt="2022-07-14T07:42:29.454"/>
    <p1510:client id="{8A5752D9-6C0A-1CB7-7062-BF7319F7370D}" v="2" dt="2022-08-19T02:43:10.848"/>
    <p1510:client id="{EC1CD326-126D-4B0F-B1CB-0FD3E365C2AE}" v="4" dt="2022-09-14T01:28:34.828"/>
    <p1510:client id="{FA2156D1-54FA-E1DA-D4F5-1411B41286F9}" v="1" dt="2022-07-14T07:33:28.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0" y="17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il Hassam" userId="udkcimqgxqnOJZo5msmxvBpzMqdNa9IJuarwPR5kLbI=" providerId="None" clId="Web-{EC1CD326-126D-4B0F-B1CB-0FD3E365C2AE}"/>
    <pc:docChg chg="modSld">
      <pc:chgData name="Khalil Hassam" userId="udkcimqgxqnOJZo5msmxvBpzMqdNa9IJuarwPR5kLbI=" providerId="None" clId="Web-{EC1CD326-126D-4B0F-B1CB-0FD3E365C2AE}" dt="2022-09-14T01:28:33.656" v="2" actId="20577"/>
      <pc:docMkLst>
        <pc:docMk/>
      </pc:docMkLst>
      <pc:sldChg chg="modSp">
        <pc:chgData name="Khalil Hassam" userId="udkcimqgxqnOJZo5msmxvBpzMqdNa9IJuarwPR5kLbI=" providerId="None" clId="Web-{EC1CD326-126D-4B0F-B1CB-0FD3E365C2AE}" dt="2022-09-14T01:28:33.656" v="2" actId="20577"/>
        <pc:sldMkLst>
          <pc:docMk/>
          <pc:sldMk cId="0" sldId="524"/>
        </pc:sldMkLst>
        <pc:spChg chg="mod">
          <ac:chgData name="Khalil Hassam" userId="udkcimqgxqnOJZo5msmxvBpzMqdNa9IJuarwPR5kLbI=" providerId="None" clId="Web-{EC1CD326-126D-4B0F-B1CB-0FD3E365C2AE}" dt="2022-09-14T01:28:33.656" v="2" actId="20577"/>
          <ac:spMkLst>
            <pc:docMk/>
            <pc:sldMk cId="0" sldId="524"/>
            <ac:spMk id="76804" creationId="{09F93067-2F38-441D-94D5-1C11857CA7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6985432-5D11-4897-9B1F-F2FFA821F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sz="4100">
                <a:solidFill>
                  <a:schemeClr val="tx1"/>
                </a:solidFill>
                <a:latin typeface="Arial" panose="020B0604020202020204" pitchFamily="34" charset="0"/>
              </a:defRPr>
            </a:lvl1pPr>
            <a:lvl2pPr marL="760261" indent="-292408" defTabSz="930833">
              <a:defRPr sz="4100">
                <a:solidFill>
                  <a:schemeClr val="tx1"/>
                </a:solidFill>
                <a:latin typeface="Arial" panose="020B0604020202020204" pitchFamily="34" charset="0"/>
              </a:defRPr>
            </a:lvl2pPr>
            <a:lvl3pPr marL="1169632" indent="-233926" defTabSz="930833">
              <a:defRPr sz="4100">
                <a:solidFill>
                  <a:schemeClr val="tx1"/>
                </a:solidFill>
                <a:latin typeface="Arial" panose="020B0604020202020204" pitchFamily="34" charset="0"/>
              </a:defRPr>
            </a:lvl3pPr>
            <a:lvl4pPr marL="1637485" indent="-233926" defTabSz="930833">
              <a:defRPr sz="4100">
                <a:solidFill>
                  <a:schemeClr val="tx1"/>
                </a:solidFill>
                <a:latin typeface="Arial" panose="020B0604020202020204" pitchFamily="34" charset="0"/>
              </a:defRPr>
            </a:lvl4pPr>
            <a:lvl5pPr marL="2105337" indent="-233926" defTabSz="930833">
              <a:defRPr sz="4100">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sz="4100">
                <a:solidFill>
                  <a:schemeClr val="tx1"/>
                </a:solidFill>
                <a:latin typeface="Arial" panose="020B0604020202020204" pitchFamily="34" charset="0"/>
              </a:defRPr>
            </a:lvl9pPr>
          </a:lstStyle>
          <a:p>
            <a:fld id="{6BDBB8BE-827B-4A04-9039-C572D4163136}" type="slidenum">
              <a:rPr lang="en-US" altLang="en-US" sz="1200"/>
              <a:pPr/>
              <a:t>10</a:t>
            </a:fld>
            <a:endParaRPr lang="en-US" altLang="en-US" sz="1200"/>
          </a:p>
        </p:txBody>
      </p:sp>
      <p:sp>
        <p:nvSpPr>
          <p:cNvPr id="40963" name="Rectangle 2">
            <a:extLst>
              <a:ext uri="{FF2B5EF4-FFF2-40B4-BE49-F238E27FC236}">
                <a16:creationId xmlns:a16="http://schemas.microsoft.com/office/drawing/2014/main" id="{6D5E7963-7136-44D3-855C-C8999CDE8FF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51AF8C7-D0A5-4BD6-A164-FED97B27D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Talk about advantages and disadvantages of each level and difficulties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430BDA7-85EE-42F8-8B7C-C3FF6B2C97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EF6D93-114C-4015-BE69-3D29712D2ECE}" type="slidenum">
              <a:rPr lang="en-US" altLang="en-US" smtClean="0"/>
              <a:pPr>
                <a:spcBef>
                  <a:spcPct val="0"/>
                </a:spcBef>
              </a:pPr>
              <a:t>24</a:t>
            </a:fld>
            <a:endParaRPr lang="en-US" altLang="en-US"/>
          </a:p>
        </p:txBody>
      </p:sp>
      <p:sp>
        <p:nvSpPr>
          <p:cNvPr id="63491" name="Rectangle 2">
            <a:extLst>
              <a:ext uri="{FF2B5EF4-FFF2-40B4-BE49-F238E27FC236}">
                <a16:creationId xmlns:a16="http://schemas.microsoft.com/office/drawing/2014/main" id="{B701019B-F4CC-4237-98E5-67630D28A4B8}"/>
              </a:ext>
            </a:extLst>
          </p:cNvPr>
          <p:cNvSpPr>
            <a:spLocks noGrp="1" noRot="1" noChangeAspect="1" noChangeArrowheads="1" noTextEdit="1"/>
          </p:cNvSpPr>
          <p:nvPr>
            <p:ph type="sldImg"/>
          </p:nvPr>
        </p:nvSpPr>
        <p:spPr>
          <a:xfrm>
            <a:off x="407988" y="696913"/>
            <a:ext cx="6197600" cy="3486150"/>
          </a:xfrm>
          <a:ln/>
        </p:spPr>
      </p:sp>
      <p:sp>
        <p:nvSpPr>
          <p:cNvPr id="63492" name="Rectangle 3">
            <a:extLst>
              <a:ext uri="{FF2B5EF4-FFF2-40B4-BE49-F238E27FC236}">
                <a16:creationId xmlns:a16="http://schemas.microsoft.com/office/drawing/2014/main" id="{986D558A-86E2-42BA-A1A4-E870912F2496}"/>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2C90D5E-B382-4598-87E1-6858C177B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A7BCEA-C7ED-4FDE-9B42-BE9E1FD00F0A}" type="slidenum">
              <a:rPr lang="en-US" altLang="en-US" smtClean="0"/>
              <a:pPr>
                <a:spcBef>
                  <a:spcPct val="0"/>
                </a:spcBef>
              </a:pPr>
              <a:t>25</a:t>
            </a:fld>
            <a:endParaRPr lang="en-US" altLang="en-US"/>
          </a:p>
        </p:txBody>
      </p:sp>
      <p:sp>
        <p:nvSpPr>
          <p:cNvPr id="65539" name="Rectangle 2">
            <a:extLst>
              <a:ext uri="{FF2B5EF4-FFF2-40B4-BE49-F238E27FC236}">
                <a16:creationId xmlns:a16="http://schemas.microsoft.com/office/drawing/2014/main" id="{6FD633ED-FEAB-46ED-B625-0B75566CA72E}"/>
              </a:ext>
            </a:extLst>
          </p:cNvPr>
          <p:cNvSpPr>
            <a:spLocks noGrp="1" noRot="1" noChangeAspect="1" noChangeArrowheads="1" noTextEdit="1"/>
          </p:cNvSpPr>
          <p:nvPr>
            <p:ph type="sldImg"/>
          </p:nvPr>
        </p:nvSpPr>
        <p:spPr>
          <a:xfrm>
            <a:off x="407988" y="696913"/>
            <a:ext cx="6197600" cy="3486150"/>
          </a:xfrm>
          <a:ln/>
        </p:spPr>
      </p:sp>
      <p:sp>
        <p:nvSpPr>
          <p:cNvPr id="65540" name="Rectangle 3">
            <a:extLst>
              <a:ext uri="{FF2B5EF4-FFF2-40B4-BE49-F238E27FC236}">
                <a16:creationId xmlns:a16="http://schemas.microsoft.com/office/drawing/2014/main" id="{41620CCD-14E1-4F03-BB82-44661DCBC17C}"/>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7F025B5-381B-4D97-B5E1-1319E2935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B5D6F6-350E-49D8-8EEB-0D3AABBD6070}" type="slidenum">
              <a:rPr lang="en-US" altLang="en-US" smtClean="0"/>
              <a:pPr>
                <a:spcBef>
                  <a:spcPct val="0"/>
                </a:spcBef>
              </a:pPr>
              <a:t>28</a:t>
            </a:fld>
            <a:endParaRPr lang="en-US" altLang="en-US"/>
          </a:p>
        </p:txBody>
      </p:sp>
      <p:sp>
        <p:nvSpPr>
          <p:cNvPr id="69635" name="Rectangle 2">
            <a:extLst>
              <a:ext uri="{FF2B5EF4-FFF2-40B4-BE49-F238E27FC236}">
                <a16:creationId xmlns:a16="http://schemas.microsoft.com/office/drawing/2014/main" id="{8F3F7967-9F41-4C21-9B34-111ED76EB353}"/>
              </a:ext>
            </a:extLst>
          </p:cNvPr>
          <p:cNvSpPr>
            <a:spLocks noGrp="1" noRot="1" noChangeAspect="1" noChangeArrowheads="1" noTextEdit="1"/>
          </p:cNvSpPr>
          <p:nvPr>
            <p:ph type="sldImg"/>
          </p:nvPr>
        </p:nvSpPr>
        <p:spPr>
          <a:xfrm>
            <a:off x="414338" y="695325"/>
            <a:ext cx="6183312" cy="3479800"/>
          </a:xfrm>
          <a:ln/>
        </p:spPr>
      </p:sp>
      <p:sp>
        <p:nvSpPr>
          <p:cNvPr id="69636" name="Rectangle 3">
            <a:extLst>
              <a:ext uri="{FF2B5EF4-FFF2-40B4-BE49-F238E27FC236}">
                <a16:creationId xmlns:a16="http://schemas.microsoft.com/office/drawing/2014/main" id="{DC5A8B65-5DF5-45B6-9F59-116A773058EB}"/>
              </a:ext>
            </a:extLst>
          </p:cNvPr>
          <p:cNvSpPr>
            <a:spLocks noGrp="1" noChangeArrowheads="1"/>
          </p:cNvSpPr>
          <p:nvPr>
            <p:ph type="body" idx="1"/>
          </p:nvPr>
        </p:nvSpPr>
        <p:spPr>
          <a:xfrm>
            <a:off x="934720" y="4405954"/>
            <a:ext cx="5140960" cy="4175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Group work is about accomplishing something (the WHAT), that is the leader’s and groups responsibility.  </a:t>
            </a:r>
          </a:p>
          <a:p>
            <a:pPr eaLnBrk="1" hangingPunct="1"/>
            <a:endParaRPr lang="en-US" altLang="en-US">
              <a:latin typeface="Arial" panose="020B0604020202020204" pitchFamily="34" charset="0"/>
            </a:endParaRPr>
          </a:p>
          <a:p>
            <a:pPr eaLnBrk="1" hangingPunct="1"/>
            <a:r>
              <a:rPr lang="en-US" altLang="en-US" sz="1400" b="1">
                <a:latin typeface="Arial" panose="020B0604020202020204" pitchFamily="34" charset="0"/>
              </a:rPr>
              <a:t>How</a:t>
            </a:r>
            <a:r>
              <a:rPr lang="en-US" altLang="en-US">
                <a:latin typeface="Arial" panose="020B0604020202020204" pitchFamily="34" charset="0"/>
              </a:rPr>
              <a:t> the group works together more effectively is about the process of the group, and that is the domain of the facilitator.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555C4C2-79DC-4D59-A824-A8ED76B13B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5F05B6-EBBD-4E4E-9DC8-CA732F85750E}" type="slidenum">
              <a:rPr lang="en-US" altLang="en-US" smtClean="0"/>
              <a:pPr>
                <a:spcBef>
                  <a:spcPct val="0"/>
                </a:spcBef>
              </a:pPr>
              <a:t>29</a:t>
            </a:fld>
            <a:endParaRPr lang="en-US" altLang="en-US"/>
          </a:p>
        </p:txBody>
      </p:sp>
      <p:sp>
        <p:nvSpPr>
          <p:cNvPr id="71683" name="Rectangle 2">
            <a:extLst>
              <a:ext uri="{FF2B5EF4-FFF2-40B4-BE49-F238E27FC236}">
                <a16:creationId xmlns:a16="http://schemas.microsoft.com/office/drawing/2014/main" id="{E1C40A71-A9FE-4B86-8A7C-4C9096C9F84A}"/>
              </a:ext>
            </a:extLst>
          </p:cNvPr>
          <p:cNvSpPr>
            <a:spLocks noGrp="1" noRot="1" noChangeAspect="1" noChangeArrowheads="1" noTextEdit="1"/>
          </p:cNvSpPr>
          <p:nvPr>
            <p:ph type="sldImg"/>
          </p:nvPr>
        </p:nvSpPr>
        <p:spPr>
          <a:xfrm>
            <a:off x="414338" y="695325"/>
            <a:ext cx="6183312" cy="3479800"/>
          </a:xfrm>
          <a:ln/>
        </p:spPr>
      </p:sp>
      <p:sp>
        <p:nvSpPr>
          <p:cNvPr id="71684" name="Rectangle 3">
            <a:extLst>
              <a:ext uri="{FF2B5EF4-FFF2-40B4-BE49-F238E27FC236}">
                <a16:creationId xmlns:a16="http://schemas.microsoft.com/office/drawing/2014/main" id="{1CD1E632-309D-446C-B88D-AD5A32AEED5F}"/>
              </a:ext>
            </a:extLst>
          </p:cNvPr>
          <p:cNvSpPr>
            <a:spLocks noGrp="1" noChangeArrowheads="1"/>
          </p:cNvSpPr>
          <p:nvPr>
            <p:ph type="body" idx="1"/>
          </p:nvPr>
        </p:nvSpPr>
        <p:spPr>
          <a:xfrm>
            <a:off x="934720" y="4405954"/>
            <a:ext cx="5140960" cy="4175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Group work is about accomplishing something (the WHAT), that is the leader’s and groups responsibility.  </a:t>
            </a:r>
          </a:p>
          <a:p>
            <a:pPr eaLnBrk="1" hangingPunct="1"/>
            <a:endParaRPr lang="en-US" altLang="en-US">
              <a:latin typeface="Arial" panose="020B0604020202020204" pitchFamily="34" charset="0"/>
            </a:endParaRPr>
          </a:p>
          <a:p>
            <a:pPr eaLnBrk="1" hangingPunct="1"/>
            <a:r>
              <a:rPr lang="en-US" altLang="en-US" sz="1400" b="1">
                <a:latin typeface="Arial" panose="020B0604020202020204" pitchFamily="34" charset="0"/>
              </a:rPr>
              <a:t>How</a:t>
            </a:r>
            <a:r>
              <a:rPr lang="en-US" altLang="en-US">
                <a:latin typeface="Arial" panose="020B0604020202020204" pitchFamily="34" charset="0"/>
              </a:rPr>
              <a:t> the group works together more effectively is about the process of the group, and that is the domain of the facilitator.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87484D9-95FA-4E9F-A076-A5363A0FF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sz="4100">
                <a:solidFill>
                  <a:schemeClr val="tx1"/>
                </a:solidFill>
                <a:latin typeface="Arial" panose="020B0604020202020204" pitchFamily="34" charset="0"/>
              </a:defRPr>
            </a:lvl1pPr>
            <a:lvl2pPr marL="760261" indent="-292408" defTabSz="930833">
              <a:defRPr sz="4100">
                <a:solidFill>
                  <a:schemeClr val="tx1"/>
                </a:solidFill>
                <a:latin typeface="Arial" panose="020B0604020202020204" pitchFamily="34" charset="0"/>
              </a:defRPr>
            </a:lvl2pPr>
            <a:lvl3pPr marL="1169632" indent="-233926" defTabSz="930833">
              <a:defRPr sz="4100">
                <a:solidFill>
                  <a:schemeClr val="tx1"/>
                </a:solidFill>
                <a:latin typeface="Arial" panose="020B0604020202020204" pitchFamily="34" charset="0"/>
              </a:defRPr>
            </a:lvl3pPr>
            <a:lvl4pPr marL="1637485" indent="-233926" defTabSz="930833">
              <a:defRPr sz="4100">
                <a:solidFill>
                  <a:schemeClr val="tx1"/>
                </a:solidFill>
                <a:latin typeface="Arial" panose="020B0604020202020204" pitchFamily="34" charset="0"/>
              </a:defRPr>
            </a:lvl4pPr>
            <a:lvl5pPr marL="2105337" indent="-233926" defTabSz="930833">
              <a:defRPr sz="4100">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sz="4100">
                <a:solidFill>
                  <a:schemeClr val="tx1"/>
                </a:solidFill>
                <a:latin typeface="Arial" panose="020B0604020202020204" pitchFamily="34" charset="0"/>
              </a:defRPr>
            </a:lvl9pPr>
          </a:lstStyle>
          <a:p>
            <a:fld id="{DF8000EB-C5A0-45CC-BB17-B68BFB312148}" type="slidenum">
              <a:rPr lang="en-US" altLang="en-US" sz="1200">
                <a:solidFill>
                  <a:srgbClr val="000000"/>
                </a:solidFill>
              </a:rPr>
              <a:pPr/>
              <a:t>31</a:t>
            </a:fld>
            <a:endParaRPr lang="en-US" altLang="en-US" sz="1200">
              <a:solidFill>
                <a:srgbClr val="000000"/>
              </a:solidFill>
            </a:endParaRPr>
          </a:p>
        </p:txBody>
      </p:sp>
      <p:sp>
        <p:nvSpPr>
          <p:cNvPr id="74755" name="Rectangle 2">
            <a:extLst>
              <a:ext uri="{FF2B5EF4-FFF2-40B4-BE49-F238E27FC236}">
                <a16:creationId xmlns:a16="http://schemas.microsoft.com/office/drawing/2014/main" id="{A14AA39C-2E4A-4ED5-8235-AD719E832C6F}"/>
              </a:ext>
            </a:extLst>
          </p:cNvPr>
          <p:cNvSpPr>
            <a:spLocks noGrp="1" noRot="1" noChangeAspect="1" noChangeArrowheads="1" noTextEdit="1"/>
          </p:cNvSpPr>
          <p:nvPr>
            <p:ph type="sldImg"/>
          </p:nvPr>
        </p:nvSpPr>
        <p:spPr>
          <a:xfrm>
            <a:off x="409575" y="698500"/>
            <a:ext cx="6192838" cy="3484563"/>
          </a:xfrm>
          <a:ln/>
        </p:spPr>
      </p:sp>
      <p:sp>
        <p:nvSpPr>
          <p:cNvPr id="74756" name="Rectangle 3">
            <a:extLst>
              <a:ext uri="{FF2B5EF4-FFF2-40B4-BE49-F238E27FC236}">
                <a16:creationId xmlns:a16="http://schemas.microsoft.com/office/drawing/2014/main" id="{D5CDC1A6-6E51-45A9-B04F-B706BB997B09}"/>
              </a:ext>
            </a:extLst>
          </p:cNvPr>
          <p:cNvSpPr>
            <a:spLocks noGrp="1" noChangeArrowheads="1"/>
          </p:cNvSpPr>
          <p:nvPr>
            <p:ph type="body" idx="1"/>
          </p:nvPr>
        </p:nvSpPr>
        <p:spPr>
          <a:xfrm>
            <a:off x="934720" y="4415709"/>
            <a:ext cx="5140960" cy="41815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Make sure to tell them that they will share the story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B02B6214-48EE-4B45-BFC9-CA1AC38D8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sz="4100">
                <a:solidFill>
                  <a:schemeClr val="tx1"/>
                </a:solidFill>
                <a:latin typeface="Arial" panose="020B0604020202020204" pitchFamily="34" charset="0"/>
              </a:defRPr>
            </a:lvl1pPr>
            <a:lvl2pPr marL="760261" indent="-292408" defTabSz="930833">
              <a:defRPr sz="4100">
                <a:solidFill>
                  <a:schemeClr val="tx1"/>
                </a:solidFill>
                <a:latin typeface="Arial" panose="020B0604020202020204" pitchFamily="34" charset="0"/>
              </a:defRPr>
            </a:lvl2pPr>
            <a:lvl3pPr marL="1169632" indent="-233926" defTabSz="930833">
              <a:defRPr sz="4100">
                <a:solidFill>
                  <a:schemeClr val="tx1"/>
                </a:solidFill>
                <a:latin typeface="Arial" panose="020B0604020202020204" pitchFamily="34" charset="0"/>
              </a:defRPr>
            </a:lvl3pPr>
            <a:lvl4pPr marL="1637485" indent="-233926" defTabSz="930833">
              <a:defRPr sz="4100">
                <a:solidFill>
                  <a:schemeClr val="tx1"/>
                </a:solidFill>
                <a:latin typeface="Arial" panose="020B0604020202020204" pitchFamily="34" charset="0"/>
              </a:defRPr>
            </a:lvl4pPr>
            <a:lvl5pPr marL="2105337" indent="-233926" defTabSz="930833">
              <a:defRPr sz="4100">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sz="4100">
                <a:solidFill>
                  <a:schemeClr val="tx1"/>
                </a:solidFill>
                <a:latin typeface="Arial" panose="020B0604020202020204" pitchFamily="34" charset="0"/>
              </a:defRPr>
            </a:lvl9pPr>
          </a:lstStyle>
          <a:p>
            <a:fld id="{CAABA744-FD44-4881-9C1D-A54B4EE317AD}" type="slidenum">
              <a:rPr lang="en-US" altLang="en-US" sz="1200">
                <a:solidFill>
                  <a:srgbClr val="000000"/>
                </a:solidFill>
              </a:rPr>
              <a:pPr/>
              <a:t>33</a:t>
            </a:fld>
            <a:endParaRPr lang="en-US" altLang="en-US" sz="1200">
              <a:solidFill>
                <a:srgbClr val="000000"/>
              </a:solidFill>
            </a:endParaRPr>
          </a:p>
        </p:txBody>
      </p:sp>
      <p:sp>
        <p:nvSpPr>
          <p:cNvPr id="77827" name="Rectangle 2">
            <a:extLst>
              <a:ext uri="{FF2B5EF4-FFF2-40B4-BE49-F238E27FC236}">
                <a16:creationId xmlns:a16="http://schemas.microsoft.com/office/drawing/2014/main" id="{BE595E60-28BD-46FE-8505-7A92A892C362}"/>
              </a:ext>
            </a:extLst>
          </p:cNvPr>
          <p:cNvSpPr>
            <a:spLocks noGrp="1" noRot="1" noChangeAspect="1" noChangeArrowheads="1" noTextEdit="1"/>
          </p:cNvSpPr>
          <p:nvPr>
            <p:ph type="sldImg"/>
          </p:nvPr>
        </p:nvSpPr>
        <p:spPr>
          <a:xfrm>
            <a:off x="409575" y="698500"/>
            <a:ext cx="6192838" cy="3484563"/>
          </a:xfrm>
          <a:ln/>
        </p:spPr>
      </p:sp>
      <p:sp>
        <p:nvSpPr>
          <p:cNvPr id="77828" name="Rectangle 3">
            <a:extLst>
              <a:ext uri="{FF2B5EF4-FFF2-40B4-BE49-F238E27FC236}">
                <a16:creationId xmlns:a16="http://schemas.microsoft.com/office/drawing/2014/main" id="{57CD1EB6-0286-4909-8ABD-06D5D22C34EA}"/>
              </a:ext>
            </a:extLst>
          </p:cNvPr>
          <p:cNvSpPr>
            <a:spLocks noGrp="1" noChangeArrowheads="1"/>
          </p:cNvSpPr>
          <p:nvPr>
            <p:ph type="body" idx="1"/>
          </p:nvPr>
        </p:nvSpPr>
        <p:spPr>
          <a:xfrm>
            <a:off x="934720" y="4415709"/>
            <a:ext cx="5140960" cy="41815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Use store is to elicite what to do  in these situations… try to get simple rules –KAC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7F169B2-1BC2-4187-9E82-55A62CCE9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C8AFBC-9C96-473C-9B03-4005938EFDE2}" type="slidenum">
              <a:rPr lang="en-US" altLang="en-US" smtClean="0"/>
              <a:pPr>
                <a:spcBef>
                  <a:spcPct val="0"/>
                </a:spcBef>
              </a:pPr>
              <a:t>36</a:t>
            </a:fld>
            <a:endParaRPr lang="en-US" altLang="en-US"/>
          </a:p>
        </p:txBody>
      </p:sp>
      <p:sp>
        <p:nvSpPr>
          <p:cNvPr id="80899" name="Rectangle 2">
            <a:extLst>
              <a:ext uri="{FF2B5EF4-FFF2-40B4-BE49-F238E27FC236}">
                <a16:creationId xmlns:a16="http://schemas.microsoft.com/office/drawing/2014/main" id="{A293B9FF-9A97-486C-95A7-3B30BCAF5CA3}"/>
              </a:ext>
            </a:extLst>
          </p:cNvPr>
          <p:cNvSpPr>
            <a:spLocks noGrp="1" noRot="1" noChangeAspect="1" noChangeArrowheads="1" noTextEdit="1"/>
          </p:cNvSpPr>
          <p:nvPr>
            <p:ph type="sldImg"/>
          </p:nvPr>
        </p:nvSpPr>
        <p:spPr>
          <a:xfrm>
            <a:off x="461963" y="730250"/>
            <a:ext cx="6088062" cy="3425825"/>
          </a:xfrm>
          <a:ln/>
        </p:spPr>
      </p:sp>
      <p:sp>
        <p:nvSpPr>
          <p:cNvPr id="80900" name="Rectangle 3">
            <a:extLst>
              <a:ext uri="{FF2B5EF4-FFF2-40B4-BE49-F238E27FC236}">
                <a16:creationId xmlns:a16="http://schemas.microsoft.com/office/drawing/2014/main" id="{EA6B0F91-3AAC-44EF-B3BD-0F02915F5059}"/>
              </a:ext>
            </a:extLst>
          </p:cNvPr>
          <p:cNvSpPr>
            <a:spLocks noGrp="1" noChangeArrowheads="1"/>
          </p:cNvSpPr>
          <p:nvPr>
            <p:ph type="body" idx="1"/>
          </p:nvPr>
        </p:nvSpPr>
        <p:spPr>
          <a:xfrm>
            <a:off x="934720" y="4446600"/>
            <a:ext cx="5140960" cy="4157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GO THROUGH THIS SLIDE AND LINK TO WHAT WE LKEARNED FROM THE NIGHTMARES AND HOW THIS MODEL COULD HELP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E580E5F6-7A52-42C8-BCD3-AA31AEADE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56B2E2-34E7-4AFF-9E57-0BF888C834D5}" type="slidenum">
              <a:rPr lang="en-US" altLang="en-US" smtClean="0"/>
              <a:pPr>
                <a:spcBef>
                  <a:spcPct val="0"/>
                </a:spcBef>
              </a:pPr>
              <a:t>37</a:t>
            </a:fld>
            <a:endParaRPr lang="en-US" altLang="en-US"/>
          </a:p>
        </p:txBody>
      </p:sp>
      <p:sp>
        <p:nvSpPr>
          <p:cNvPr id="82947" name="Rectangle 2">
            <a:extLst>
              <a:ext uri="{FF2B5EF4-FFF2-40B4-BE49-F238E27FC236}">
                <a16:creationId xmlns:a16="http://schemas.microsoft.com/office/drawing/2014/main" id="{540FECC1-0FA7-4B9D-8390-435336FA0779}"/>
              </a:ext>
            </a:extLst>
          </p:cNvPr>
          <p:cNvSpPr>
            <a:spLocks noGrp="1" noRot="1" noChangeAspect="1" noChangeArrowheads="1" noTextEdit="1"/>
          </p:cNvSpPr>
          <p:nvPr>
            <p:ph type="sldImg"/>
          </p:nvPr>
        </p:nvSpPr>
        <p:spPr>
          <a:xfrm>
            <a:off x="407988" y="696913"/>
            <a:ext cx="6197600" cy="3486150"/>
          </a:xfrm>
          <a:ln/>
        </p:spPr>
      </p:sp>
      <p:sp>
        <p:nvSpPr>
          <p:cNvPr id="82948" name="Rectangle 3">
            <a:extLst>
              <a:ext uri="{FF2B5EF4-FFF2-40B4-BE49-F238E27FC236}">
                <a16:creationId xmlns:a16="http://schemas.microsoft.com/office/drawing/2014/main" id="{BB665ACC-A20C-4FB6-A680-9AC61C79BB30}"/>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OTHER TOOLS – COULD THEY HAVE HELPED WITH NIGHTMARES?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1D087E2-BAA7-4F91-9EFF-22695A529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CB7082-4A39-49DF-B0B0-BBF24E676D99}" type="slidenum">
              <a:rPr lang="en-US" altLang="en-US" smtClean="0"/>
              <a:pPr>
                <a:spcBef>
                  <a:spcPct val="0"/>
                </a:spcBef>
              </a:pPr>
              <a:t>38</a:t>
            </a:fld>
            <a:endParaRPr lang="en-US" altLang="en-US"/>
          </a:p>
        </p:txBody>
      </p:sp>
      <p:sp>
        <p:nvSpPr>
          <p:cNvPr id="84995" name="Rectangle 2">
            <a:extLst>
              <a:ext uri="{FF2B5EF4-FFF2-40B4-BE49-F238E27FC236}">
                <a16:creationId xmlns:a16="http://schemas.microsoft.com/office/drawing/2014/main" id="{D002AD6D-8504-496E-A2B5-0CDD59F9616E}"/>
              </a:ext>
            </a:extLst>
          </p:cNvPr>
          <p:cNvSpPr>
            <a:spLocks noGrp="1" noRot="1" noChangeAspect="1" noChangeArrowheads="1" noTextEdit="1"/>
          </p:cNvSpPr>
          <p:nvPr>
            <p:ph type="sldImg"/>
          </p:nvPr>
        </p:nvSpPr>
        <p:spPr>
          <a:xfrm>
            <a:off x="393700" y="685800"/>
            <a:ext cx="6229350" cy="3505200"/>
          </a:xfrm>
          <a:ln/>
        </p:spPr>
      </p:sp>
      <p:sp>
        <p:nvSpPr>
          <p:cNvPr id="84996" name="Rectangle 3">
            <a:extLst>
              <a:ext uri="{FF2B5EF4-FFF2-40B4-BE49-F238E27FC236}">
                <a16:creationId xmlns:a16="http://schemas.microsoft.com/office/drawing/2014/main" id="{FBCC8890-852F-4F19-B6E1-AFA77D1D8452}"/>
              </a:ext>
            </a:extLst>
          </p:cNvPr>
          <p:cNvSpPr>
            <a:spLocks noGrp="1" noChangeArrowheads="1"/>
          </p:cNvSpPr>
          <p:nvPr>
            <p:ph type="body" idx="1"/>
          </p:nvPr>
        </p:nvSpPr>
        <p:spPr>
          <a:xfrm>
            <a:off x="934720" y="4417335"/>
            <a:ext cx="5140960" cy="41929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Go to the book and review pages 40-41.  How to use language to help you in your role.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658FACB-5573-4B37-827C-7B9254EE2D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204F63-1717-4617-86BD-DE62AD662994}" type="slidenum">
              <a:rPr lang="en-US" altLang="en-US" smtClean="0"/>
              <a:pPr>
                <a:spcBef>
                  <a:spcPct val="0"/>
                </a:spcBef>
              </a:pPr>
              <a:t>39</a:t>
            </a:fld>
            <a:endParaRPr lang="en-US" altLang="en-US"/>
          </a:p>
        </p:txBody>
      </p:sp>
      <p:sp>
        <p:nvSpPr>
          <p:cNvPr id="87043" name="Rectangle 2">
            <a:extLst>
              <a:ext uri="{FF2B5EF4-FFF2-40B4-BE49-F238E27FC236}">
                <a16:creationId xmlns:a16="http://schemas.microsoft.com/office/drawing/2014/main" id="{6F8A6A34-E0C5-4DE4-88B3-4EAEFA13B461}"/>
              </a:ext>
            </a:extLst>
          </p:cNvPr>
          <p:cNvSpPr>
            <a:spLocks noGrp="1" noRot="1" noChangeAspect="1" noChangeArrowheads="1" noTextEdit="1"/>
          </p:cNvSpPr>
          <p:nvPr>
            <p:ph type="sldImg"/>
          </p:nvPr>
        </p:nvSpPr>
        <p:spPr>
          <a:xfrm>
            <a:off x="392113" y="685800"/>
            <a:ext cx="6229350" cy="3505200"/>
          </a:xfrm>
          <a:ln/>
        </p:spPr>
      </p:sp>
      <p:sp>
        <p:nvSpPr>
          <p:cNvPr id="87044" name="Rectangle 3">
            <a:extLst>
              <a:ext uri="{FF2B5EF4-FFF2-40B4-BE49-F238E27FC236}">
                <a16:creationId xmlns:a16="http://schemas.microsoft.com/office/drawing/2014/main" id="{2FD8118D-4E79-4192-81EE-237B8C86ED8C}"/>
              </a:ext>
            </a:extLst>
          </p:cNvPr>
          <p:cNvSpPr>
            <a:spLocks noGrp="1" noChangeArrowheads="1"/>
          </p:cNvSpPr>
          <p:nvPr>
            <p:ph type="body" idx="1"/>
          </p:nvPr>
        </p:nvSpPr>
        <p:spPr>
          <a:xfrm>
            <a:off x="934720" y="4418961"/>
            <a:ext cx="5140960" cy="4191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62A5D7D-A9F3-49FE-ABDC-2EC778DC2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sz="4100">
                <a:solidFill>
                  <a:schemeClr val="tx1"/>
                </a:solidFill>
                <a:latin typeface="Arial" panose="020B0604020202020204" pitchFamily="34" charset="0"/>
              </a:defRPr>
            </a:lvl1pPr>
            <a:lvl2pPr marL="760261" indent="-292408" defTabSz="930833">
              <a:defRPr sz="4100">
                <a:solidFill>
                  <a:schemeClr val="tx1"/>
                </a:solidFill>
                <a:latin typeface="Arial" panose="020B0604020202020204" pitchFamily="34" charset="0"/>
              </a:defRPr>
            </a:lvl2pPr>
            <a:lvl3pPr marL="1169632" indent="-233926" defTabSz="930833">
              <a:defRPr sz="4100">
                <a:solidFill>
                  <a:schemeClr val="tx1"/>
                </a:solidFill>
                <a:latin typeface="Arial" panose="020B0604020202020204" pitchFamily="34" charset="0"/>
              </a:defRPr>
            </a:lvl3pPr>
            <a:lvl4pPr marL="1637485" indent="-233926" defTabSz="930833">
              <a:defRPr sz="4100">
                <a:solidFill>
                  <a:schemeClr val="tx1"/>
                </a:solidFill>
                <a:latin typeface="Arial" panose="020B0604020202020204" pitchFamily="34" charset="0"/>
              </a:defRPr>
            </a:lvl4pPr>
            <a:lvl5pPr marL="2105337" indent="-233926" defTabSz="930833">
              <a:defRPr sz="4100">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sz="4100">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sz="4100">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sz="4100">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sz="4100">
                <a:solidFill>
                  <a:schemeClr val="tx1"/>
                </a:solidFill>
                <a:latin typeface="Arial" panose="020B0604020202020204" pitchFamily="34" charset="0"/>
              </a:defRPr>
            </a:lvl9pPr>
          </a:lstStyle>
          <a:p>
            <a:fld id="{5615C3E4-29F9-4551-BDDD-BDABF097450A}" type="slidenum">
              <a:rPr lang="en-US" altLang="en-US" sz="1200"/>
              <a:pPr/>
              <a:t>11</a:t>
            </a:fld>
            <a:endParaRPr lang="en-US" altLang="en-US" sz="1200"/>
          </a:p>
        </p:txBody>
      </p:sp>
      <p:sp>
        <p:nvSpPr>
          <p:cNvPr id="43011" name="Rectangle 2">
            <a:extLst>
              <a:ext uri="{FF2B5EF4-FFF2-40B4-BE49-F238E27FC236}">
                <a16:creationId xmlns:a16="http://schemas.microsoft.com/office/drawing/2014/main" id="{E8DBA01E-EAA3-410F-A81C-BCC5F4E97A3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4B46C22-03B1-4502-BA9B-16AA42A81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Talk about it in relation to levels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0411545-0AE2-4DB8-9DAF-E9641999DD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E68A87-4408-4E3D-AD77-0F74C7AB820F}" type="slidenum">
              <a:rPr lang="en-US" altLang="en-US" smtClean="0"/>
              <a:pPr>
                <a:spcBef>
                  <a:spcPct val="0"/>
                </a:spcBef>
              </a:pPr>
              <a:t>40</a:t>
            </a:fld>
            <a:endParaRPr lang="en-US" altLang="en-US"/>
          </a:p>
        </p:txBody>
      </p:sp>
      <p:sp>
        <p:nvSpPr>
          <p:cNvPr id="89091" name="Rectangle 2">
            <a:extLst>
              <a:ext uri="{FF2B5EF4-FFF2-40B4-BE49-F238E27FC236}">
                <a16:creationId xmlns:a16="http://schemas.microsoft.com/office/drawing/2014/main" id="{AD5F6DD3-0FAE-4164-A0A0-3C36CD8A6D6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9855676-CF0E-48F5-A907-E7FB5CE9C0FF}"/>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Have them read and then ask if any questions??? Advice??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30DFE5F-E974-4C4A-AE27-D10C6F0555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ED8414-E4D1-4140-BF8F-8AC6FD208A14}" type="slidenum">
              <a:rPr lang="en-US" altLang="en-US" smtClean="0"/>
              <a:pPr>
                <a:spcBef>
                  <a:spcPct val="0"/>
                </a:spcBef>
              </a:pPr>
              <a:t>42</a:t>
            </a:fld>
            <a:endParaRPr lang="en-US" altLang="en-US"/>
          </a:p>
        </p:txBody>
      </p:sp>
      <p:sp>
        <p:nvSpPr>
          <p:cNvPr id="92163" name="Rectangle 2">
            <a:extLst>
              <a:ext uri="{FF2B5EF4-FFF2-40B4-BE49-F238E27FC236}">
                <a16:creationId xmlns:a16="http://schemas.microsoft.com/office/drawing/2014/main" id="{A1B68424-7F01-4A3C-808D-CF1B55CE4A94}"/>
              </a:ext>
            </a:extLst>
          </p:cNvPr>
          <p:cNvSpPr>
            <a:spLocks noGrp="1" noRot="1" noChangeAspect="1" noChangeArrowheads="1" noTextEdit="1"/>
          </p:cNvSpPr>
          <p:nvPr>
            <p:ph type="sldImg"/>
          </p:nvPr>
        </p:nvSpPr>
        <p:spPr>
          <a:xfrm>
            <a:off x="409575" y="696913"/>
            <a:ext cx="6197600" cy="3486150"/>
          </a:xfrm>
          <a:ln/>
        </p:spPr>
      </p:sp>
      <p:sp>
        <p:nvSpPr>
          <p:cNvPr id="92164" name="Rectangle 3">
            <a:extLst>
              <a:ext uri="{FF2B5EF4-FFF2-40B4-BE49-F238E27FC236}">
                <a16:creationId xmlns:a16="http://schemas.microsoft.com/office/drawing/2014/main" id="{2F18F55E-AAB7-40DC-8A90-CA322914C1B5}"/>
              </a:ext>
            </a:extLst>
          </p:cNvPr>
          <p:cNvSpPr>
            <a:spLocks noGrp="1" noChangeArrowheads="1"/>
          </p:cNvSpPr>
          <p:nvPr>
            <p:ph type="body" idx="1"/>
          </p:nvPr>
        </p:nvSpPr>
        <p:spPr>
          <a:xfrm>
            <a:off x="934720" y="4415709"/>
            <a:ext cx="5140960" cy="41832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896A4CC2-A8C6-4A37-AAF5-84FE8F3243FB}"/>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35335C12-E2CC-4DDF-9458-92CB6F0B0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CC6F12D3-D126-4670-9A77-88753F2EC2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defRPr>
                <a:solidFill>
                  <a:schemeClr val="tx1"/>
                </a:solidFill>
                <a:latin typeface="Arial" panose="020B0604020202020204" pitchFamily="34" charset="0"/>
              </a:defRPr>
            </a:lvl1pPr>
            <a:lvl2pPr marL="760261" indent="-292408" defTabSz="930833">
              <a:defRPr>
                <a:solidFill>
                  <a:schemeClr val="tx1"/>
                </a:solidFill>
                <a:latin typeface="Arial" panose="020B0604020202020204" pitchFamily="34" charset="0"/>
              </a:defRPr>
            </a:lvl2pPr>
            <a:lvl3pPr marL="1169632" indent="-233926" defTabSz="930833">
              <a:defRPr>
                <a:solidFill>
                  <a:schemeClr val="tx1"/>
                </a:solidFill>
                <a:latin typeface="Arial" panose="020B0604020202020204" pitchFamily="34" charset="0"/>
              </a:defRPr>
            </a:lvl3pPr>
            <a:lvl4pPr marL="1637485" indent="-233926" defTabSz="930833">
              <a:defRPr>
                <a:solidFill>
                  <a:schemeClr val="tx1"/>
                </a:solidFill>
                <a:latin typeface="Arial" panose="020B0604020202020204" pitchFamily="34" charset="0"/>
              </a:defRPr>
            </a:lvl4pPr>
            <a:lvl5pPr marL="2105337" indent="-233926" defTabSz="930833">
              <a:defRPr>
                <a:solidFill>
                  <a:schemeClr val="tx1"/>
                </a:solidFill>
                <a:latin typeface="Arial" panose="020B0604020202020204" pitchFamily="34" charset="0"/>
              </a:defRPr>
            </a:lvl5pPr>
            <a:lvl6pPr marL="2573190" indent="-233926" defTabSz="930833" eaLnBrk="0" fontAlgn="base" hangingPunct="0">
              <a:spcBef>
                <a:spcPct val="0"/>
              </a:spcBef>
              <a:spcAft>
                <a:spcPct val="0"/>
              </a:spcAft>
              <a:defRPr>
                <a:solidFill>
                  <a:schemeClr val="tx1"/>
                </a:solidFill>
                <a:latin typeface="Arial" panose="020B0604020202020204" pitchFamily="34" charset="0"/>
              </a:defRPr>
            </a:lvl6pPr>
            <a:lvl7pPr marL="3041043" indent="-233926" defTabSz="930833" eaLnBrk="0" fontAlgn="base" hangingPunct="0">
              <a:spcBef>
                <a:spcPct val="0"/>
              </a:spcBef>
              <a:spcAft>
                <a:spcPct val="0"/>
              </a:spcAft>
              <a:defRPr>
                <a:solidFill>
                  <a:schemeClr val="tx1"/>
                </a:solidFill>
                <a:latin typeface="Arial" panose="020B0604020202020204" pitchFamily="34" charset="0"/>
              </a:defRPr>
            </a:lvl7pPr>
            <a:lvl8pPr marL="3508896" indent="-233926" defTabSz="930833" eaLnBrk="0" fontAlgn="base" hangingPunct="0">
              <a:spcBef>
                <a:spcPct val="0"/>
              </a:spcBef>
              <a:spcAft>
                <a:spcPct val="0"/>
              </a:spcAft>
              <a:defRPr>
                <a:solidFill>
                  <a:schemeClr val="tx1"/>
                </a:solidFill>
                <a:latin typeface="Arial" panose="020B0604020202020204" pitchFamily="34" charset="0"/>
              </a:defRPr>
            </a:lvl8pPr>
            <a:lvl9pPr marL="3976748" indent="-233926" defTabSz="930833" eaLnBrk="0" fontAlgn="base" hangingPunct="0">
              <a:spcBef>
                <a:spcPct val="0"/>
              </a:spcBef>
              <a:spcAft>
                <a:spcPct val="0"/>
              </a:spcAft>
              <a:defRPr>
                <a:solidFill>
                  <a:schemeClr val="tx1"/>
                </a:solidFill>
                <a:latin typeface="Arial" panose="020B0604020202020204" pitchFamily="34" charset="0"/>
              </a:defRPr>
            </a:lvl9pPr>
          </a:lstStyle>
          <a:p>
            <a:fld id="{3983A44E-4281-4226-A892-0FD565B5F6C7}" type="slidenum">
              <a:rPr lang="en-US" altLang="en-US" smtClean="0">
                <a:ea typeface="MS PGothic" panose="020B0600070205080204" pitchFamily="34" charset="-128"/>
              </a:rPr>
              <a:pPr/>
              <a:t>43</a:t>
            </a:fld>
            <a:endParaRPr lang="en-US" altLang="en-US">
              <a:ea typeface="MS PGothic" panose="020B0600070205080204" pitchFamily="34" charset="-128"/>
            </a:endParaRPr>
          </a:p>
        </p:txBody>
      </p:sp>
    </p:spTree>
    <p:extLst>
      <p:ext uri="{BB962C8B-B14F-4D97-AF65-F5344CB8AC3E}">
        <p14:creationId xmlns:p14="http://schemas.microsoft.com/office/powerpoint/2010/main" val="74075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D51FEB-A1ED-4608-A29C-892D78A4EE0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90B5E51-8666-44C7-BAE0-8913F4941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2636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D51FEB-A1ED-4608-A29C-892D78A4EE0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90B5E51-8666-44C7-BAE0-8913F4941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950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D51FEB-A1ED-4608-A29C-892D78A4EE0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90B5E51-8666-44C7-BAE0-8913F4941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3817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6D51FEB-A1ED-4608-A29C-892D78A4EE0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90B5E51-8666-44C7-BAE0-8913F4941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1943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A9C039-848C-4FCF-96C8-D4CD9B2E5B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3DF854A-4281-4DE5-B138-310E3B6AC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7258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way the course was delivered today was an effective way for me to learn
https://www.polleverywhere.com/multiple_choice_polls/D1Vpcvsf8hlNYtnW5A9JG</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55</a:t>
            </a:fld>
            <a:endParaRPr lang="en-US" altLang="en-US"/>
          </a:p>
        </p:txBody>
      </p:sp>
      <p:sp>
        <p:nvSpPr>
          <p:cNvPr id="5" name="TextBox 4">
            <a:extLst>
              <a:ext uri="{FF2B5EF4-FFF2-40B4-BE49-F238E27FC236}">
                <a16:creationId xmlns:a16="http://schemas.microsoft.com/office/drawing/2014/main" id="{931F6192-D245-4DC4-90AC-A83BE688EF2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6346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 had sufficient opportunity to participate today
https://www.polleverywhere.com/multiple_choice_polls/NChQCqJe65KM6L1dlDhfx</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56</a:t>
            </a:fld>
            <a:endParaRPr lang="en-US" altLang="en-US"/>
          </a:p>
        </p:txBody>
      </p:sp>
      <p:sp>
        <p:nvSpPr>
          <p:cNvPr id="5" name="TextBox 4">
            <a:extLst>
              <a:ext uri="{FF2B5EF4-FFF2-40B4-BE49-F238E27FC236}">
                <a16:creationId xmlns:a16="http://schemas.microsoft.com/office/drawing/2014/main" id="{1D8A533C-B2D6-4734-9D04-A4D1EDB98CB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9475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42FF88C-A477-4242-93F8-DDF2B531AC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B726AC-02D1-432D-9341-D37757158862}" type="slidenum">
              <a:rPr lang="en-US" altLang="en-US" smtClean="0"/>
              <a:pPr>
                <a:spcBef>
                  <a:spcPct val="0"/>
                </a:spcBef>
              </a:pPr>
              <a:t>14</a:t>
            </a:fld>
            <a:endParaRPr lang="en-US" altLang="en-US"/>
          </a:p>
        </p:txBody>
      </p:sp>
      <p:sp>
        <p:nvSpPr>
          <p:cNvPr id="46083" name="Rectangle 2">
            <a:extLst>
              <a:ext uri="{FF2B5EF4-FFF2-40B4-BE49-F238E27FC236}">
                <a16:creationId xmlns:a16="http://schemas.microsoft.com/office/drawing/2014/main" id="{2B1B7B82-3CC6-4343-88D1-E8B9B0AE458E}"/>
              </a:ext>
            </a:extLst>
          </p:cNvPr>
          <p:cNvSpPr>
            <a:spLocks noGrp="1" noRot="1" noChangeAspect="1" noChangeArrowheads="1" noTextEdit="1"/>
          </p:cNvSpPr>
          <p:nvPr>
            <p:ph type="sldImg"/>
          </p:nvPr>
        </p:nvSpPr>
        <p:spPr>
          <a:xfrm>
            <a:off x="407988" y="696913"/>
            <a:ext cx="6197600" cy="3486150"/>
          </a:xfrm>
          <a:ln/>
        </p:spPr>
      </p:sp>
      <p:sp>
        <p:nvSpPr>
          <p:cNvPr id="46084" name="Rectangle 3">
            <a:extLst>
              <a:ext uri="{FF2B5EF4-FFF2-40B4-BE49-F238E27FC236}">
                <a16:creationId xmlns:a16="http://schemas.microsoft.com/office/drawing/2014/main" id="{6390F537-6F07-4856-8A95-553D5C5CA87A}"/>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Small group work come up with list – share one idea per table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Materials were useful during the day
https://www.polleverywhere.com/multiple_choice_polls/EAJwRhbH5WhOFWwLH9tVF</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57</a:t>
            </a:fld>
            <a:endParaRPr lang="en-US" altLang="en-US"/>
          </a:p>
        </p:txBody>
      </p:sp>
      <p:sp>
        <p:nvSpPr>
          <p:cNvPr id="5" name="TextBox 4">
            <a:extLst>
              <a:ext uri="{FF2B5EF4-FFF2-40B4-BE49-F238E27FC236}">
                <a16:creationId xmlns:a16="http://schemas.microsoft.com/office/drawing/2014/main" id="{2CD787E4-2EC3-49E9-832A-D1AFE1D976B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37417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agenda and content for today was logically organized
https://www.polleverywhere.com/multiple_choice_polls/ye8PEv8YG6dvGwDRTkf8Y</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58</a:t>
            </a:fld>
            <a:endParaRPr lang="en-US" altLang="en-US"/>
          </a:p>
        </p:txBody>
      </p:sp>
      <p:sp>
        <p:nvSpPr>
          <p:cNvPr id="5" name="TextBox 4">
            <a:extLst>
              <a:ext uri="{FF2B5EF4-FFF2-40B4-BE49-F238E27FC236}">
                <a16:creationId xmlns:a16="http://schemas.microsoft.com/office/drawing/2014/main" id="{CE9A5D7D-2B96-44BB-9D7D-C417706A977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097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Overall, I was satisfied with the session facilitator(s)
https://www.polleverywhere.com/multiple_choice_polls/ZgZymxy1fqe7hRIyn7XBb</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59</a:t>
            </a:fld>
            <a:endParaRPr lang="en-US" altLang="en-US"/>
          </a:p>
        </p:txBody>
      </p:sp>
      <p:sp>
        <p:nvSpPr>
          <p:cNvPr id="5" name="TextBox 4">
            <a:extLst>
              <a:ext uri="{FF2B5EF4-FFF2-40B4-BE49-F238E27FC236}">
                <a16:creationId xmlns:a16="http://schemas.microsoft.com/office/drawing/2014/main" id="{8E58E9E3-85DF-4B6D-9E92-D5585DA8835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9131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My knowledge and/or skills increased as a result of today
https://www.polleverywhere.com/multiple_choice_polls/oLK0m6sz9gxnUejp4eONX</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60</a:t>
            </a:fld>
            <a:endParaRPr lang="en-US" altLang="en-US"/>
          </a:p>
        </p:txBody>
      </p:sp>
      <p:sp>
        <p:nvSpPr>
          <p:cNvPr id="5" name="TextBox 4">
            <a:extLst>
              <a:ext uri="{FF2B5EF4-FFF2-40B4-BE49-F238E27FC236}">
                <a16:creationId xmlns:a16="http://schemas.microsoft.com/office/drawing/2014/main" id="{6FC8C155-B78A-4C7B-A3D8-4A4EE87E227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74213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workshop had the right balance of lectures and interactive activities
https://www.polleverywhere.com/multiple_choice_polls/wSXUCIOwE8vx7XYdrUm6e</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61</a:t>
            </a:fld>
            <a:endParaRPr lang="en-US" altLang="en-US"/>
          </a:p>
        </p:txBody>
      </p:sp>
      <p:sp>
        <p:nvSpPr>
          <p:cNvPr id="5" name="TextBox 4">
            <a:extLst>
              <a:ext uri="{FF2B5EF4-FFF2-40B4-BE49-F238E27FC236}">
                <a16:creationId xmlns:a16="http://schemas.microsoft.com/office/drawing/2014/main" id="{8E9F6A21-F233-4312-919F-71403EA8356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091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Overall, I was satisfied with today
https://www.polleverywhere.com/multiple_choice_polls/JUTrWgLAd3VVRePAXXrwa</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62</a:t>
            </a:fld>
            <a:endParaRPr lang="en-US" altLang="en-US"/>
          </a:p>
        </p:txBody>
      </p:sp>
      <p:sp>
        <p:nvSpPr>
          <p:cNvPr id="5" name="TextBox 4">
            <a:extLst>
              <a:ext uri="{FF2B5EF4-FFF2-40B4-BE49-F238E27FC236}">
                <a16:creationId xmlns:a16="http://schemas.microsoft.com/office/drawing/2014/main" id="{D3B39E36-4193-4D31-93D3-DA7CE3F7A87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85730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ready are you to plan and facilitate a QI workshop
https://www.polleverywhere.com/multiple_choice_polls/4LLODuJLmRZwkf5TtVPWV</a:t>
            </a:r>
          </a:p>
        </p:txBody>
      </p:sp>
      <p:sp>
        <p:nvSpPr>
          <p:cNvPr id="4" name="Slide Number Placeholder 3"/>
          <p:cNvSpPr>
            <a:spLocks noGrp="1"/>
          </p:cNvSpPr>
          <p:nvPr>
            <p:ph type="sldNum" sz="quarter" idx="5"/>
          </p:nvPr>
        </p:nvSpPr>
        <p:spPr/>
        <p:txBody>
          <a:bodyPr/>
          <a:lstStyle/>
          <a:p>
            <a:pPr>
              <a:defRPr/>
            </a:pPr>
            <a:fld id="{9DFE4794-B4DE-4338-9132-7575961360F3}" type="slidenum">
              <a:rPr lang="en-US" altLang="en-US" smtClean="0"/>
              <a:pPr>
                <a:defRPr/>
              </a:pPr>
              <a:t>63</a:t>
            </a:fld>
            <a:endParaRPr lang="en-US" altLang="en-US"/>
          </a:p>
        </p:txBody>
      </p:sp>
      <p:sp>
        <p:nvSpPr>
          <p:cNvPr id="5" name="TextBox 4">
            <a:extLst>
              <a:ext uri="{FF2B5EF4-FFF2-40B4-BE49-F238E27FC236}">
                <a16:creationId xmlns:a16="http://schemas.microsoft.com/office/drawing/2014/main" id="{D32EE3D2-3F83-48F8-BE8F-2BA7AD27DB0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35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3FA7A84-E37A-4A3F-BDED-F77F8CFC4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069F03-2FC2-4DFD-ABD4-4245AE651E8E}" type="slidenum">
              <a:rPr lang="en-US" altLang="en-US" smtClean="0"/>
              <a:pPr>
                <a:spcBef>
                  <a:spcPct val="0"/>
                </a:spcBef>
              </a:pPr>
              <a:t>16</a:t>
            </a:fld>
            <a:endParaRPr lang="en-US" altLang="en-US"/>
          </a:p>
        </p:txBody>
      </p:sp>
      <p:sp>
        <p:nvSpPr>
          <p:cNvPr id="49155" name="Rectangle 2">
            <a:extLst>
              <a:ext uri="{FF2B5EF4-FFF2-40B4-BE49-F238E27FC236}">
                <a16:creationId xmlns:a16="http://schemas.microsoft.com/office/drawing/2014/main" id="{4B1AE791-C694-4572-8D9E-80FE81390F98}"/>
              </a:ext>
            </a:extLst>
          </p:cNvPr>
          <p:cNvSpPr>
            <a:spLocks noGrp="1" noRot="1" noChangeAspect="1" noChangeArrowheads="1" noTextEdit="1"/>
          </p:cNvSpPr>
          <p:nvPr>
            <p:ph type="sldImg"/>
          </p:nvPr>
        </p:nvSpPr>
        <p:spPr>
          <a:xfrm>
            <a:off x="407988" y="696913"/>
            <a:ext cx="6197600" cy="3486150"/>
          </a:xfrm>
          <a:ln/>
        </p:spPr>
      </p:sp>
      <p:sp>
        <p:nvSpPr>
          <p:cNvPr id="49156" name="Rectangle 3">
            <a:extLst>
              <a:ext uri="{FF2B5EF4-FFF2-40B4-BE49-F238E27FC236}">
                <a16:creationId xmlns:a16="http://schemas.microsoft.com/office/drawing/2014/main" id="{A33BE1FB-D948-4916-8538-991D091FEEFD}"/>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87BE4E1-83F0-49DE-81D8-8544E81A10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905410-6FD8-4D75-BEC7-35B85F51FBE9}" type="slidenum">
              <a:rPr lang="en-US" altLang="en-US" smtClean="0"/>
              <a:pPr>
                <a:spcBef>
                  <a:spcPct val="0"/>
                </a:spcBef>
              </a:pPr>
              <a:t>18</a:t>
            </a:fld>
            <a:endParaRPr lang="en-US" altLang="en-US"/>
          </a:p>
        </p:txBody>
      </p:sp>
      <p:sp>
        <p:nvSpPr>
          <p:cNvPr id="52227" name="Rectangle 2">
            <a:extLst>
              <a:ext uri="{FF2B5EF4-FFF2-40B4-BE49-F238E27FC236}">
                <a16:creationId xmlns:a16="http://schemas.microsoft.com/office/drawing/2014/main" id="{740F2D18-9490-4124-ACD2-B017B5A9767B}"/>
              </a:ext>
            </a:extLst>
          </p:cNvPr>
          <p:cNvSpPr>
            <a:spLocks noGrp="1" noRot="1" noChangeAspect="1" noChangeArrowheads="1" noTextEdit="1"/>
          </p:cNvSpPr>
          <p:nvPr>
            <p:ph type="sldImg"/>
          </p:nvPr>
        </p:nvSpPr>
        <p:spPr>
          <a:xfrm>
            <a:off x="407988" y="696913"/>
            <a:ext cx="6197600" cy="3486150"/>
          </a:xfrm>
          <a:ln/>
        </p:spPr>
      </p:sp>
      <p:sp>
        <p:nvSpPr>
          <p:cNvPr id="52228" name="Rectangle 3">
            <a:extLst>
              <a:ext uri="{FF2B5EF4-FFF2-40B4-BE49-F238E27FC236}">
                <a16:creationId xmlns:a16="http://schemas.microsoft.com/office/drawing/2014/main" id="{5C233B9D-B29E-4218-BE08-E8ABC63E50BE}"/>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763EB72-D14B-45A3-936B-CB69A936E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59F658-6D3C-406B-ADA9-5033199B599C}" type="slidenum">
              <a:rPr lang="en-US" altLang="en-US" smtClean="0"/>
              <a:pPr>
                <a:spcBef>
                  <a:spcPct val="0"/>
                </a:spcBef>
              </a:pPr>
              <a:t>19</a:t>
            </a:fld>
            <a:endParaRPr lang="en-US" altLang="en-US"/>
          </a:p>
        </p:txBody>
      </p:sp>
      <p:sp>
        <p:nvSpPr>
          <p:cNvPr id="54275" name="Rectangle 2">
            <a:extLst>
              <a:ext uri="{FF2B5EF4-FFF2-40B4-BE49-F238E27FC236}">
                <a16:creationId xmlns:a16="http://schemas.microsoft.com/office/drawing/2014/main" id="{741A0D1B-EB4F-42FE-8D72-EDFE295C1FEA}"/>
              </a:ext>
            </a:extLst>
          </p:cNvPr>
          <p:cNvSpPr>
            <a:spLocks noGrp="1" noRot="1" noChangeAspect="1" noChangeArrowheads="1" noTextEdit="1"/>
          </p:cNvSpPr>
          <p:nvPr>
            <p:ph type="sldImg"/>
          </p:nvPr>
        </p:nvSpPr>
        <p:spPr>
          <a:xfrm>
            <a:off x="407988" y="696913"/>
            <a:ext cx="6197600" cy="3486150"/>
          </a:xfrm>
          <a:ln/>
        </p:spPr>
      </p:sp>
      <p:sp>
        <p:nvSpPr>
          <p:cNvPr id="54276" name="Rectangle 3">
            <a:extLst>
              <a:ext uri="{FF2B5EF4-FFF2-40B4-BE49-F238E27FC236}">
                <a16:creationId xmlns:a16="http://schemas.microsoft.com/office/drawing/2014/main" id="{2CD813A5-CB25-410B-B667-E69B6C5B09EF}"/>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5886784-7B90-4AC8-9405-779CCDBC0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E1DB76-F011-4968-9482-9180C55FB4DD}" type="slidenum">
              <a:rPr lang="en-US" altLang="en-US" smtClean="0"/>
              <a:pPr>
                <a:spcBef>
                  <a:spcPct val="0"/>
                </a:spcBef>
              </a:pPr>
              <a:t>20</a:t>
            </a:fld>
            <a:endParaRPr lang="en-US" altLang="en-US"/>
          </a:p>
        </p:txBody>
      </p:sp>
      <p:sp>
        <p:nvSpPr>
          <p:cNvPr id="56323" name="Rectangle 2">
            <a:extLst>
              <a:ext uri="{FF2B5EF4-FFF2-40B4-BE49-F238E27FC236}">
                <a16:creationId xmlns:a16="http://schemas.microsoft.com/office/drawing/2014/main" id="{6401C124-9FEE-476A-B494-344B4947864D}"/>
              </a:ext>
            </a:extLst>
          </p:cNvPr>
          <p:cNvSpPr>
            <a:spLocks noGrp="1" noRot="1" noChangeAspect="1" noChangeArrowheads="1" noTextEdit="1"/>
          </p:cNvSpPr>
          <p:nvPr>
            <p:ph type="sldImg"/>
          </p:nvPr>
        </p:nvSpPr>
        <p:spPr>
          <a:xfrm>
            <a:off x="407988" y="696913"/>
            <a:ext cx="6197600" cy="3486150"/>
          </a:xfrm>
          <a:ln/>
        </p:spPr>
      </p:sp>
      <p:sp>
        <p:nvSpPr>
          <p:cNvPr id="56324" name="Rectangle 3">
            <a:extLst>
              <a:ext uri="{FF2B5EF4-FFF2-40B4-BE49-F238E27FC236}">
                <a16:creationId xmlns:a16="http://schemas.microsoft.com/office/drawing/2014/main" id="{BC9D6694-7122-42E9-B669-2BC901B3E351}"/>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7100503-3026-456F-8D19-E1079A1328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F8187-6C5B-4EDE-9624-9CF0D597A211}" type="slidenum">
              <a:rPr lang="en-US" altLang="en-US" smtClean="0"/>
              <a:pPr>
                <a:spcBef>
                  <a:spcPct val="0"/>
                </a:spcBef>
              </a:pPr>
              <a:t>22</a:t>
            </a:fld>
            <a:endParaRPr lang="en-US" altLang="en-US"/>
          </a:p>
        </p:txBody>
      </p:sp>
      <p:sp>
        <p:nvSpPr>
          <p:cNvPr id="59395" name="Rectangle 2">
            <a:extLst>
              <a:ext uri="{FF2B5EF4-FFF2-40B4-BE49-F238E27FC236}">
                <a16:creationId xmlns:a16="http://schemas.microsoft.com/office/drawing/2014/main" id="{32B236F8-47DD-409B-B2D9-3B502D377BAB}"/>
              </a:ext>
            </a:extLst>
          </p:cNvPr>
          <p:cNvSpPr>
            <a:spLocks noGrp="1" noRot="1" noChangeAspect="1" noChangeArrowheads="1" noTextEdit="1"/>
          </p:cNvSpPr>
          <p:nvPr>
            <p:ph type="sldImg"/>
          </p:nvPr>
        </p:nvSpPr>
        <p:spPr>
          <a:xfrm>
            <a:off x="407988" y="696913"/>
            <a:ext cx="6197600" cy="3486150"/>
          </a:xfrm>
          <a:ln/>
        </p:spPr>
      </p:sp>
      <p:sp>
        <p:nvSpPr>
          <p:cNvPr id="59396" name="Rectangle 3">
            <a:extLst>
              <a:ext uri="{FF2B5EF4-FFF2-40B4-BE49-F238E27FC236}">
                <a16:creationId xmlns:a16="http://schemas.microsoft.com/office/drawing/2014/main" id="{BCF95FF2-8DBE-4717-B4C5-22B607C8DF33}"/>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Example of a picture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5DB839A-750C-4A0B-A68D-2E5A84282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33">
              <a:spcBef>
                <a:spcPct val="30000"/>
              </a:spcBef>
              <a:defRPr sz="1200">
                <a:solidFill>
                  <a:schemeClr val="tx1"/>
                </a:solidFill>
                <a:latin typeface="Arial" panose="020B0604020202020204" pitchFamily="34" charset="0"/>
              </a:defRPr>
            </a:lvl1pPr>
            <a:lvl2pPr marL="760261" indent="-292408" defTabSz="930833">
              <a:spcBef>
                <a:spcPct val="30000"/>
              </a:spcBef>
              <a:defRPr sz="1200">
                <a:solidFill>
                  <a:schemeClr val="tx1"/>
                </a:solidFill>
                <a:latin typeface="Arial" panose="020B0604020202020204" pitchFamily="34" charset="0"/>
              </a:defRPr>
            </a:lvl2pPr>
            <a:lvl3pPr marL="1169632" indent="-233926" defTabSz="930833">
              <a:spcBef>
                <a:spcPct val="30000"/>
              </a:spcBef>
              <a:defRPr sz="1200">
                <a:solidFill>
                  <a:schemeClr val="tx1"/>
                </a:solidFill>
                <a:latin typeface="Arial" panose="020B0604020202020204" pitchFamily="34" charset="0"/>
              </a:defRPr>
            </a:lvl3pPr>
            <a:lvl4pPr marL="1637485" indent="-233926" defTabSz="930833">
              <a:spcBef>
                <a:spcPct val="30000"/>
              </a:spcBef>
              <a:defRPr sz="1200">
                <a:solidFill>
                  <a:schemeClr val="tx1"/>
                </a:solidFill>
                <a:latin typeface="Arial" panose="020B0604020202020204" pitchFamily="34" charset="0"/>
              </a:defRPr>
            </a:lvl4pPr>
            <a:lvl5pPr marL="2105337" indent="-233926" defTabSz="930833">
              <a:spcBef>
                <a:spcPct val="30000"/>
              </a:spcBef>
              <a:defRPr sz="1200">
                <a:solidFill>
                  <a:schemeClr val="tx1"/>
                </a:solidFill>
                <a:latin typeface="Arial" panose="020B0604020202020204" pitchFamily="34" charset="0"/>
              </a:defRPr>
            </a:lvl5pPr>
            <a:lvl6pPr marL="2573190" indent="-233926" defTabSz="930833" eaLnBrk="0" fontAlgn="base" hangingPunct="0">
              <a:spcBef>
                <a:spcPct val="30000"/>
              </a:spcBef>
              <a:spcAft>
                <a:spcPct val="0"/>
              </a:spcAft>
              <a:defRPr sz="1200">
                <a:solidFill>
                  <a:schemeClr val="tx1"/>
                </a:solidFill>
                <a:latin typeface="Arial" panose="020B0604020202020204" pitchFamily="34" charset="0"/>
              </a:defRPr>
            </a:lvl6pPr>
            <a:lvl7pPr marL="3041043" indent="-233926" defTabSz="930833" eaLnBrk="0" fontAlgn="base" hangingPunct="0">
              <a:spcBef>
                <a:spcPct val="30000"/>
              </a:spcBef>
              <a:spcAft>
                <a:spcPct val="0"/>
              </a:spcAft>
              <a:defRPr sz="1200">
                <a:solidFill>
                  <a:schemeClr val="tx1"/>
                </a:solidFill>
                <a:latin typeface="Arial" panose="020B0604020202020204" pitchFamily="34" charset="0"/>
              </a:defRPr>
            </a:lvl7pPr>
            <a:lvl8pPr marL="3508896" indent="-233926" defTabSz="930833" eaLnBrk="0" fontAlgn="base" hangingPunct="0">
              <a:spcBef>
                <a:spcPct val="30000"/>
              </a:spcBef>
              <a:spcAft>
                <a:spcPct val="0"/>
              </a:spcAft>
              <a:defRPr sz="1200">
                <a:solidFill>
                  <a:schemeClr val="tx1"/>
                </a:solidFill>
                <a:latin typeface="Arial" panose="020B0604020202020204" pitchFamily="34" charset="0"/>
              </a:defRPr>
            </a:lvl8pPr>
            <a:lvl9pPr marL="3976748" indent="-233926" defTabSz="9308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0C5B0-F4B2-475E-A76C-42B6D18EC342}" type="slidenum">
              <a:rPr lang="en-US" altLang="en-US" smtClean="0"/>
              <a:pPr>
                <a:spcBef>
                  <a:spcPct val="0"/>
                </a:spcBef>
              </a:pPr>
              <a:t>23</a:t>
            </a:fld>
            <a:endParaRPr lang="en-US" altLang="en-US"/>
          </a:p>
        </p:txBody>
      </p:sp>
      <p:sp>
        <p:nvSpPr>
          <p:cNvPr id="61443" name="Rectangle 2">
            <a:extLst>
              <a:ext uri="{FF2B5EF4-FFF2-40B4-BE49-F238E27FC236}">
                <a16:creationId xmlns:a16="http://schemas.microsoft.com/office/drawing/2014/main" id="{5F81E204-B030-4D0D-9A42-E51CE51B54C1}"/>
              </a:ext>
            </a:extLst>
          </p:cNvPr>
          <p:cNvSpPr>
            <a:spLocks noGrp="1" noRot="1" noChangeAspect="1" noChangeArrowheads="1" noTextEdit="1"/>
          </p:cNvSpPr>
          <p:nvPr>
            <p:ph type="sldImg"/>
          </p:nvPr>
        </p:nvSpPr>
        <p:spPr>
          <a:xfrm>
            <a:off x="407988" y="696913"/>
            <a:ext cx="6197600" cy="3486150"/>
          </a:xfrm>
          <a:ln/>
        </p:spPr>
      </p:sp>
      <p:sp>
        <p:nvSpPr>
          <p:cNvPr id="61444" name="Rectangle 3">
            <a:extLst>
              <a:ext uri="{FF2B5EF4-FFF2-40B4-BE49-F238E27FC236}">
                <a16:creationId xmlns:a16="http://schemas.microsoft.com/office/drawing/2014/main" id="{B2A17FE8-511B-4488-BB48-16D2F91FBD24}"/>
              </a:ext>
            </a:extLst>
          </p:cNvPr>
          <p:cNvSpPr>
            <a:spLocks noGrp="1" noChangeArrowheads="1"/>
          </p:cNvSpPr>
          <p:nvPr>
            <p:ph type="body" idx="1"/>
          </p:nvPr>
        </p:nvSpPr>
        <p:spPr>
          <a:xfrm>
            <a:off x="934720" y="4414084"/>
            <a:ext cx="5140960" cy="4184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Another way to present beside bullets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78696C-F8A6-F047-93EE-0AA6437AB361}"/>
              </a:ext>
            </a:extLst>
          </p:cNvPr>
          <p:cNvGrpSpPr/>
          <p:nvPr userDrawn="1"/>
        </p:nvGrpSpPr>
        <p:grpSpPr>
          <a:xfrm>
            <a:off x="0" y="-1191"/>
            <a:ext cx="12192000" cy="6859193"/>
            <a:chOff x="0" y="-1191"/>
            <a:chExt cx="12192000" cy="6859193"/>
          </a:xfrm>
        </p:grpSpPr>
        <p:pic>
          <p:nvPicPr>
            <p:cNvPr id="13" name="Picture 12">
              <a:extLst>
                <a:ext uri="{FF2B5EF4-FFF2-40B4-BE49-F238E27FC236}">
                  <a16:creationId xmlns:a16="http://schemas.microsoft.com/office/drawing/2014/main" id="{D384411A-2225-9B43-A48A-5A69D8714B0C}"/>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4" name="Picture 8">
              <a:extLst>
                <a:ext uri="{FF2B5EF4-FFF2-40B4-BE49-F238E27FC236}">
                  <a16:creationId xmlns:a16="http://schemas.microsoft.com/office/drawing/2014/main" id="{77A5FF5B-D63C-464E-B543-F503D79EEB0E}"/>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124200" y="-1191"/>
              <a:ext cx="8530058" cy="6859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Rectangle 9">
            <a:extLst>
              <a:ext uri="{FF2B5EF4-FFF2-40B4-BE49-F238E27FC236}">
                <a16:creationId xmlns:a16="http://schemas.microsoft.com/office/drawing/2014/main" id="{C1BD4050-015B-1D46-8882-C5F4ADFA8BA9}"/>
              </a:ext>
            </a:extLst>
          </p:cNvPr>
          <p:cNvSpPr>
            <a:spLocks noChangeArrowheads="1"/>
          </p:cNvSpPr>
          <p:nvPr userDrawn="1"/>
        </p:nvSpPr>
        <p:spPr bwMode="auto">
          <a:xfrm>
            <a:off x="11379200" y="6217443"/>
            <a:ext cx="768349"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a:solidFill>
                <a:schemeClr val="bg1"/>
              </a:solidFill>
              <a:latin typeface="Garamond" panose="02020404030301010803" pitchFamily="18" charset="0"/>
            </a:endParaRPr>
          </a:p>
        </p:txBody>
      </p:sp>
      <p:sp>
        <p:nvSpPr>
          <p:cNvPr id="16" name="Rectangle 15">
            <a:extLst>
              <a:ext uri="{FF2B5EF4-FFF2-40B4-BE49-F238E27FC236}">
                <a16:creationId xmlns:a16="http://schemas.microsoft.com/office/drawing/2014/main" id="{82EAB194-0619-C448-BF11-D74BF876030B}"/>
              </a:ext>
            </a:extLst>
          </p:cNvPr>
          <p:cNvSpPr/>
          <p:nvPr userDrawn="1"/>
        </p:nvSpPr>
        <p:spPr bwMode="auto">
          <a:xfrm>
            <a:off x="0" y="381000"/>
            <a:ext cx="1295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F4753C10-3175-0A42-893E-0C5D8235C5C0}"/>
              </a:ext>
            </a:extLst>
          </p:cNvPr>
          <p:cNvSpPr/>
          <p:nvPr userDrawn="1"/>
        </p:nvSpPr>
        <p:spPr bwMode="auto">
          <a:xfrm>
            <a:off x="10866690" y="324143"/>
            <a:ext cx="1295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62C97067-E1BA-634A-BFD5-4DAB41396D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19" name="Picture 18">
            <a:extLst>
              <a:ext uri="{FF2B5EF4-FFF2-40B4-BE49-F238E27FC236}">
                <a16:creationId xmlns:a16="http://schemas.microsoft.com/office/drawing/2014/main" id="{59BFA277-11E9-8F45-A9B7-5D45C726DD3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1016000" y="1447800"/>
            <a:ext cx="508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1447800"/>
            <a:ext cx="5080000" cy="4191000"/>
          </a:xfrm>
        </p:spPr>
        <p:txBody>
          <a:bodyPr/>
          <a:lstStyle>
            <a:lvl1pPr marL="457200" indent="-457200">
              <a:buClr>
                <a:srgbClr val="DD1821"/>
              </a:buClr>
              <a:buFont typeface="Arial" panose="020B0604020202020204" pitchFamily="34" charset="0"/>
              <a:buChar char="•"/>
              <a:defRPr/>
            </a:lvl1pPr>
            <a:lvl2pPr marL="800100" indent="-342900">
              <a:buClr>
                <a:srgbClr val="DD1821"/>
              </a:buClr>
              <a:buFont typeface="Arial" panose="020B0604020202020204" pitchFamily="34" charset="0"/>
              <a:buChar char="•"/>
              <a:defRPr/>
            </a:lvl2pPr>
            <a:lvl3pPr marL="1257300" indent="-342900">
              <a:buClr>
                <a:srgbClr val="DD1821"/>
              </a:buClr>
              <a:buFont typeface="Arial" panose="020B0604020202020204" pitchFamily="34" charset="0"/>
              <a:buChar char="•"/>
              <a:defRPr/>
            </a:lvl3pPr>
            <a:lvl4pPr marL="1714500" indent="-342900">
              <a:buClr>
                <a:srgbClr val="DD1821"/>
              </a:buClr>
              <a:buFont typeface="Arial" panose="020B0604020202020204" pitchFamily="34" charset="0"/>
              <a:buChar char="•"/>
              <a:defRPr/>
            </a:lvl4pPr>
            <a:lvl5pPr marL="2171700" indent="-342900">
              <a:buClr>
                <a:srgbClr val="DD182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02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4478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14478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6195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5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4478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99200" y="1447800"/>
            <a:ext cx="5080000" cy="4191000"/>
          </a:xfrm>
        </p:spPr>
        <p:txBody>
          <a:bodyPr/>
          <a:lstStyle/>
          <a:p>
            <a:pPr lvl="0"/>
            <a:endParaRPr lang="en-US" noProof="0"/>
          </a:p>
        </p:txBody>
      </p:sp>
    </p:spTree>
    <p:extLst>
      <p:ext uri="{BB962C8B-B14F-4D97-AF65-F5344CB8AC3E}">
        <p14:creationId xmlns:p14="http://schemas.microsoft.com/office/powerpoint/2010/main" val="150833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Content Placeholder 2"/>
          <p:cNvSpPr>
            <a:spLocks noGrp="1"/>
          </p:cNvSpPr>
          <p:nvPr>
            <p:ph sz="half" idx="1"/>
          </p:nvPr>
        </p:nvSpPr>
        <p:spPr>
          <a:xfrm>
            <a:off x="1016000" y="14478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14478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6195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424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363200" cy="762000"/>
          </a:xfrm>
        </p:spPr>
        <p:txBody>
          <a:bodyPr/>
          <a:lstStyle/>
          <a:p>
            <a:r>
              <a:rPr lang="en-US"/>
              <a:t>Click to edit Master title style</a:t>
            </a:r>
          </a:p>
        </p:txBody>
      </p:sp>
      <p:sp>
        <p:nvSpPr>
          <p:cNvPr id="3" name="Content Placeholder 2"/>
          <p:cNvSpPr>
            <a:spLocks noGrp="1"/>
          </p:cNvSpPr>
          <p:nvPr>
            <p:ph sz="half" idx="1"/>
          </p:nvPr>
        </p:nvSpPr>
        <p:spPr>
          <a:xfrm>
            <a:off x="1016000" y="1447800"/>
            <a:ext cx="103632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0" y="3619500"/>
            <a:ext cx="103632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36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606F6-A87A-477D-8DC1-8DC051E4AD86}" type="datetimeFigureOut">
              <a:rPr lang="en-IN" smtClean="0"/>
              <a:t>13-09-2022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8.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jpe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6134059-B1F4-A94B-83D6-2C1B8442F8AC}"/>
              </a:ext>
            </a:extLst>
          </p:cNvPr>
          <p:cNvGrpSpPr/>
          <p:nvPr userDrawn="1"/>
        </p:nvGrpSpPr>
        <p:grpSpPr>
          <a:xfrm>
            <a:off x="0" y="-1191"/>
            <a:ext cx="12192000" cy="6859193"/>
            <a:chOff x="0" y="-1191"/>
            <a:chExt cx="12192000" cy="6859193"/>
          </a:xfrm>
        </p:grpSpPr>
        <p:pic>
          <p:nvPicPr>
            <p:cNvPr id="9" name="Picture 8">
              <a:extLst>
                <a:ext uri="{FF2B5EF4-FFF2-40B4-BE49-F238E27FC236}">
                  <a16:creationId xmlns:a16="http://schemas.microsoft.com/office/drawing/2014/main" id="{982541F6-63CD-004F-8170-41E9AF5059EB}"/>
                </a:ext>
              </a:extLst>
            </p:cNvPr>
            <p:cNvPicPr>
              <a:picLocks noChangeAspect="1"/>
            </p:cNvPicPr>
            <p:nvPr userDrawn="1"/>
          </p:nvPicPr>
          <p:blipFill>
            <a:blip r:embed="rId19"/>
            <a:stretch>
              <a:fillRect/>
            </a:stretch>
          </p:blipFill>
          <p:spPr>
            <a:xfrm>
              <a:off x="0" y="3"/>
              <a:ext cx="12192000" cy="6857999"/>
            </a:xfrm>
            <a:prstGeom prst="rect">
              <a:avLst/>
            </a:prstGeom>
          </p:spPr>
        </p:pic>
        <p:pic>
          <p:nvPicPr>
            <p:cNvPr id="10" name="Picture 8">
              <a:extLst>
                <a:ext uri="{FF2B5EF4-FFF2-40B4-BE49-F238E27FC236}">
                  <a16:creationId xmlns:a16="http://schemas.microsoft.com/office/drawing/2014/main" id="{F6FE2B0F-4407-634B-BA79-ED52A29C6F50}"/>
                </a:ext>
              </a:extLst>
            </p:cNvPr>
            <p:cNvPicPr>
              <a:picLocks noChangeAspect="1" noChangeArrowheads="1"/>
            </p:cNvPicPr>
            <p:nvPr userDrawn="1"/>
          </p:nvPicPr>
          <p:blipFill rotWithShape="1">
            <a:blip r:embed="rId20">
              <a:extLst>
                <a:ext uri="{28A0092B-C50C-407E-A947-70E740481C1C}">
                  <a14:useLocalDpi xmlns:a14="http://schemas.microsoft.com/office/drawing/2010/main"/>
                </a:ext>
              </a:extLst>
            </a:blip>
            <a:srcRect l="6730"/>
            <a:stretch/>
          </p:blipFill>
          <p:spPr bwMode="auto">
            <a:xfrm>
              <a:off x="3124200" y="-1191"/>
              <a:ext cx="8530058" cy="6859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Rectangle 9">
            <a:extLst>
              <a:ext uri="{FF2B5EF4-FFF2-40B4-BE49-F238E27FC236}">
                <a16:creationId xmlns:a16="http://schemas.microsoft.com/office/drawing/2014/main" id="{AFFC8188-F15B-6540-9FCA-CD8562563BD3}"/>
              </a:ext>
            </a:extLst>
          </p:cNvPr>
          <p:cNvSpPr>
            <a:spLocks noChangeArrowheads="1"/>
          </p:cNvSpPr>
          <p:nvPr userDrawn="1"/>
        </p:nvSpPr>
        <p:spPr bwMode="auto">
          <a:xfrm>
            <a:off x="11379200" y="6217443"/>
            <a:ext cx="768349"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a:solidFill>
                <a:schemeClr val="bg1"/>
              </a:solidFill>
              <a:latin typeface="Garamond" panose="02020404030301010803" pitchFamily="18" charset="0"/>
            </a:endParaRPr>
          </a:p>
        </p:txBody>
      </p:sp>
      <p:sp>
        <p:nvSpPr>
          <p:cNvPr id="12" name="Rectangle 11">
            <a:extLst>
              <a:ext uri="{FF2B5EF4-FFF2-40B4-BE49-F238E27FC236}">
                <a16:creationId xmlns:a16="http://schemas.microsoft.com/office/drawing/2014/main" id="{7753FD2B-A5CF-B843-8EDD-50255DB95B10}"/>
              </a:ext>
            </a:extLst>
          </p:cNvPr>
          <p:cNvSpPr/>
          <p:nvPr userDrawn="1"/>
        </p:nvSpPr>
        <p:spPr bwMode="auto">
          <a:xfrm>
            <a:off x="0" y="345944"/>
            <a:ext cx="1295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EDEE1533-64A2-874C-8F1A-B6C09DEB6999}"/>
              </a:ext>
            </a:extLst>
          </p:cNvPr>
          <p:cNvSpPr/>
          <p:nvPr userDrawn="1"/>
        </p:nvSpPr>
        <p:spPr bwMode="auto">
          <a:xfrm>
            <a:off x="10866690" y="324143"/>
            <a:ext cx="1295400" cy="152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 name="Picture 13" descr="Graphical user interface, application&#10;&#10;Description automatically generated with medium confidence">
            <a:extLst>
              <a:ext uri="{FF2B5EF4-FFF2-40B4-BE49-F238E27FC236}">
                <a16:creationId xmlns:a16="http://schemas.microsoft.com/office/drawing/2014/main" id="{64E95F03-D3D3-DB42-ACAD-AD47FCAD70B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0" y="5952509"/>
            <a:ext cx="1339467" cy="896579"/>
          </a:xfrm>
          <a:prstGeom prst="rect">
            <a:avLst/>
          </a:prstGeom>
        </p:spPr>
      </p:pic>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57" r:id="rId13"/>
    <p:sldLayoutId id="2147483961" r:id="rId14"/>
    <p:sldLayoutId id="2147483962" r:id="rId15"/>
    <p:sldLayoutId id="2147483963" r:id="rId16"/>
    <p:sldLayoutId id="2147483964" r:id="rId17"/>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ideo" Target="file:///C:\Users\Ginna\Dropbox\15.%20work%20videos\A%20Conference%20Call%20in%20Real%20Life_medium.mp4" TargetMode="External"/><Relationship Id="rId4" Type="http://schemas.openxmlformats.org/officeDocument/2006/relationships/hyperlink" Target="https://www.youtube.com/watch?v=z_tiqlBFjbk"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4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56.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20.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20.sv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70.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74.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75.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6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6565-3267-4C9F-AD15-E375E0C2FD02}"/>
              </a:ext>
            </a:extLst>
          </p:cNvPr>
          <p:cNvSpPr>
            <a:spLocks noGrp="1"/>
          </p:cNvSpPr>
          <p:nvPr>
            <p:ph type="ctrTitle"/>
          </p:nvPr>
        </p:nvSpPr>
        <p:spPr>
          <a:xfrm>
            <a:off x="2593975" y="1752601"/>
            <a:ext cx="7315200" cy="936625"/>
          </a:xfrm>
        </p:spPr>
        <p:txBody>
          <a:bodyPr/>
          <a:lstStyle/>
          <a:p>
            <a:r>
              <a:rPr lang="en-US"/>
              <a:t>Welcome to Day 3!</a:t>
            </a:r>
          </a:p>
        </p:txBody>
      </p:sp>
      <p:pic>
        <p:nvPicPr>
          <p:cNvPr id="4" name="Picture 3">
            <a:extLst>
              <a:ext uri="{FF2B5EF4-FFF2-40B4-BE49-F238E27FC236}">
                <a16:creationId xmlns:a16="http://schemas.microsoft.com/office/drawing/2014/main" id="{A5E351AB-057D-4901-913F-8D7E6F819D4B}"/>
              </a:ext>
            </a:extLst>
          </p:cNvPr>
          <p:cNvPicPr>
            <a:picLocks noChangeAspect="1"/>
          </p:cNvPicPr>
          <p:nvPr/>
        </p:nvPicPr>
        <p:blipFill>
          <a:blip r:embed="rId2"/>
          <a:stretch>
            <a:fillRect/>
          </a:stretch>
        </p:blipFill>
        <p:spPr>
          <a:xfrm>
            <a:off x="4368981" y="2819401"/>
            <a:ext cx="3765188" cy="2828925"/>
          </a:xfrm>
          <a:prstGeom prst="rect">
            <a:avLst/>
          </a:prstGeom>
        </p:spPr>
      </p:pic>
    </p:spTree>
    <p:extLst>
      <p:ext uri="{BB962C8B-B14F-4D97-AF65-F5344CB8AC3E}">
        <p14:creationId xmlns:p14="http://schemas.microsoft.com/office/powerpoint/2010/main" val="305193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AF01ABBA-A764-4F3C-8F06-5C1DE7655C16}"/>
              </a:ext>
            </a:extLst>
          </p:cNvPr>
          <p:cNvSpPr>
            <a:spLocks noGrp="1" noChangeArrowheads="1"/>
          </p:cNvSpPr>
          <p:nvPr>
            <p:ph type="title"/>
          </p:nvPr>
        </p:nvSpPr>
        <p:spPr>
          <a:xfrm>
            <a:off x="2286000" y="627062"/>
            <a:ext cx="7772400" cy="439738"/>
          </a:xfrm>
        </p:spPr>
        <p:txBody>
          <a:bodyPr/>
          <a:lstStyle/>
          <a:p>
            <a:r>
              <a:rPr lang="en-US" altLang="en-US"/>
              <a:t>Kirkpatrick Model </a:t>
            </a:r>
          </a:p>
        </p:txBody>
      </p:sp>
      <p:sp>
        <p:nvSpPr>
          <p:cNvPr id="39939" name="Rectangle 5">
            <a:extLst>
              <a:ext uri="{FF2B5EF4-FFF2-40B4-BE49-F238E27FC236}">
                <a16:creationId xmlns:a16="http://schemas.microsoft.com/office/drawing/2014/main" id="{AC92CB40-804E-4647-B57E-9CB6604F0C4E}"/>
              </a:ext>
            </a:extLst>
          </p:cNvPr>
          <p:cNvSpPr>
            <a:spLocks noGrp="1" noChangeArrowheads="1"/>
          </p:cNvSpPr>
          <p:nvPr>
            <p:ph type="body" sz="half" idx="1"/>
          </p:nvPr>
        </p:nvSpPr>
        <p:spPr>
          <a:xfrm>
            <a:off x="2286000" y="1600200"/>
            <a:ext cx="3810000" cy="4191000"/>
          </a:xfrm>
        </p:spPr>
        <p:txBody>
          <a:bodyPr/>
          <a:lstStyle/>
          <a:p>
            <a:pPr eaLnBrk="1" hangingPunct="1"/>
            <a:r>
              <a:rPr lang="en-US" altLang="en-US"/>
              <a:t>Reaction</a:t>
            </a:r>
          </a:p>
          <a:p>
            <a:pPr eaLnBrk="1" hangingPunct="1"/>
            <a:endParaRPr lang="en-US" altLang="en-US"/>
          </a:p>
          <a:p>
            <a:pPr eaLnBrk="1" hangingPunct="1"/>
            <a:r>
              <a:rPr lang="en-US" altLang="en-US"/>
              <a:t>Learning</a:t>
            </a:r>
          </a:p>
          <a:p>
            <a:pPr eaLnBrk="1" hangingPunct="1"/>
            <a:endParaRPr lang="en-US" altLang="en-US"/>
          </a:p>
          <a:p>
            <a:pPr eaLnBrk="1" hangingPunct="1"/>
            <a:r>
              <a:rPr lang="en-US" altLang="en-US"/>
              <a:t>Behavior</a:t>
            </a:r>
          </a:p>
          <a:p>
            <a:pPr eaLnBrk="1" hangingPunct="1"/>
            <a:endParaRPr lang="en-US" altLang="en-US"/>
          </a:p>
          <a:p>
            <a:pPr eaLnBrk="1" hangingPunct="1"/>
            <a:r>
              <a:rPr lang="en-US" altLang="en-US"/>
              <a:t>Results</a:t>
            </a:r>
          </a:p>
        </p:txBody>
      </p:sp>
      <p:pic>
        <p:nvPicPr>
          <p:cNvPr id="8" name="Picture 7">
            <a:extLst>
              <a:ext uri="{FF2B5EF4-FFF2-40B4-BE49-F238E27FC236}">
                <a16:creationId xmlns:a16="http://schemas.microsoft.com/office/drawing/2014/main" id="{F6C954F4-5F2E-48CC-8008-9A5514C4D7AD}"/>
              </a:ext>
            </a:extLst>
          </p:cNvPr>
          <p:cNvPicPr>
            <a:picLocks noChangeAspect="1"/>
          </p:cNvPicPr>
          <p:nvPr/>
        </p:nvPicPr>
        <p:blipFill>
          <a:blip r:embed="rId4"/>
          <a:stretch>
            <a:fillRect/>
          </a:stretch>
        </p:blipFill>
        <p:spPr>
          <a:xfrm>
            <a:off x="5943601" y="1828801"/>
            <a:ext cx="4219575" cy="3209925"/>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91683BF7-9573-4A11-933B-A32E540800CA}"/>
              </a:ext>
            </a:extLst>
          </p:cNvPr>
          <p:cNvSpPr>
            <a:spLocks noGrp="1" noChangeArrowheads="1"/>
          </p:cNvSpPr>
          <p:nvPr>
            <p:ph type="title"/>
          </p:nvPr>
        </p:nvSpPr>
        <p:spPr>
          <a:xfrm>
            <a:off x="2286000" y="663678"/>
            <a:ext cx="7772400" cy="403123"/>
          </a:xfrm>
        </p:spPr>
        <p:txBody>
          <a:bodyPr/>
          <a:lstStyle/>
          <a:p>
            <a:r>
              <a:rPr lang="en-US" altLang="en-US"/>
              <a:t>Bottom Line Question</a:t>
            </a:r>
          </a:p>
        </p:txBody>
      </p:sp>
      <p:sp>
        <p:nvSpPr>
          <p:cNvPr id="43011" name="Rectangle 6">
            <a:extLst>
              <a:ext uri="{FF2B5EF4-FFF2-40B4-BE49-F238E27FC236}">
                <a16:creationId xmlns:a16="http://schemas.microsoft.com/office/drawing/2014/main" id="{E0EB631D-9818-4D53-8147-4AB643C8A278}"/>
              </a:ext>
            </a:extLst>
          </p:cNvPr>
          <p:cNvSpPr>
            <a:spLocks noGrp="1" noChangeArrowheads="1"/>
          </p:cNvSpPr>
          <p:nvPr>
            <p:ph type="body" sz="half" idx="2"/>
          </p:nvPr>
        </p:nvSpPr>
        <p:spPr>
          <a:xfrm>
            <a:off x="6324600" y="2209801"/>
            <a:ext cx="3810000" cy="2124075"/>
          </a:xfrm>
        </p:spPr>
        <p:txBody>
          <a:bodyPr/>
          <a:lstStyle/>
          <a:p>
            <a:pPr marL="0" indent="0">
              <a:buNone/>
              <a:defRPr/>
            </a:pPr>
            <a:endParaRPr lang="en-US" altLang="en-US" sz="3200"/>
          </a:p>
          <a:p>
            <a:pPr marL="0" indent="0">
              <a:buNone/>
              <a:defRPr/>
            </a:pPr>
            <a:r>
              <a:rPr lang="en-US" altLang="en-US" sz="3200"/>
              <a:t>What do you do with the information?</a:t>
            </a:r>
          </a:p>
          <a:p>
            <a:pPr>
              <a:defRPr/>
            </a:pPr>
            <a:endParaRPr lang="en-US" altLang="en-US" sz="3200"/>
          </a:p>
        </p:txBody>
      </p:sp>
      <p:pic>
        <p:nvPicPr>
          <p:cNvPr id="6" name="Picture 5">
            <a:extLst>
              <a:ext uri="{FF2B5EF4-FFF2-40B4-BE49-F238E27FC236}">
                <a16:creationId xmlns:a16="http://schemas.microsoft.com/office/drawing/2014/main" id="{BD3DC5E7-B44F-436E-8380-32B22BE78A52}"/>
              </a:ext>
            </a:extLst>
          </p:cNvPr>
          <p:cNvPicPr>
            <a:picLocks noChangeAspect="1"/>
          </p:cNvPicPr>
          <p:nvPr/>
        </p:nvPicPr>
        <p:blipFill>
          <a:blip r:embed="rId4"/>
          <a:stretch>
            <a:fillRect/>
          </a:stretch>
        </p:blipFill>
        <p:spPr>
          <a:xfrm>
            <a:off x="1828801" y="1905001"/>
            <a:ext cx="4238625" cy="3248025"/>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DE7597-8933-46F7-9D5A-23A22C089F4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10001" y="1828801"/>
            <a:ext cx="4303712" cy="3826661"/>
          </a:xfrm>
          <a:prstGeom prst="rect">
            <a:avLst/>
          </a:prstGeom>
        </p:spPr>
      </p:pic>
      <p:sp>
        <p:nvSpPr>
          <p:cNvPr id="5" name="Title 1">
            <a:extLst>
              <a:ext uri="{FF2B5EF4-FFF2-40B4-BE49-F238E27FC236}">
                <a16:creationId xmlns:a16="http://schemas.microsoft.com/office/drawing/2014/main" id="{0E7DC41C-B3F6-46A7-9A11-E4B7976AA571}"/>
              </a:ext>
            </a:extLst>
          </p:cNvPr>
          <p:cNvSpPr txBox="1">
            <a:spLocks/>
          </p:cNvSpPr>
          <p:nvPr/>
        </p:nvSpPr>
        <p:spPr bwMode="auto">
          <a:xfrm>
            <a:off x="1981200" y="609601"/>
            <a:ext cx="8229600" cy="723899"/>
          </a:xfrm>
          <a:prstGeom prst="rect">
            <a:avLst/>
          </a:prstGeom>
          <a:solidFill>
            <a:srgbClr val="DD1821"/>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defRPr/>
            </a:pPr>
            <a:r>
              <a:rPr lang="en-US" altLang="en-US" sz="4000" b="1">
                <a:solidFill>
                  <a:schemeClr val="bg1"/>
                </a:solidFill>
              </a:rPr>
              <a:t>9:45am to 10:15am</a:t>
            </a:r>
            <a:endParaRPr lang="en-US" sz="4000" b="1">
              <a:solidFill>
                <a:schemeClr val="bg1"/>
              </a:solidFill>
              <a:latin typeface="+mj-lt"/>
            </a:endParaRPr>
          </a:p>
        </p:txBody>
      </p:sp>
    </p:spTree>
    <p:custDataLst>
      <p:tags r:id="rId1"/>
    </p:custDataLst>
    <p:extLst>
      <p:ext uri="{BB962C8B-B14F-4D97-AF65-F5344CB8AC3E}">
        <p14:creationId xmlns:p14="http://schemas.microsoft.com/office/powerpoint/2010/main" val="138387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a:extLst>
              <a:ext uri="{FF2B5EF4-FFF2-40B4-BE49-F238E27FC236}">
                <a16:creationId xmlns:a16="http://schemas.microsoft.com/office/drawing/2014/main" id="{E4ACA28D-70FE-4960-A6DA-C835E4477FBE}"/>
              </a:ext>
            </a:extLst>
          </p:cNvPr>
          <p:cNvSpPr>
            <a:spLocks noChangeArrowheads="1"/>
          </p:cNvSpPr>
          <p:nvPr/>
        </p:nvSpPr>
        <p:spPr bwMode="auto">
          <a:xfrm>
            <a:off x="1676400" y="1295401"/>
            <a:ext cx="8763000" cy="1754326"/>
          </a:xfrm>
          <a:prstGeom prst="rect">
            <a:avLst/>
          </a:prstGeom>
          <a:noFill/>
          <a:ln w="9525">
            <a:noFill/>
            <a:miter lim="800000"/>
            <a:headEnd/>
            <a:tailEnd/>
          </a:ln>
          <a:effectLst/>
        </p:spPr>
        <p:txBody>
          <a:bodyPr lIns="91440" tIns="45720" rIns="91440" bIns="45720" anchor="t">
            <a:spAutoFit/>
          </a:bodyPr>
          <a:lstStyle/>
          <a:p>
            <a:pPr algn="ctr">
              <a:defRPr/>
            </a:pPr>
            <a:r>
              <a:rPr lang="en-US" altLang="en-US" sz="3600" b="1" dirty="0">
                <a:solidFill>
                  <a:srgbClr val="DD1821"/>
                </a:solidFill>
                <a:effectLst>
                  <a:outerShdw blurRad="38100" dist="38100" dir="2700000" algn="tl">
                    <a:srgbClr val="C0C0C0"/>
                  </a:outerShdw>
                </a:effectLst>
                <a:latin typeface="Garamond"/>
                <a:ea typeface="MS PGothic"/>
              </a:rPr>
              <a:t>Module 20 – Day 3</a:t>
            </a:r>
          </a:p>
          <a:p>
            <a:pPr algn="ctr">
              <a:defRPr/>
            </a:pPr>
            <a:r>
              <a:rPr lang="en-US" altLang="en-US" sz="3600" b="1" dirty="0">
                <a:solidFill>
                  <a:srgbClr val="DD1821"/>
                </a:solidFill>
                <a:effectLst>
                  <a:outerShdw blurRad="38100" dist="38100" dir="2700000" algn="tl">
                    <a:srgbClr val="C0C0C0"/>
                  </a:outerShdw>
                </a:effectLst>
                <a:latin typeface="Garamond"/>
                <a:ea typeface="MS PGothic"/>
              </a:rPr>
              <a:t>10:15am – 11:00am (45 min) </a:t>
            </a:r>
            <a:endParaRPr lang="en-US" sz="3600" dirty="0">
              <a:solidFill>
                <a:srgbClr val="000000"/>
              </a:solidFill>
              <a:effectLst>
                <a:outerShdw blurRad="38100" dist="38100" dir="2700000" algn="tl">
                  <a:srgbClr val="C0C0C0"/>
                </a:outerShdw>
              </a:effectLst>
              <a:latin typeface="Arial"/>
              <a:ea typeface="MS PGothic"/>
              <a:cs typeface="Arial"/>
            </a:endParaRPr>
          </a:p>
          <a:p>
            <a:pPr algn="ctr">
              <a:defRPr/>
            </a:pP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20</a:t>
            </a:r>
            <a:endParaRPr lang="en-US" altLang="en-US" sz="2000" b="1" dirty="0">
              <a:solidFill>
                <a:srgbClr val="DD1821"/>
              </a:solidFill>
              <a:effectLst>
                <a:outerShdw blurRad="38100" dist="38100" dir="2700000" algn="tl">
                  <a:srgbClr val="C0C0C0"/>
                </a:outerShdw>
              </a:effectLst>
              <a:latin typeface="Garamond"/>
              <a:ea typeface="MS PGothic"/>
              <a:cs typeface="Arial"/>
            </a:endParaRPr>
          </a:p>
        </p:txBody>
      </p:sp>
      <p:sp>
        <p:nvSpPr>
          <p:cNvPr id="44034" name="Rectangle 2">
            <a:extLst>
              <a:ext uri="{FF2B5EF4-FFF2-40B4-BE49-F238E27FC236}">
                <a16:creationId xmlns:a16="http://schemas.microsoft.com/office/drawing/2014/main" id="{629B1D9D-6B07-477A-ACF1-08510516230F}"/>
              </a:ext>
            </a:extLst>
          </p:cNvPr>
          <p:cNvSpPr>
            <a:spLocks noGrp="1" noChangeArrowheads="1"/>
          </p:cNvSpPr>
          <p:nvPr>
            <p:ph type="title"/>
          </p:nvPr>
        </p:nvSpPr>
        <p:spPr>
          <a:xfrm>
            <a:off x="2171700" y="3429000"/>
            <a:ext cx="7772400" cy="1524000"/>
          </a:xfrm>
        </p:spPr>
        <p:txBody>
          <a:bodyPr/>
          <a:lstStyle/>
          <a:p>
            <a:pPr eaLnBrk="1" hangingPunct="1"/>
            <a:r>
              <a:rPr lang="en-US" altLang="en-US" sz="3600" b="1"/>
              <a:t>Tools for Effective Presentation and Group Facilitation </a:t>
            </a:r>
          </a:p>
        </p:txBody>
      </p:sp>
      <p:pic>
        <p:nvPicPr>
          <p:cNvPr id="2" name="Graphic 2" descr="Open book outline">
            <a:extLst>
              <a:ext uri="{FF2B5EF4-FFF2-40B4-BE49-F238E27FC236}">
                <a16:creationId xmlns:a16="http://schemas.microsoft.com/office/drawing/2014/main" id="{CD8AF1AC-B313-129D-2092-BD95006D9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32" y="2235631"/>
            <a:ext cx="914400" cy="91440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CCD1E55-F97E-4D7C-B75E-A4BAE52DF832}"/>
              </a:ext>
            </a:extLst>
          </p:cNvPr>
          <p:cNvSpPr>
            <a:spLocks noGrp="1" noChangeArrowheads="1"/>
          </p:cNvSpPr>
          <p:nvPr>
            <p:ph type="title"/>
          </p:nvPr>
        </p:nvSpPr>
        <p:spPr>
          <a:xfrm>
            <a:off x="2209800" y="457200"/>
            <a:ext cx="7772400" cy="722312"/>
          </a:xfrm>
        </p:spPr>
        <p:txBody>
          <a:bodyPr/>
          <a:lstStyle/>
          <a:p>
            <a:pPr eaLnBrk="1" hangingPunct="1"/>
            <a:r>
              <a:rPr lang="en-US" altLang="en-US"/>
              <a:t>Framing Question</a:t>
            </a:r>
          </a:p>
        </p:txBody>
      </p:sp>
      <p:sp>
        <p:nvSpPr>
          <p:cNvPr id="45059" name="Rectangle 3">
            <a:extLst>
              <a:ext uri="{FF2B5EF4-FFF2-40B4-BE49-F238E27FC236}">
                <a16:creationId xmlns:a16="http://schemas.microsoft.com/office/drawing/2014/main" id="{B591A143-2725-45F7-86BF-ADF3C43F8982}"/>
              </a:ext>
            </a:extLst>
          </p:cNvPr>
          <p:cNvSpPr>
            <a:spLocks noGrp="1" noChangeArrowheads="1"/>
          </p:cNvSpPr>
          <p:nvPr>
            <p:ph type="body" idx="1"/>
          </p:nvPr>
        </p:nvSpPr>
        <p:spPr/>
        <p:txBody>
          <a:bodyPr/>
          <a:lstStyle/>
          <a:p>
            <a:pPr algn="ctr" eaLnBrk="1" hangingPunct="1">
              <a:buFontTx/>
              <a:buNone/>
            </a:pPr>
            <a:r>
              <a:rPr lang="en-US" altLang="en-US" b="1"/>
              <a:t>“In your experience, what types of things make for a great presentation?”</a:t>
            </a:r>
          </a:p>
        </p:txBody>
      </p:sp>
      <p:pic>
        <p:nvPicPr>
          <p:cNvPr id="20484" name="Picture 4" descr="An example of a great presenter" title="Martin Luther King addressing a crowd">
            <a:extLst>
              <a:ext uri="{FF2B5EF4-FFF2-40B4-BE49-F238E27FC236}">
                <a16:creationId xmlns:a16="http://schemas.microsoft.com/office/drawing/2014/main" id="{C33C917A-0A41-425C-B279-8F91F6961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743200"/>
            <a:ext cx="192405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0F4E75A-FD01-427E-A66A-4EBEB717A296}"/>
              </a:ext>
            </a:extLst>
          </p:cNvPr>
          <p:cNvSpPr>
            <a:spLocks noGrp="1" noChangeArrowheads="1"/>
          </p:cNvSpPr>
          <p:nvPr>
            <p:ph type="title"/>
          </p:nvPr>
        </p:nvSpPr>
        <p:spPr>
          <a:xfrm>
            <a:off x="2286000" y="533400"/>
            <a:ext cx="7772400" cy="533400"/>
          </a:xfrm>
        </p:spPr>
        <p:txBody>
          <a:bodyPr/>
          <a:lstStyle/>
          <a:p>
            <a:pPr eaLnBrk="1" hangingPunct="1"/>
            <a:r>
              <a:rPr lang="en-US" altLang="en-US"/>
              <a:t>What They Hear</a:t>
            </a:r>
          </a:p>
        </p:txBody>
      </p:sp>
      <p:pic>
        <p:nvPicPr>
          <p:cNvPr id="4" name="Picture 3">
            <a:extLst>
              <a:ext uri="{FF2B5EF4-FFF2-40B4-BE49-F238E27FC236}">
                <a16:creationId xmlns:a16="http://schemas.microsoft.com/office/drawing/2014/main" id="{87951C2A-7B62-4932-AA29-E93232C75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47801"/>
            <a:ext cx="7239000" cy="4072393"/>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DBE04CE-BC96-4A83-9489-116A7DC6FAB3}"/>
              </a:ext>
            </a:extLst>
          </p:cNvPr>
          <p:cNvSpPr>
            <a:spLocks noGrp="1" noChangeArrowheads="1"/>
          </p:cNvSpPr>
          <p:nvPr>
            <p:ph type="title"/>
          </p:nvPr>
        </p:nvSpPr>
        <p:spPr>
          <a:xfrm>
            <a:off x="3048000" y="685800"/>
            <a:ext cx="5943600" cy="381000"/>
          </a:xfrm>
        </p:spPr>
        <p:txBody>
          <a:bodyPr/>
          <a:lstStyle/>
          <a:p>
            <a:pPr eaLnBrk="1" hangingPunct="1"/>
            <a:r>
              <a:rPr lang="en-US" altLang="en-US">
                <a:solidFill>
                  <a:schemeClr val="tx1"/>
                </a:solidFill>
              </a:rPr>
              <a:t>What We Hear</a:t>
            </a:r>
          </a:p>
        </p:txBody>
      </p:sp>
      <p:sp>
        <p:nvSpPr>
          <p:cNvPr id="2" name="TextBox 1">
            <a:extLst>
              <a:ext uri="{FF2B5EF4-FFF2-40B4-BE49-F238E27FC236}">
                <a16:creationId xmlns:a16="http://schemas.microsoft.com/office/drawing/2014/main" id="{26ACA6B9-D5A3-4BAD-955B-17655A1485C3}"/>
              </a:ext>
            </a:extLst>
          </p:cNvPr>
          <p:cNvSpPr txBox="1"/>
          <p:nvPr/>
        </p:nvSpPr>
        <p:spPr>
          <a:xfrm>
            <a:off x="4419600" y="1828801"/>
            <a:ext cx="3200400" cy="3354765"/>
          </a:xfrm>
          <a:prstGeom prst="rect">
            <a:avLst/>
          </a:prstGeom>
          <a:noFill/>
        </p:spPr>
        <p:txBody>
          <a:bodyPr wrap="square" rtlCol="0">
            <a:spAutoFit/>
          </a:bodyPr>
          <a:lstStyle/>
          <a:p>
            <a:pPr algn="ctr">
              <a:buClr>
                <a:srgbClr val="FF0000"/>
              </a:buClr>
            </a:pPr>
            <a:r>
              <a:rPr lang="en-US" sz="2800" b="1">
                <a:latin typeface="Garamond" panose="02020404030301010803" pitchFamily="18" charset="0"/>
              </a:rPr>
              <a:t>Pitch</a:t>
            </a:r>
          </a:p>
          <a:p>
            <a:pPr algn="ctr">
              <a:buClr>
                <a:srgbClr val="FF0000"/>
              </a:buClr>
            </a:pPr>
            <a:endParaRPr lang="en-US" b="1">
              <a:latin typeface="Garamond" panose="02020404030301010803" pitchFamily="18" charset="0"/>
            </a:endParaRPr>
          </a:p>
          <a:p>
            <a:pPr algn="ctr">
              <a:buClr>
                <a:srgbClr val="FF0000"/>
              </a:buClr>
            </a:pPr>
            <a:r>
              <a:rPr lang="en-US" sz="2800" b="1">
                <a:latin typeface="Garamond" panose="02020404030301010803" pitchFamily="18" charset="0"/>
              </a:rPr>
              <a:t>Pace </a:t>
            </a:r>
          </a:p>
          <a:p>
            <a:pPr algn="ctr">
              <a:buClr>
                <a:srgbClr val="FF0000"/>
              </a:buClr>
            </a:pPr>
            <a:endParaRPr lang="en-US" b="1">
              <a:latin typeface="Garamond" panose="02020404030301010803" pitchFamily="18" charset="0"/>
            </a:endParaRPr>
          </a:p>
          <a:p>
            <a:pPr algn="ctr">
              <a:buClr>
                <a:srgbClr val="FF0000"/>
              </a:buClr>
            </a:pPr>
            <a:r>
              <a:rPr lang="en-US" sz="2800" b="1">
                <a:latin typeface="Garamond" panose="02020404030301010803" pitchFamily="18" charset="0"/>
              </a:rPr>
              <a:t>Volume</a:t>
            </a:r>
          </a:p>
          <a:p>
            <a:pPr algn="ctr">
              <a:buClr>
                <a:srgbClr val="FF0000"/>
              </a:buClr>
            </a:pPr>
            <a:endParaRPr lang="en-US" b="1">
              <a:latin typeface="Garamond" panose="02020404030301010803" pitchFamily="18" charset="0"/>
            </a:endParaRPr>
          </a:p>
          <a:p>
            <a:pPr algn="ctr">
              <a:buClr>
                <a:srgbClr val="FF0000"/>
              </a:buClr>
            </a:pPr>
            <a:r>
              <a:rPr lang="en-US" sz="2800" b="1">
                <a:latin typeface="Garamond" panose="02020404030301010803" pitchFamily="18" charset="0"/>
              </a:rPr>
              <a:t>Pause</a:t>
            </a:r>
          </a:p>
          <a:p>
            <a:pPr algn="ctr">
              <a:buClr>
                <a:srgbClr val="FF0000"/>
              </a:buClr>
            </a:pPr>
            <a:endParaRPr lang="en-US" b="1">
              <a:latin typeface="Garamond" panose="02020404030301010803" pitchFamily="18" charset="0"/>
            </a:endParaRPr>
          </a:p>
          <a:p>
            <a:pPr algn="ctr">
              <a:buClr>
                <a:srgbClr val="FF0000"/>
              </a:buClr>
            </a:pPr>
            <a:r>
              <a:rPr lang="en-US" sz="2800" b="1">
                <a:latin typeface="Garamond" panose="02020404030301010803" pitchFamily="18" charset="0"/>
              </a:rPr>
              <a:t>Fillers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2D43408-268E-46F2-B284-EAF624A5CE63}"/>
              </a:ext>
            </a:extLst>
          </p:cNvPr>
          <p:cNvSpPr>
            <a:spLocks noGrp="1" noChangeArrowheads="1"/>
          </p:cNvSpPr>
          <p:nvPr>
            <p:ph type="title"/>
          </p:nvPr>
        </p:nvSpPr>
        <p:spPr>
          <a:xfrm>
            <a:off x="2286000" y="609600"/>
            <a:ext cx="7772400" cy="533400"/>
          </a:xfrm>
        </p:spPr>
        <p:txBody>
          <a:bodyPr/>
          <a:lstStyle/>
          <a:p>
            <a:pPr eaLnBrk="1" hangingPunct="1"/>
            <a:r>
              <a:rPr lang="en-US" altLang="en-US"/>
              <a:t>What They See</a:t>
            </a:r>
          </a:p>
        </p:txBody>
      </p:sp>
      <p:pic>
        <p:nvPicPr>
          <p:cNvPr id="6" name="Picture 5">
            <a:extLst>
              <a:ext uri="{FF2B5EF4-FFF2-40B4-BE49-F238E27FC236}">
                <a16:creationId xmlns:a16="http://schemas.microsoft.com/office/drawing/2014/main" id="{6CDA3356-BD0B-467F-9EA5-AB07C89EF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47801"/>
            <a:ext cx="7239000" cy="4072393"/>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9AE91E0-DB8B-4953-98AC-166265FA6B14}"/>
              </a:ext>
            </a:extLst>
          </p:cNvPr>
          <p:cNvSpPr>
            <a:spLocks noGrp="1" noChangeArrowheads="1"/>
          </p:cNvSpPr>
          <p:nvPr>
            <p:ph type="title"/>
          </p:nvPr>
        </p:nvSpPr>
        <p:spPr>
          <a:xfrm>
            <a:off x="2209800" y="533400"/>
            <a:ext cx="7772400" cy="685800"/>
          </a:xfrm>
        </p:spPr>
        <p:txBody>
          <a:bodyPr/>
          <a:lstStyle/>
          <a:p>
            <a:pPr eaLnBrk="1" hangingPunct="1"/>
            <a:r>
              <a:rPr lang="en-US" altLang="en-US">
                <a:solidFill>
                  <a:schemeClr val="tx1"/>
                </a:solidFill>
              </a:rPr>
              <a:t>What We See</a:t>
            </a:r>
          </a:p>
        </p:txBody>
      </p:sp>
      <p:grpSp>
        <p:nvGrpSpPr>
          <p:cNvPr id="2" name="Group 1">
            <a:extLst>
              <a:ext uri="{FF2B5EF4-FFF2-40B4-BE49-F238E27FC236}">
                <a16:creationId xmlns:a16="http://schemas.microsoft.com/office/drawing/2014/main" id="{C25F1494-DDB1-4A6B-8041-641E22A3E5D6}"/>
              </a:ext>
            </a:extLst>
          </p:cNvPr>
          <p:cNvGrpSpPr/>
          <p:nvPr/>
        </p:nvGrpSpPr>
        <p:grpSpPr>
          <a:xfrm>
            <a:off x="4343400" y="1752600"/>
            <a:ext cx="4419600" cy="3536950"/>
            <a:chOff x="2667000" y="1676400"/>
            <a:chExt cx="4419600" cy="3536950"/>
          </a:xfrm>
        </p:grpSpPr>
        <p:sp>
          <p:nvSpPr>
            <p:cNvPr id="488452" name="Text Box 4">
              <a:extLst>
                <a:ext uri="{FF2B5EF4-FFF2-40B4-BE49-F238E27FC236}">
                  <a16:creationId xmlns:a16="http://schemas.microsoft.com/office/drawing/2014/main" id="{376A5618-4E5A-46F9-918F-57A76F99751B}"/>
                </a:ext>
              </a:extLst>
            </p:cNvPr>
            <p:cNvSpPr txBox="1">
              <a:spLocks noChangeArrowheads="1"/>
            </p:cNvSpPr>
            <p:nvPr/>
          </p:nvSpPr>
          <p:spPr bwMode="auto">
            <a:xfrm>
              <a:off x="2667000" y="1676400"/>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eaLnBrk="1" hangingPunct="1">
                <a:spcBef>
                  <a:spcPct val="50000"/>
                </a:spcBef>
                <a:buClrTx/>
                <a:buFontTx/>
                <a:buNone/>
              </a:pPr>
              <a:r>
                <a:rPr lang="en-US" altLang="en-US" b="1"/>
                <a:t>Body Stance/Movement</a:t>
              </a:r>
            </a:p>
          </p:txBody>
        </p:sp>
        <p:sp>
          <p:nvSpPr>
            <p:cNvPr id="488453" name="Rectangle 5">
              <a:extLst>
                <a:ext uri="{FF2B5EF4-FFF2-40B4-BE49-F238E27FC236}">
                  <a16:creationId xmlns:a16="http://schemas.microsoft.com/office/drawing/2014/main" id="{F9596EA7-D0EA-4958-BEA6-06F0DF172325}"/>
                </a:ext>
              </a:extLst>
            </p:cNvPr>
            <p:cNvSpPr>
              <a:spLocks noChangeArrowheads="1"/>
            </p:cNvSpPr>
            <p:nvPr/>
          </p:nvSpPr>
          <p:spPr bwMode="auto">
            <a:xfrm>
              <a:off x="3581400" y="24384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eaLnBrk="1" hangingPunct="1">
                <a:spcBef>
                  <a:spcPct val="50000"/>
                </a:spcBef>
                <a:buClrTx/>
                <a:buFontTx/>
                <a:buNone/>
              </a:pPr>
              <a:r>
                <a:rPr lang="en-US" altLang="en-US" b="1"/>
                <a:t>Gestures</a:t>
              </a:r>
            </a:p>
          </p:txBody>
        </p:sp>
        <p:sp>
          <p:nvSpPr>
            <p:cNvPr id="488454" name="Rectangle 6">
              <a:extLst>
                <a:ext uri="{FF2B5EF4-FFF2-40B4-BE49-F238E27FC236}">
                  <a16:creationId xmlns:a16="http://schemas.microsoft.com/office/drawing/2014/main" id="{A670DD19-5033-42E7-B81E-D6E47385CFC4}"/>
                </a:ext>
              </a:extLst>
            </p:cNvPr>
            <p:cNvSpPr>
              <a:spLocks noChangeArrowheads="1"/>
            </p:cNvSpPr>
            <p:nvPr/>
          </p:nvSpPr>
          <p:spPr bwMode="auto">
            <a:xfrm>
              <a:off x="2895600" y="3200400"/>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eaLnBrk="1" hangingPunct="1">
                <a:spcBef>
                  <a:spcPct val="50000"/>
                </a:spcBef>
                <a:buClrTx/>
                <a:buFontTx/>
                <a:buNone/>
              </a:pPr>
              <a:r>
                <a:rPr lang="en-US" altLang="en-US" b="1"/>
                <a:t>Facial Expressions</a:t>
              </a:r>
            </a:p>
          </p:txBody>
        </p:sp>
        <p:sp>
          <p:nvSpPr>
            <p:cNvPr id="488455" name="Rectangle 7">
              <a:extLst>
                <a:ext uri="{FF2B5EF4-FFF2-40B4-BE49-F238E27FC236}">
                  <a16:creationId xmlns:a16="http://schemas.microsoft.com/office/drawing/2014/main" id="{3A260D3A-B278-4B26-A91C-5B3122A157DB}"/>
                </a:ext>
              </a:extLst>
            </p:cNvPr>
            <p:cNvSpPr>
              <a:spLocks noChangeArrowheads="1"/>
            </p:cNvSpPr>
            <p:nvPr/>
          </p:nvSpPr>
          <p:spPr bwMode="auto">
            <a:xfrm>
              <a:off x="3314700" y="4694238"/>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eaLnBrk="1" hangingPunct="1">
                <a:spcBef>
                  <a:spcPct val="50000"/>
                </a:spcBef>
                <a:buClrTx/>
                <a:buFontTx/>
                <a:buNone/>
              </a:pPr>
              <a:r>
                <a:rPr lang="en-US" altLang="en-US" b="1"/>
                <a:t>Nervousness</a:t>
              </a:r>
            </a:p>
          </p:txBody>
        </p:sp>
        <p:sp>
          <p:nvSpPr>
            <p:cNvPr id="488456" name="Rectangle 8">
              <a:extLst>
                <a:ext uri="{FF2B5EF4-FFF2-40B4-BE49-F238E27FC236}">
                  <a16:creationId xmlns:a16="http://schemas.microsoft.com/office/drawing/2014/main" id="{248678F5-C449-4A0E-A506-ECA4C3C1046C}"/>
                </a:ext>
              </a:extLst>
            </p:cNvPr>
            <p:cNvSpPr>
              <a:spLocks noChangeArrowheads="1"/>
            </p:cNvSpPr>
            <p:nvPr/>
          </p:nvSpPr>
          <p:spPr bwMode="auto">
            <a:xfrm>
              <a:off x="3352800" y="3962400"/>
              <a:ext cx="205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eaLnBrk="1" hangingPunct="1">
                <a:spcBef>
                  <a:spcPct val="50000"/>
                </a:spcBef>
                <a:buClrTx/>
                <a:buFontTx/>
                <a:buNone/>
              </a:pPr>
              <a:r>
                <a:rPr lang="en-US" altLang="en-US" b="1"/>
                <a:t>Eye Contact</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741FE89-30F6-4809-99BC-FFEC0E75B556}"/>
              </a:ext>
            </a:extLst>
          </p:cNvPr>
          <p:cNvSpPr>
            <a:spLocks noGrp="1" noChangeArrowheads="1"/>
          </p:cNvSpPr>
          <p:nvPr>
            <p:ph type="title"/>
          </p:nvPr>
        </p:nvSpPr>
        <p:spPr>
          <a:xfrm>
            <a:off x="2667000" y="609600"/>
            <a:ext cx="6705600" cy="533400"/>
          </a:xfrm>
          <a:noFill/>
        </p:spPr>
        <p:txBody>
          <a:bodyPr vert="horz" wrap="square" lIns="90488" tIns="44450" rIns="90488" bIns="44450" numCol="1" anchor="b" anchorCtr="0" compatLnSpc="1">
            <a:prstTxWarp prst="textNoShape">
              <a:avLst/>
            </a:prstTxWarp>
          </a:bodyPr>
          <a:lstStyle/>
          <a:p>
            <a:pPr eaLnBrk="1" hangingPunct="1"/>
            <a:r>
              <a:rPr lang="en-US" altLang="en-US">
                <a:solidFill>
                  <a:schemeClr val="tx1"/>
                </a:solidFill>
              </a:rPr>
              <a:t>Managing Nervousness</a:t>
            </a:r>
          </a:p>
        </p:txBody>
      </p:sp>
      <p:sp>
        <p:nvSpPr>
          <p:cNvPr id="53251" name="Rectangle 3">
            <a:extLst>
              <a:ext uri="{FF2B5EF4-FFF2-40B4-BE49-F238E27FC236}">
                <a16:creationId xmlns:a16="http://schemas.microsoft.com/office/drawing/2014/main" id="{629CBC85-44D5-4CED-A95C-C9D740D82627}"/>
              </a:ext>
            </a:extLst>
          </p:cNvPr>
          <p:cNvSpPr>
            <a:spLocks noGrp="1" noChangeArrowheads="1"/>
          </p:cNvSpPr>
          <p:nvPr>
            <p:ph type="body" sz="half" idx="1"/>
          </p:nvPr>
        </p:nvSpPr>
        <p:spPr>
          <a:xfrm>
            <a:off x="2686616" y="1676400"/>
            <a:ext cx="5943600" cy="4114800"/>
          </a:xfrm>
          <a:noFill/>
        </p:spPr>
        <p:txBody>
          <a:bodyPr vert="horz" wrap="square" lIns="90488" tIns="44450" rIns="90488" bIns="44450" numCol="1" anchor="t" anchorCtr="0" compatLnSpc="1">
            <a:prstTxWarp prst="textNoShape">
              <a:avLst/>
            </a:prstTxWarp>
          </a:bodyPr>
          <a:lstStyle/>
          <a:p>
            <a:pPr eaLnBrk="1" hangingPunct="1">
              <a:lnSpc>
                <a:spcPct val="110000"/>
              </a:lnSpc>
            </a:pPr>
            <a:r>
              <a:rPr lang="en-US" altLang="en-US"/>
              <a:t>Have a strategy for questions or exercises</a:t>
            </a:r>
          </a:p>
          <a:p>
            <a:pPr eaLnBrk="1" hangingPunct="1">
              <a:lnSpc>
                <a:spcPct val="110000"/>
              </a:lnSpc>
            </a:pPr>
            <a:r>
              <a:rPr lang="en-US" altLang="en-US"/>
              <a:t>Control your breathing</a:t>
            </a:r>
          </a:p>
          <a:p>
            <a:pPr eaLnBrk="1" hangingPunct="1">
              <a:lnSpc>
                <a:spcPct val="110000"/>
              </a:lnSpc>
            </a:pPr>
            <a:r>
              <a:rPr lang="en-US" altLang="en-US"/>
              <a:t>Be prepared</a:t>
            </a:r>
          </a:p>
          <a:p>
            <a:pPr eaLnBrk="1" hangingPunct="1">
              <a:lnSpc>
                <a:spcPct val="110000"/>
              </a:lnSpc>
            </a:pPr>
            <a:r>
              <a:rPr lang="en-US" altLang="en-US"/>
              <a:t>Have an exercise, ice breaker, story ready</a:t>
            </a:r>
          </a:p>
          <a:p>
            <a:pPr eaLnBrk="1" hangingPunct="1">
              <a:lnSpc>
                <a:spcPct val="110000"/>
              </a:lnSpc>
            </a:pPr>
            <a:r>
              <a:rPr lang="en-US" altLang="en-US"/>
              <a:t>Move around</a:t>
            </a:r>
          </a:p>
          <a:p>
            <a:pPr eaLnBrk="1" hangingPunct="1">
              <a:lnSpc>
                <a:spcPct val="110000"/>
              </a:lnSpc>
            </a:pPr>
            <a:r>
              <a:rPr lang="en-US" altLang="en-US"/>
              <a:t>Learn how to deal with silence</a:t>
            </a:r>
          </a:p>
          <a:p>
            <a:pPr eaLnBrk="1" hangingPunct="1">
              <a:lnSpc>
                <a:spcPct val="110000"/>
              </a:lnSpc>
            </a:pPr>
            <a:r>
              <a:rPr lang="en-US" altLang="en-US"/>
              <a:t>Practice, practice, practice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831CCA4F-DBA4-4910-B8AF-6751394DB534}"/>
              </a:ext>
            </a:extLst>
          </p:cNvPr>
          <p:cNvSpPr>
            <a:spLocks noChangeArrowheads="1"/>
          </p:cNvSpPr>
          <p:nvPr/>
        </p:nvSpPr>
        <p:spPr bwMode="auto">
          <a:xfrm>
            <a:off x="1790700" y="1371601"/>
            <a:ext cx="8763000" cy="1200329"/>
          </a:xfrm>
          <a:prstGeom prst="rect">
            <a:avLst/>
          </a:prstGeom>
          <a:noFill/>
          <a:ln w="9525">
            <a:noFill/>
            <a:miter lim="800000"/>
            <a:headEnd/>
            <a:tailEnd/>
          </a:ln>
          <a:effectLst/>
        </p:spPr>
        <p:txBody>
          <a:bodyPr lIns="91440" tIns="45720" rIns="91440" bIns="45720" anchor="t">
            <a:spAutoFit/>
          </a:bodyPr>
          <a:lstStyle/>
          <a:p>
            <a:pPr algn="ctr">
              <a:defRPr/>
            </a:pPr>
            <a:r>
              <a:rPr lang="en-US" sz="3600" b="1" dirty="0">
                <a:solidFill>
                  <a:srgbClr val="DD1821"/>
                </a:solidFill>
                <a:effectLst>
                  <a:outerShdw blurRad="38100" dist="38100" dir="2700000" algn="tl">
                    <a:srgbClr val="C0C0C0"/>
                  </a:outerShdw>
                </a:effectLst>
                <a:latin typeface="Garamond"/>
                <a:ea typeface="MS PGothic"/>
              </a:rPr>
              <a:t>Module 17 – Day 3</a:t>
            </a:r>
          </a:p>
          <a:p>
            <a:pPr algn="ctr">
              <a:defRPr/>
            </a:pPr>
            <a:r>
              <a:rPr lang="en-US" sz="3600" b="1" dirty="0">
                <a:solidFill>
                  <a:srgbClr val="DD1821"/>
                </a:solidFill>
                <a:effectLst>
                  <a:outerShdw blurRad="38100" dist="38100" dir="2700000" algn="tl">
                    <a:srgbClr val="C0C0C0"/>
                  </a:outerShdw>
                </a:effectLst>
                <a:latin typeface="Garamond"/>
                <a:ea typeface="MS PGothic"/>
              </a:rPr>
              <a:t>8:00am – 8:30am (30 min)</a:t>
            </a:r>
          </a:p>
        </p:txBody>
      </p:sp>
      <p:sp>
        <p:nvSpPr>
          <p:cNvPr id="5" name="Rectangle 2">
            <a:extLst>
              <a:ext uri="{FF2B5EF4-FFF2-40B4-BE49-F238E27FC236}">
                <a16:creationId xmlns:a16="http://schemas.microsoft.com/office/drawing/2014/main" id="{3F166DA8-A43B-4F9A-B123-9D69E30458E5}"/>
              </a:ext>
            </a:extLst>
          </p:cNvPr>
          <p:cNvSpPr txBox="1">
            <a:spLocks noChangeArrowheads="1"/>
          </p:cNvSpPr>
          <p:nvPr/>
        </p:nvSpPr>
        <p:spPr bwMode="auto">
          <a:xfrm>
            <a:off x="5562600" y="3810000"/>
            <a:ext cx="434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0" i="0" u="none">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3200">
                <a:solidFill>
                  <a:schemeClr val="tx2"/>
                </a:solidFill>
                <a:latin typeface="Garamond" panose="02020404030301010803" pitchFamily="18" charset="0"/>
              </a:defRPr>
            </a:lvl2pPr>
            <a:lvl3pPr algn="ctr" rtl="0" eaLnBrk="0" fontAlgn="base" hangingPunct="0">
              <a:spcBef>
                <a:spcPct val="0"/>
              </a:spcBef>
              <a:spcAft>
                <a:spcPct val="0"/>
              </a:spcAft>
              <a:defRPr sz="3200">
                <a:solidFill>
                  <a:schemeClr val="tx2"/>
                </a:solidFill>
                <a:latin typeface="Garamond" panose="02020404030301010803" pitchFamily="18" charset="0"/>
              </a:defRPr>
            </a:lvl3pPr>
            <a:lvl4pPr algn="ctr" rtl="0" eaLnBrk="0" fontAlgn="base" hangingPunct="0">
              <a:spcBef>
                <a:spcPct val="0"/>
              </a:spcBef>
              <a:spcAft>
                <a:spcPct val="0"/>
              </a:spcAft>
              <a:defRPr sz="3200">
                <a:solidFill>
                  <a:schemeClr val="tx2"/>
                </a:solidFill>
                <a:latin typeface="Garamond" panose="02020404030301010803" pitchFamily="18" charset="0"/>
              </a:defRPr>
            </a:lvl4pPr>
            <a:lvl5pPr algn="ctr" rtl="0" eaLnBrk="0" fontAlgn="base" hangingPunct="0">
              <a:spcBef>
                <a:spcPct val="0"/>
              </a:spcBef>
              <a:spcAft>
                <a:spcPct val="0"/>
              </a:spcAft>
              <a:defRPr sz="3200">
                <a:solidFill>
                  <a:schemeClr val="tx2"/>
                </a:solidFill>
                <a:latin typeface="Garamond" panose="02020404030301010803" pitchFamily="18"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altLang="en-US" sz="3600" b="1" kern="0"/>
              <a:t>Welcome to the TOT Program</a:t>
            </a:r>
            <a:br>
              <a:rPr lang="en-US" altLang="en-US" sz="3600" b="1" kern="0"/>
            </a:br>
            <a:r>
              <a:rPr lang="en-US" altLang="en-US" sz="3600" b="1" kern="0"/>
              <a:t>Day 3</a:t>
            </a:r>
          </a:p>
        </p:txBody>
      </p:sp>
      <p:pic>
        <p:nvPicPr>
          <p:cNvPr id="6" name="Picture 5" descr="C:\Users\cms18\AppData\Local\Microsoft\Windows\INetCache\Content.Word\Home page.jpg">
            <a:extLst>
              <a:ext uri="{FF2B5EF4-FFF2-40B4-BE49-F238E27FC236}">
                <a16:creationId xmlns:a16="http://schemas.microsoft.com/office/drawing/2014/main" id="{31ACB953-13C3-4EA7-8061-DDBE7714016B}"/>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976583" y="3196936"/>
            <a:ext cx="3357418" cy="2518064"/>
          </a:xfrm>
          <a:prstGeom prst="rect">
            <a:avLst/>
          </a:prstGeom>
          <a:noFill/>
          <a:ln>
            <a:no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9ED048B-5302-45C3-8470-B3B72A4B67C8}"/>
              </a:ext>
            </a:extLst>
          </p:cNvPr>
          <p:cNvSpPr>
            <a:spLocks noGrp="1" noChangeArrowheads="1"/>
          </p:cNvSpPr>
          <p:nvPr>
            <p:ph type="title"/>
          </p:nvPr>
        </p:nvSpPr>
        <p:spPr>
          <a:xfrm>
            <a:off x="2819400" y="609600"/>
            <a:ext cx="6705600" cy="533400"/>
          </a:xfrm>
          <a:noFill/>
        </p:spPr>
        <p:txBody>
          <a:bodyPr vert="horz" wrap="square" lIns="90488" tIns="44450" rIns="90488" bIns="44450" numCol="1" anchor="b" anchorCtr="0" compatLnSpc="1">
            <a:prstTxWarp prst="textNoShape">
              <a:avLst/>
            </a:prstTxWarp>
          </a:bodyPr>
          <a:lstStyle/>
          <a:p>
            <a:pPr eaLnBrk="1" hangingPunct="1"/>
            <a:r>
              <a:rPr lang="en-US" altLang="en-US"/>
              <a:t>Managing Anxiety</a:t>
            </a:r>
          </a:p>
        </p:txBody>
      </p:sp>
      <p:sp>
        <p:nvSpPr>
          <p:cNvPr id="55299" name="Rectangle 3">
            <a:extLst>
              <a:ext uri="{FF2B5EF4-FFF2-40B4-BE49-F238E27FC236}">
                <a16:creationId xmlns:a16="http://schemas.microsoft.com/office/drawing/2014/main" id="{6A3CB2B0-CB98-4DC7-9CB1-89E47F1E8AB5}"/>
              </a:ext>
            </a:extLst>
          </p:cNvPr>
          <p:cNvSpPr>
            <a:spLocks noGrp="1" noChangeArrowheads="1"/>
          </p:cNvSpPr>
          <p:nvPr>
            <p:ph type="body" idx="1"/>
          </p:nvPr>
        </p:nvSpPr>
        <p:spPr>
          <a:xfrm>
            <a:off x="2590800" y="1447800"/>
            <a:ext cx="7391400" cy="4191000"/>
          </a:xfrm>
          <a:noFill/>
        </p:spPr>
        <p:txBody>
          <a:bodyPr vert="horz" wrap="square" lIns="90488" tIns="44450" rIns="90488" bIns="44450" numCol="1" anchor="t" anchorCtr="0" compatLnSpc="1">
            <a:prstTxWarp prst="textNoShape">
              <a:avLst/>
            </a:prstTxWarp>
          </a:bodyPr>
          <a:lstStyle/>
          <a:p>
            <a:pPr eaLnBrk="1" hangingPunct="1"/>
            <a:r>
              <a:rPr lang="en-US" altLang="en-US"/>
              <a:t>Plan for it</a:t>
            </a:r>
          </a:p>
          <a:p>
            <a:pPr eaLnBrk="1" hangingPunct="1"/>
            <a:r>
              <a:rPr lang="en-US" altLang="en-US"/>
              <a:t>Relaxation techniques</a:t>
            </a:r>
          </a:p>
          <a:p>
            <a:pPr eaLnBrk="1" hangingPunct="1"/>
            <a:r>
              <a:rPr lang="en-US" altLang="en-US"/>
              <a:t>Positive visualization</a:t>
            </a:r>
          </a:p>
          <a:p>
            <a:pPr eaLnBrk="1" hangingPunct="1"/>
            <a:r>
              <a:rPr lang="en-US" altLang="en-US"/>
              <a:t>Keep perspective</a:t>
            </a:r>
          </a:p>
          <a:p>
            <a:pPr eaLnBrk="1" hangingPunct="1"/>
            <a:r>
              <a:rPr lang="en-US" altLang="en-US"/>
              <a:t>Try not to take it personal</a:t>
            </a:r>
          </a:p>
          <a:p>
            <a:pPr eaLnBrk="1" hangingPunct="1">
              <a:lnSpc>
                <a:spcPct val="110000"/>
              </a:lnSpc>
            </a:pPr>
            <a:r>
              <a:rPr lang="en-US" altLang="en-US"/>
              <a:t>Familiarize yourself with the training environment, audience, and content</a:t>
            </a:r>
          </a:p>
          <a:p>
            <a:pPr eaLnBrk="1" hangingPunct="1"/>
            <a:endParaRPr lang="en-US"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EF47DC8-571C-4C97-A191-0B43A00E1F7B}"/>
              </a:ext>
            </a:extLst>
          </p:cNvPr>
          <p:cNvSpPr>
            <a:spLocks noGrp="1" noChangeArrowheads="1"/>
          </p:cNvSpPr>
          <p:nvPr>
            <p:ph type="title"/>
          </p:nvPr>
        </p:nvSpPr>
        <p:spPr>
          <a:xfrm>
            <a:off x="2286000" y="779464"/>
            <a:ext cx="7772400" cy="592137"/>
          </a:xfrm>
        </p:spPr>
        <p:txBody>
          <a:bodyPr/>
          <a:lstStyle/>
          <a:p>
            <a:pPr eaLnBrk="1" hangingPunct="1"/>
            <a:r>
              <a:rPr lang="en-US" altLang="en-US" sz="2800">
                <a:solidFill>
                  <a:schemeClr val="tx1"/>
                </a:solidFill>
              </a:rPr>
              <a:t>How You Show It!</a:t>
            </a:r>
            <a:br>
              <a:rPr lang="en-US" altLang="en-US" sz="2800"/>
            </a:br>
            <a:r>
              <a:rPr lang="en-US" altLang="en-US" sz="2000"/>
              <a:t>(Visual Aides)</a:t>
            </a:r>
            <a:r>
              <a:rPr lang="en-US" altLang="en-US" sz="2800"/>
              <a:t> </a:t>
            </a:r>
          </a:p>
        </p:txBody>
      </p:sp>
      <p:pic>
        <p:nvPicPr>
          <p:cNvPr id="3" name="Picture 2" descr="Teacher pointing to whiteboard">
            <a:extLst>
              <a:ext uri="{FF2B5EF4-FFF2-40B4-BE49-F238E27FC236}">
                <a16:creationId xmlns:a16="http://schemas.microsoft.com/office/drawing/2014/main" id="{139521D9-7FC7-F3F9-A8FD-8FB705BAB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869" y="1695539"/>
            <a:ext cx="6030662" cy="4019460"/>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of a bridge over water with the caption “They forget 70% of what we tell them,” above the bridge and the  caption “What is the 30% we want them to remember” in the water below the bridge. " title="Cartoon Bridge">
            <a:extLst>
              <a:ext uri="{FF2B5EF4-FFF2-40B4-BE49-F238E27FC236}">
                <a16:creationId xmlns:a16="http://schemas.microsoft.com/office/drawing/2014/main" id="{10A1441E-FDD3-48FF-8FF1-26CB1A544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669" y="-28576"/>
            <a:ext cx="9203906" cy="6942133"/>
          </a:xfrm>
          <a:prstGeom prst="rect">
            <a:avLst/>
          </a:prstGeom>
        </p:spPr>
      </p:pic>
      <p:sp>
        <p:nvSpPr>
          <p:cNvPr id="58371" name="Rectangle 3">
            <a:extLst>
              <a:ext uri="{FF2B5EF4-FFF2-40B4-BE49-F238E27FC236}">
                <a16:creationId xmlns:a16="http://schemas.microsoft.com/office/drawing/2014/main" id="{598D8995-8173-4A8A-BC9D-CF9B4B803BEE}"/>
              </a:ext>
            </a:extLst>
          </p:cNvPr>
          <p:cNvSpPr>
            <a:spLocks noChangeArrowheads="1"/>
          </p:cNvSpPr>
          <p:nvPr/>
        </p:nvSpPr>
        <p:spPr bwMode="auto">
          <a:xfrm>
            <a:off x="2287589" y="4192589"/>
            <a:ext cx="7540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ctr">
              <a:spcBef>
                <a:spcPct val="50000"/>
              </a:spcBef>
              <a:buClrTx/>
              <a:buFontTx/>
              <a:buNone/>
            </a:pPr>
            <a:r>
              <a:rPr lang="en-US" altLang="en-US" sz="3200" b="1"/>
              <a:t>What is the </a:t>
            </a:r>
            <a:r>
              <a:rPr lang="en-US" altLang="en-US" sz="3600" b="1"/>
              <a:t>30%</a:t>
            </a:r>
            <a:r>
              <a:rPr lang="en-US" altLang="en-US" sz="3200" b="1"/>
              <a:t> we want </a:t>
            </a:r>
            <a:br>
              <a:rPr lang="en-US" altLang="en-US" sz="3200" b="1"/>
            </a:br>
            <a:r>
              <a:rPr lang="en-US" altLang="en-US" sz="3200" b="1"/>
              <a:t>them to remember?</a:t>
            </a:r>
          </a:p>
        </p:txBody>
      </p:sp>
      <p:sp>
        <p:nvSpPr>
          <p:cNvPr id="58372" name="Rectangle 4" descr="+">
            <a:extLst>
              <a:ext uri="{FF2B5EF4-FFF2-40B4-BE49-F238E27FC236}">
                <a16:creationId xmlns:a16="http://schemas.microsoft.com/office/drawing/2014/main" id="{5A029567-C9D8-4E47-879C-5023C8CB8620}"/>
              </a:ext>
            </a:extLst>
          </p:cNvPr>
          <p:cNvSpPr>
            <a:spLocks noChangeArrowheads="1"/>
          </p:cNvSpPr>
          <p:nvPr/>
        </p:nvSpPr>
        <p:spPr bwMode="auto">
          <a:xfrm>
            <a:off x="3124201" y="381000"/>
            <a:ext cx="6016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ctr">
              <a:spcBef>
                <a:spcPct val="50000"/>
              </a:spcBef>
              <a:buClrTx/>
              <a:buFontTx/>
              <a:buNone/>
            </a:pPr>
            <a:r>
              <a:rPr lang="en-US" altLang="en-US" sz="3200" b="1"/>
              <a:t>They forget </a:t>
            </a:r>
            <a:r>
              <a:rPr lang="en-US" altLang="en-US" sz="3600" b="1"/>
              <a:t>70%</a:t>
            </a:r>
            <a:r>
              <a:rPr lang="en-US" altLang="en-US" sz="3200" b="1"/>
              <a:t> of what </a:t>
            </a:r>
            <a:br>
              <a:rPr lang="en-US" altLang="en-US" sz="3200" b="1"/>
            </a:br>
            <a:r>
              <a:rPr lang="en-US" altLang="en-US" sz="3200" b="1"/>
              <a:t>we tell them.</a:t>
            </a:r>
          </a:p>
        </p:txBody>
      </p:sp>
      <p:sp>
        <p:nvSpPr>
          <p:cNvPr id="58373" name="Rectangle 5">
            <a:extLst>
              <a:ext uri="{FF2B5EF4-FFF2-40B4-BE49-F238E27FC236}">
                <a16:creationId xmlns:a16="http://schemas.microsoft.com/office/drawing/2014/main" id="{1B1D4810-2AE9-4F61-A35E-6A9D661A3980}"/>
              </a:ext>
            </a:extLst>
          </p:cNvPr>
          <p:cNvSpPr>
            <a:spLocks noChangeArrowheads="1"/>
          </p:cNvSpPr>
          <p:nvPr/>
        </p:nvSpPr>
        <p:spPr bwMode="auto">
          <a:xfrm>
            <a:off x="1752601" y="6400801"/>
            <a:ext cx="240506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ctr">
              <a:spcBef>
                <a:spcPct val="0"/>
              </a:spcBef>
              <a:buClrTx/>
              <a:buFontTx/>
              <a:buNone/>
            </a:pPr>
            <a:r>
              <a:rPr lang="en-US" altLang="en-US" sz="1000" b="1" i="1">
                <a:solidFill>
                  <a:srgbClr val="E82408"/>
                </a:solidFill>
                <a:latin typeface="Century Schoolbook" panose="02040604050505020304" pitchFamily="18" charset="0"/>
              </a:rPr>
              <a:t>© HOWICK ASSOCIATES, Inc. 2004</a:t>
            </a:r>
          </a:p>
        </p:txBody>
      </p:sp>
      <p:sp>
        <p:nvSpPr>
          <p:cNvPr id="4" name="Title 3" hidden="1">
            <a:extLst>
              <a:ext uri="{FF2B5EF4-FFF2-40B4-BE49-F238E27FC236}">
                <a16:creationId xmlns:a16="http://schemas.microsoft.com/office/drawing/2014/main" id="{D4F9482C-23C1-4900-9B7F-8071EB0DA04A}"/>
              </a:ext>
            </a:extLst>
          </p:cNvPr>
          <p:cNvSpPr>
            <a:spLocks noGrp="1"/>
          </p:cNvSpPr>
          <p:nvPr>
            <p:ph type="title"/>
          </p:nvPr>
        </p:nvSpPr>
        <p:spPr/>
        <p:txBody>
          <a:bodyPr/>
          <a:lstStyle/>
          <a:p>
            <a:r>
              <a:rPr lang="en-US"/>
              <a:t>Image of Bridge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301022F-1BB8-403E-9218-2BA13A24F847}"/>
              </a:ext>
            </a:extLst>
          </p:cNvPr>
          <p:cNvSpPr>
            <a:spLocks noGrp="1" noChangeArrowheads="1"/>
          </p:cNvSpPr>
          <p:nvPr>
            <p:ph type="title"/>
          </p:nvPr>
        </p:nvSpPr>
        <p:spPr>
          <a:xfrm>
            <a:off x="1981200" y="457200"/>
            <a:ext cx="5715000" cy="685800"/>
          </a:xfrm>
          <a:noFill/>
        </p:spPr>
        <p:txBody>
          <a:bodyPr vert="horz" wrap="square" lIns="90488" tIns="44450" rIns="90488" bIns="44450" numCol="1" anchor="b" anchorCtr="0" compatLnSpc="1">
            <a:prstTxWarp prst="textNoShape">
              <a:avLst/>
            </a:prstTxWarp>
          </a:bodyPr>
          <a:lstStyle/>
          <a:p>
            <a:pPr algn="l" eaLnBrk="1" hangingPunct="1"/>
            <a:r>
              <a:rPr lang="en-US" altLang="en-US"/>
              <a:t>Learning is defined as...</a:t>
            </a:r>
          </a:p>
        </p:txBody>
      </p:sp>
      <p:pic>
        <p:nvPicPr>
          <p:cNvPr id="5" name="Picture 4" descr="A cartoon of a fish wearing a graduation cap thinking “A Change in behavior due to experience or continued practice.” " title="Thinking Fish ">
            <a:extLst>
              <a:ext uri="{FF2B5EF4-FFF2-40B4-BE49-F238E27FC236}">
                <a16:creationId xmlns:a16="http://schemas.microsoft.com/office/drawing/2014/main" id="{66C81669-5C4E-4F1E-B62F-D4BA98AB0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145" y="955965"/>
            <a:ext cx="9144000" cy="4996931"/>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586DB9-647E-4189-BE3C-ECBE6AA277EA}"/>
              </a:ext>
            </a:extLst>
          </p:cNvPr>
          <p:cNvSpPr>
            <a:spLocks noGrp="1"/>
          </p:cNvSpPr>
          <p:nvPr>
            <p:ph type="title"/>
          </p:nvPr>
        </p:nvSpPr>
        <p:spPr>
          <a:xfrm>
            <a:off x="2209800" y="582170"/>
            <a:ext cx="7772400" cy="484630"/>
          </a:xfrm>
        </p:spPr>
        <p:txBody>
          <a:bodyPr/>
          <a:lstStyle/>
          <a:p>
            <a:r>
              <a:rPr lang="en-US" altLang="en-US">
                <a:solidFill>
                  <a:schemeClr val="tx1"/>
                </a:solidFill>
              </a:rPr>
              <a:t>Adult Learning</a:t>
            </a:r>
            <a:endParaRPr lang="en-US"/>
          </a:p>
        </p:txBody>
      </p:sp>
      <p:pic>
        <p:nvPicPr>
          <p:cNvPr id="4" name="Picture 3" descr="A graphic of showing the elements of adult learning which shows that “I hear” leads to “I forget,” “I see,” leads to “I remember,” “I do, leads to I understand,” and “I do frequently and receive feedback,” leads to “I perform successfully.”" title="Adult Learning">
            <a:extLst>
              <a:ext uri="{FF2B5EF4-FFF2-40B4-BE49-F238E27FC236}">
                <a16:creationId xmlns:a16="http://schemas.microsoft.com/office/drawing/2014/main" id="{4F2CCE7E-C071-4275-92B0-A11CAF2C0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295400"/>
            <a:ext cx="7467600" cy="4124608"/>
          </a:xfrm>
          <a:prstGeom prst="rect">
            <a:avLst/>
          </a:prstGeom>
        </p:spPr>
      </p:pic>
      <p:sp>
        <p:nvSpPr>
          <p:cNvPr id="62469" name="Rectangle 5">
            <a:extLst>
              <a:ext uri="{FF2B5EF4-FFF2-40B4-BE49-F238E27FC236}">
                <a16:creationId xmlns:a16="http://schemas.microsoft.com/office/drawing/2014/main" id="{7666CB28-D2BA-4775-A05D-239A100F9D3D}"/>
              </a:ext>
            </a:extLst>
          </p:cNvPr>
          <p:cNvSpPr>
            <a:spLocks noChangeArrowheads="1"/>
          </p:cNvSpPr>
          <p:nvPr/>
        </p:nvSpPr>
        <p:spPr bwMode="auto">
          <a:xfrm>
            <a:off x="8305801" y="5652952"/>
            <a:ext cx="2219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r">
              <a:spcBef>
                <a:spcPct val="50000"/>
              </a:spcBef>
              <a:buClrTx/>
              <a:buFontTx/>
              <a:buNone/>
            </a:pPr>
            <a:r>
              <a:rPr lang="en-US" altLang="en-US" sz="1000" i="1">
                <a:latin typeface="Century Schoolbook" panose="02040604050505020304" pitchFamily="18" charset="0"/>
              </a:rPr>
              <a:t>© Howick Associates, Inc. 1997</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D6B8-A5C2-47FA-B135-4E5FA40F52C1}"/>
              </a:ext>
            </a:extLst>
          </p:cNvPr>
          <p:cNvSpPr>
            <a:spLocks noGrp="1"/>
          </p:cNvSpPr>
          <p:nvPr>
            <p:ph type="title"/>
          </p:nvPr>
        </p:nvSpPr>
        <p:spPr>
          <a:xfrm>
            <a:off x="2149757" y="457200"/>
            <a:ext cx="7772400" cy="609600"/>
          </a:xfrm>
        </p:spPr>
        <p:txBody>
          <a:bodyPr/>
          <a:lstStyle/>
          <a:p>
            <a:r>
              <a:rPr lang="en-US" altLang="en-US"/>
              <a:t>Riding the Waves of Change</a:t>
            </a:r>
            <a:endParaRPr lang="en-US"/>
          </a:p>
        </p:txBody>
      </p:sp>
      <p:pic>
        <p:nvPicPr>
          <p:cNvPr id="6" name="Picture 5" descr="This chart demonstrates how change can increase morale. It shows how morale will drop and then a change will be introduced and it will spike again." title="Chart of Morale vs time">
            <a:extLst>
              <a:ext uri="{FF2B5EF4-FFF2-40B4-BE49-F238E27FC236}">
                <a16:creationId xmlns:a16="http://schemas.microsoft.com/office/drawing/2014/main" id="{F4DC55AA-C959-4FBA-88EC-BA2889803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1" y="1295400"/>
            <a:ext cx="8719115" cy="4691130"/>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n image of book on presentation. " title="Presentation">
            <a:extLst>
              <a:ext uri="{FF2B5EF4-FFF2-40B4-BE49-F238E27FC236}">
                <a16:creationId xmlns:a16="http://schemas.microsoft.com/office/drawing/2014/main" id="{3D8F12EE-59C6-463B-90D3-F89C7DD29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09601"/>
            <a:ext cx="4852219" cy="521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2EB8BB4D-FAF7-4923-94F5-B5FB2A7D2572}"/>
              </a:ext>
            </a:extLst>
          </p:cNvPr>
          <p:cNvSpPr>
            <a:spLocks noGrp="1"/>
          </p:cNvSpPr>
          <p:nvPr>
            <p:ph type="title"/>
          </p:nvPr>
        </p:nvSpPr>
        <p:spPr/>
        <p:txBody>
          <a:bodyPr/>
          <a:lstStyle/>
          <a:p>
            <a:r>
              <a:rPr lang="en-US" err="1"/>
              <a:t>Presentationzen</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723D31-1D6F-43EA-9812-A3587E009230}"/>
              </a:ext>
            </a:extLst>
          </p:cNvPr>
          <p:cNvSpPr>
            <a:spLocks noGrp="1"/>
          </p:cNvSpPr>
          <p:nvPr>
            <p:ph type="title"/>
          </p:nvPr>
        </p:nvSpPr>
        <p:spPr/>
        <p:txBody>
          <a:bodyPr/>
          <a:lstStyle/>
          <a:p>
            <a:r>
              <a:rPr lang="en-US"/>
              <a:t>Conference Call</a:t>
            </a:r>
          </a:p>
        </p:txBody>
      </p:sp>
      <p:pic>
        <p:nvPicPr>
          <p:cNvPr id="8" name="A Conference Call in Real Life_medium.mp4" descr="A video of a conference call in real life. " title="A Conference Call in Real Life">
            <a:hlinkClick r:id="" action="ppaction://media"/>
            <a:extLst>
              <a:ext uri="{FF2B5EF4-FFF2-40B4-BE49-F238E27FC236}">
                <a16:creationId xmlns:a16="http://schemas.microsoft.com/office/drawing/2014/main" id="{B2380E25-EB57-4061-A266-4B1AEB7C7494}"/>
              </a:ext>
            </a:extLst>
          </p:cNvPr>
          <p:cNvPicPr>
            <a:picLocks noGrp="1" noRot="1" noChangeAspect="1" noChangeArrowheads="1"/>
          </p:cNvPicPr>
          <p:nvPr>
            <p:ph idx="4294967295"/>
            <a:videoFile r:link="rId1"/>
          </p:nvPr>
        </p:nvPicPr>
        <p:blipFill>
          <a:blip r:embed="rId3">
            <a:extLst>
              <a:ext uri="{28A0092B-C50C-407E-A947-70E740481C1C}">
                <a14:useLocalDpi xmlns:a14="http://schemas.microsoft.com/office/drawing/2010/main" val="0"/>
              </a:ext>
            </a:extLst>
          </a:blip>
          <a:srcRect/>
          <a:stretch>
            <a:fillRect/>
          </a:stretch>
        </p:blipFill>
        <p:spPr>
          <a:xfrm>
            <a:off x="3581400" y="1447801"/>
            <a:ext cx="4876800" cy="2803525"/>
          </a:xfrm>
        </p:spPr>
      </p:pic>
      <p:sp>
        <p:nvSpPr>
          <p:cNvPr id="3" name="TextBox 2">
            <a:extLst>
              <a:ext uri="{FF2B5EF4-FFF2-40B4-BE49-F238E27FC236}">
                <a16:creationId xmlns:a16="http://schemas.microsoft.com/office/drawing/2014/main" id="{023D5DFC-E49B-4B66-8DEA-1A108955280E}"/>
              </a:ext>
            </a:extLst>
          </p:cNvPr>
          <p:cNvSpPr txBox="1"/>
          <p:nvPr/>
        </p:nvSpPr>
        <p:spPr>
          <a:xfrm>
            <a:off x="3505200" y="4953000"/>
            <a:ext cx="4953000" cy="369332"/>
          </a:xfrm>
          <a:prstGeom prst="rect">
            <a:avLst/>
          </a:prstGeom>
          <a:noFill/>
        </p:spPr>
        <p:txBody>
          <a:bodyPr wrap="square" rtlCol="0">
            <a:spAutoFit/>
          </a:bodyPr>
          <a:lstStyle/>
          <a:p>
            <a:r>
              <a:rPr lang="en-US" dirty="0">
                <a:hlinkClick r:id="rId4"/>
              </a:rPr>
              <a:t>https://www.youtube.com/watch?v=z_tiqlBFjbk</a:t>
            </a:r>
            <a:endParaRPr lang="en-US" dirty="0"/>
          </a:p>
        </p:txBody>
      </p:sp>
      <p:sp>
        <p:nvSpPr>
          <p:cNvPr id="6" name="Title 1">
            <a:extLst>
              <a:ext uri="{FF2B5EF4-FFF2-40B4-BE49-F238E27FC236}">
                <a16:creationId xmlns:a16="http://schemas.microsoft.com/office/drawing/2014/main" id="{395DDB77-84F1-418A-9023-DA5892D0B1F6}"/>
              </a:ext>
            </a:extLst>
          </p:cNvPr>
          <p:cNvSpPr txBox="1">
            <a:spLocks/>
          </p:cNvSpPr>
          <p:nvPr/>
        </p:nvSpPr>
        <p:spPr bwMode="auto">
          <a:xfrm>
            <a:off x="2149757" y="533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0" i="0" u="none">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3200">
                <a:solidFill>
                  <a:schemeClr val="tx2"/>
                </a:solidFill>
                <a:latin typeface="Garamond" panose="02020404030301010803" pitchFamily="18" charset="0"/>
              </a:defRPr>
            </a:lvl2pPr>
            <a:lvl3pPr algn="ctr" rtl="0" eaLnBrk="0" fontAlgn="base" hangingPunct="0">
              <a:spcBef>
                <a:spcPct val="0"/>
              </a:spcBef>
              <a:spcAft>
                <a:spcPct val="0"/>
              </a:spcAft>
              <a:defRPr sz="3200">
                <a:solidFill>
                  <a:schemeClr val="tx2"/>
                </a:solidFill>
                <a:latin typeface="Garamond" panose="02020404030301010803" pitchFamily="18" charset="0"/>
              </a:defRPr>
            </a:lvl3pPr>
            <a:lvl4pPr algn="ctr" rtl="0" eaLnBrk="0" fontAlgn="base" hangingPunct="0">
              <a:spcBef>
                <a:spcPct val="0"/>
              </a:spcBef>
              <a:spcAft>
                <a:spcPct val="0"/>
              </a:spcAft>
              <a:defRPr sz="3200">
                <a:solidFill>
                  <a:schemeClr val="tx2"/>
                </a:solidFill>
                <a:latin typeface="Garamond" panose="02020404030301010803" pitchFamily="18" charset="0"/>
              </a:defRPr>
            </a:lvl4pPr>
            <a:lvl5pPr algn="ctr" rtl="0" eaLnBrk="0" fontAlgn="base" hangingPunct="0">
              <a:spcBef>
                <a:spcPct val="0"/>
              </a:spcBef>
              <a:spcAft>
                <a:spcPct val="0"/>
              </a:spcAft>
              <a:defRPr sz="3200">
                <a:solidFill>
                  <a:schemeClr val="tx2"/>
                </a:solidFill>
                <a:latin typeface="Garamond" panose="02020404030301010803" pitchFamily="18"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altLang="en-US" kern="0"/>
              <a:t>Video: Conference Call in Real Life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9621-B947-401B-997E-4D56A3820988}"/>
              </a:ext>
            </a:extLst>
          </p:cNvPr>
          <p:cNvSpPr>
            <a:spLocks noGrp="1"/>
          </p:cNvSpPr>
          <p:nvPr>
            <p:ph type="title"/>
          </p:nvPr>
        </p:nvSpPr>
        <p:spPr>
          <a:xfrm>
            <a:off x="1905000" y="1258888"/>
            <a:ext cx="8382000" cy="3236912"/>
          </a:xfrm>
        </p:spPr>
        <p:txBody>
          <a:bodyPr/>
          <a:lstStyle/>
          <a:p>
            <a:pPr eaLnBrk="1" hangingPunct="1">
              <a:lnSpc>
                <a:spcPct val="150000"/>
              </a:lnSpc>
            </a:pPr>
            <a:r>
              <a:rPr lang="en-US" altLang="en-US" sz="3600" i="1"/>
              <a:t>Training is a blend of presentation,</a:t>
            </a:r>
            <a:br>
              <a:rPr lang="en-US" altLang="en-US" sz="3600" i="1"/>
            </a:br>
            <a:r>
              <a:rPr lang="en-US" altLang="en-US" sz="3600" i="1"/>
              <a:t> facilitation, interactivity, and relationships.</a:t>
            </a:r>
            <a:endParaRPr lang="en-US" sz="3600" i="1"/>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BFF4C29-75C0-4809-AF15-E0DE8CBCE500}"/>
              </a:ext>
            </a:extLst>
          </p:cNvPr>
          <p:cNvSpPr>
            <a:spLocks noGrp="1" noChangeArrowheads="1"/>
          </p:cNvSpPr>
          <p:nvPr>
            <p:ph type="title"/>
          </p:nvPr>
        </p:nvSpPr>
        <p:spPr>
          <a:xfrm>
            <a:off x="1524000" y="457200"/>
            <a:ext cx="9144000" cy="762000"/>
          </a:xfrm>
          <a:noFill/>
        </p:spPr>
        <p:txBody>
          <a:bodyPr/>
          <a:lstStyle/>
          <a:p>
            <a:pPr eaLnBrk="1" hangingPunct="1"/>
            <a:r>
              <a:rPr lang="en-US" altLang="en-US"/>
              <a:t>Facilitation - A Brief Review</a:t>
            </a:r>
          </a:p>
        </p:txBody>
      </p:sp>
      <p:sp>
        <p:nvSpPr>
          <p:cNvPr id="70659" name="Rectangle 3">
            <a:extLst>
              <a:ext uri="{FF2B5EF4-FFF2-40B4-BE49-F238E27FC236}">
                <a16:creationId xmlns:a16="http://schemas.microsoft.com/office/drawing/2014/main" id="{9C2D463C-04AB-4B77-813C-FF36D496F312}"/>
              </a:ext>
            </a:extLst>
          </p:cNvPr>
          <p:cNvSpPr>
            <a:spLocks noGrp="1" noChangeArrowheads="1"/>
          </p:cNvSpPr>
          <p:nvPr>
            <p:ph type="body" idx="1"/>
          </p:nvPr>
        </p:nvSpPr>
        <p:spPr>
          <a:xfrm>
            <a:off x="1828801" y="2286000"/>
            <a:ext cx="8582025" cy="2895600"/>
          </a:xfrm>
        </p:spPr>
        <p:txBody>
          <a:bodyPr/>
          <a:lstStyle/>
          <a:p>
            <a:pPr eaLnBrk="1" hangingPunct="1">
              <a:buFontTx/>
              <a:buNone/>
            </a:pPr>
            <a:r>
              <a:rPr lang="en-US" altLang="en-US" sz="4000" b="1">
                <a:solidFill>
                  <a:srgbClr val="000000"/>
                </a:solidFill>
                <a:latin typeface="AGaramond-Regular"/>
                <a:cs typeface="Times New Roman" panose="02020603050405020304" pitchFamily="18" charset="0"/>
              </a:rPr>
              <a:t>	</a:t>
            </a:r>
            <a:r>
              <a:rPr lang="en-US" altLang="en-US">
                <a:solidFill>
                  <a:srgbClr val="000000"/>
                </a:solidFill>
                <a:cs typeface="Times New Roman" panose="02020603050405020304" pitchFamily="18" charset="0"/>
              </a:rPr>
              <a:t>The word </a:t>
            </a:r>
            <a:r>
              <a:rPr lang="en-US" altLang="en-US" i="1">
                <a:solidFill>
                  <a:srgbClr val="000000"/>
                </a:solidFill>
                <a:cs typeface="Times New Roman" panose="02020603050405020304" pitchFamily="18" charset="0"/>
              </a:rPr>
              <a:t>facilitate </a:t>
            </a:r>
            <a:r>
              <a:rPr lang="en-US" altLang="en-US">
                <a:solidFill>
                  <a:srgbClr val="000000"/>
                </a:solidFill>
                <a:cs typeface="Times New Roman" panose="02020603050405020304" pitchFamily="18" charset="0"/>
              </a:rPr>
              <a:t>has its origin in the Latin word </a:t>
            </a:r>
            <a:r>
              <a:rPr lang="en-US" altLang="en-US" i="1">
                <a:solidFill>
                  <a:srgbClr val="000000"/>
                </a:solidFill>
                <a:cs typeface="Times New Roman" panose="02020603050405020304" pitchFamily="18" charset="0"/>
              </a:rPr>
              <a:t>facilis</a:t>
            </a:r>
            <a:r>
              <a:rPr lang="en-US" altLang="en-US">
                <a:solidFill>
                  <a:srgbClr val="000000"/>
                </a:solidFill>
                <a:cs typeface="Times New Roman" panose="02020603050405020304" pitchFamily="18" charset="0"/>
              </a:rPr>
              <a:t>, which means “easy.” Group work is potentially made easier by the contributions of a </a:t>
            </a:r>
            <a:r>
              <a:rPr lang="en-US" altLang="en-US" i="1">
                <a:solidFill>
                  <a:srgbClr val="000000"/>
                </a:solidFill>
                <a:cs typeface="Times New Roman" panose="02020603050405020304" pitchFamily="18" charset="0"/>
              </a:rPr>
              <a:t>facilitator</a:t>
            </a:r>
            <a:r>
              <a:rPr lang="en-US" altLang="en-US">
                <a:solidFill>
                  <a:srgbClr val="000000"/>
                </a:solidFill>
                <a:cs typeface="Times New Roman" panose="02020603050405020304" pitchFamily="18" charset="0"/>
              </a:rPr>
              <a:t>.</a:t>
            </a:r>
          </a:p>
          <a:p>
            <a:pPr eaLnBrk="1" hangingPunct="1"/>
            <a:endParaRPr lang="en-US" altLang="en-US">
              <a:solidFill>
                <a:srgbClr val="000000"/>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C297C7-17B2-4E88-B91C-8025D58AD850}"/>
              </a:ext>
            </a:extLst>
          </p:cNvPr>
          <p:cNvSpPr>
            <a:spLocks noGrp="1" noChangeArrowheads="1"/>
          </p:cNvSpPr>
          <p:nvPr>
            <p:ph type="title"/>
          </p:nvPr>
        </p:nvSpPr>
        <p:spPr>
          <a:xfrm>
            <a:off x="2286000" y="609600"/>
            <a:ext cx="7772400" cy="457200"/>
          </a:xfrm>
        </p:spPr>
        <p:txBody>
          <a:bodyPr/>
          <a:lstStyle/>
          <a:p>
            <a:pPr eaLnBrk="1" hangingPunct="1"/>
            <a:r>
              <a:rPr lang="en-US" altLang="en-US">
                <a:solidFill>
                  <a:schemeClr val="tx1"/>
                </a:solidFill>
              </a:rPr>
              <a:t>Agenda – Day 3</a:t>
            </a:r>
          </a:p>
        </p:txBody>
      </p:sp>
      <p:sp>
        <p:nvSpPr>
          <p:cNvPr id="6147" name="Rectangle 3">
            <a:extLst>
              <a:ext uri="{FF2B5EF4-FFF2-40B4-BE49-F238E27FC236}">
                <a16:creationId xmlns:a16="http://schemas.microsoft.com/office/drawing/2014/main" id="{C0AFAB03-ADAD-47B9-8D70-168A466C7954}"/>
              </a:ext>
            </a:extLst>
          </p:cNvPr>
          <p:cNvSpPr>
            <a:spLocks noGrp="1" noChangeArrowheads="1"/>
          </p:cNvSpPr>
          <p:nvPr>
            <p:ph type="body" idx="1"/>
          </p:nvPr>
        </p:nvSpPr>
        <p:spPr>
          <a:xfrm>
            <a:off x="3814187" y="1371600"/>
            <a:ext cx="6477000" cy="4191000"/>
          </a:xfrm>
        </p:spPr>
        <p:txBody>
          <a:bodyPr/>
          <a:lstStyle/>
          <a:p>
            <a:pPr eaLnBrk="1" hangingPunct="1">
              <a:lnSpc>
                <a:spcPct val="90000"/>
              </a:lnSpc>
              <a:buFontTx/>
              <a:buNone/>
            </a:pPr>
            <a:r>
              <a:rPr lang="en-US" altLang="en-US" dirty="0"/>
              <a:t>Welcome &amp; Warm-up Activity</a:t>
            </a:r>
          </a:p>
          <a:p>
            <a:pPr eaLnBrk="1" hangingPunct="1">
              <a:lnSpc>
                <a:spcPct val="90000"/>
              </a:lnSpc>
              <a:buFontTx/>
              <a:buNone/>
            </a:pPr>
            <a:r>
              <a:rPr lang="en-US" altLang="en-US" dirty="0"/>
              <a:t>Accelerated Learning - Mini-Trainings</a:t>
            </a:r>
          </a:p>
          <a:p>
            <a:pPr eaLnBrk="1" hangingPunct="1">
              <a:lnSpc>
                <a:spcPct val="90000"/>
              </a:lnSpc>
              <a:buFontTx/>
              <a:buNone/>
            </a:pPr>
            <a:r>
              <a:rPr lang="en-US" altLang="en-US" dirty="0"/>
              <a:t>Break</a:t>
            </a:r>
          </a:p>
          <a:p>
            <a:pPr eaLnBrk="1" hangingPunct="1">
              <a:lnSpc>
                <a:spcPct val="90000"/>
              </a:lnSpc>
              <a:buFontTx/>
              <a:buNone/>
            </a:pPr>
            <a:r>
              <a:rPr lang="en-US" altLang="en-US" dirty="0"/>
              <a:t>Evaluating Training Effectiveness</a:t>
            </a:r>
          </a:p>
          <a:p>
            <a:pPr eaLnBrk="1" hangingPunct="1">
              <a:lnSpc>
                <a:spcPct val="90000"/>
              </a:lnSpc>
              <a:buFontTx/>
              <a:buNone/>
            </a:pPr>
            <a:r>
              <a:rPr lang="en-US" altLang="en-US" dirty="0"/>
              <a:t>Presenting &amp; Facilitating Learning</a:t>
            </a:r>
          </a:p>
          <a:p>
            <a:pPr eaLnBrk="1" hangingPunct="1">
              <a:lnSpc>
                <a:spcPct val="90000"/>
              </a:lnSpc>
              <a:buFontTx/>
              <a:buNone/>
            </a:pPr>
            <a:r>
              <a:rPr lang="en-US" altLang="en-US" dirty="0"/>
              <a:t>Training Nightmares, Mishaps &amp; Messes </a:t>
            </a:r>
          </a:p>
          <a:p>
            <a:pPr eaLnBrk="1" hangingPunct="1">
              <a:lnSpc>
                <a:spcPct val="90000"/>
              </a:lnSpc>
              <a:buFontTx/>
              <a:buNone/>
            </a:pPr>
            <a:r>
              <a:rPr lang="en-US" altLang="en-US" dirty="0"/>
              <a:t>Lunch</a:t>
            </a:r>
          </a:p>
          <a:p>
            <a:pPr eaLnBrk="1" hangingPunct="1">
              <a:lnSpc>
                <a:spcPct val="90000"/>
              </a:lnSpc>
              <a:buFontTx/>
              <a:buNone/>
            </a:pPr>
            <a:r>
              <a:rPr lang="en-US" altLang="en-US" dirty="0"/>
              <a:t>Presentations Pt 2 (2)</a:t>
            </a:r>
          </a:p>
          <a:p>
            <a:pPr eaLnBrk="1" hangingPunct="1">
              <a:lnSpc>
                <a:spcPct val="90000"/>
              </a:lnSpc>
              <a:buFontTx/>
              <a:buNone/>
            </a:pPr>
            <a:r>
              <a:rPr lang="en-US" altLang="en-US" dirty="0"/>
              <a:t>Game Plan Going Forward</a:t>
            </a:r>
          </a:p>
          <a:p>
            <a:pPr eaLnBrk="1" hangingPunct="1">
              <a:lnSpc>
                <a:spcPct val="90000"/>
              </a:lnSpc>
              <a:buFontTx/>
              <a:buNone/>
            </a:pPr>
            <a:r>
              <a:rPr lang="en-US" altLang="en-US" dirty="0"/>
              <a:t>Aha! Moments, Evaluation &amp; Celebration</a:t>
            </a:r>
          </a:p>
          <a:p>
            <a:pPr eaLnBrk="1" hangingPunct="1">
              <a:lnSpc>
                <a:spcPct val="90000"/>
              </a:lnSpc>
              <a:buFontTx/>
              <a:buNone/>
            </a:pPr>
            <a:r>
              <a:rPr lang="en-US" altLang="en-US" dirty="0"/>
              <a:t>Adjourn</a:t>
            </a:r>
          </a:p>
          <a:p>
            <a:pPr eaLnBrk="1" hangingPunct="1">
              <a:lnSpc>
                <a:spcPct val="90000"/>
              </a:lnSpc>
              <a:buFontTx/>
              <a:buNone/>
            </a:pPr>
            <a:r>
              <a:rPr lang="en-US" altLang="en-US" sz="2000" dirty="0"/>
              <a:t>	</a:t>
            </a:r>
          </a:p>
          <a:p>
            <a:pPr eaLnBrk="1" hangingPunct="1">
              <a:lnSpc>
                <a:spcPct val="90000"/>
              </a:lnSpc>
              <a:buFontTx/>
              <a:buNone/>
            </a:pPr>
            <a:r>
              <a:rPr lang="en-US" altLang="en-US" sz="2000" dirty="0"/>
              <a:t>	</a:t>
            </a:r>
          </a:p>
          <a:p>
            <a:pPr eaLnBrk="1" hangingPunct="1">
              <a:lnSpc>
                <a:spcPct val="90000"/>
              </a:lnSpc>
              <a:buFontTx/>
              <a:buNone/>
            </a:pPr>
            <a:endParaRPr lang="en-US" altLang="en-US" sz="2000" dirty="0"/>
          </a:p>
        </p:txBody>
      </p:sp>
      <p:sp>
        <p:nvSpPr>
          <p:cNvPr id="4" name="Rectangle 3">
            <a:extLst>
              <a:ext uri="{FF2B5EF4-FFF2-40B4-BE49-F238E27FC236}">
                <a16:creationId xmlns:a16="http://schemas.microsoft.com/office/drawing/2014/main" id="{9823C844-BF0B-4A23-A926-84D48A10A2D1}"/>
              </a:ext>
            </a:extLst>
          </p:cNvPr>
          <p:cNvSpPr txBox="1">
            <a:spLocks noChangeArrowheads="1"/>
          </p:cNvSpPr>
          <p:nvPr/>
        </p:nvSpPr>
        <p:spPr bwMode="auto">
          <a:xfrm>
            <a:off x="2743200" y="1371600"/>
            <a:ext cx="106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D1821"/>
              </a:buClr>
              <a:buFont typeface="Arial" panose="020B0604020202020204" pitchFamily="34" charset="0"/>
              <a:buChar char="•"/>
              <a:defRPr sz="2800">
                <a:solidFill>
                  <a:schemeClr val="tx1"/>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lgn="l" rtl="0" eaLnBrk="0" fontAlgn="base" hangingPunct="0">
              <a:spcBef>
                <a:spcPct val="20000"/>
              </a:spcBef>
              <a:spcAft>
                <a:spcPct val="0"/>
              </a:spcAft>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lgn="l" rtl="0" eaLnBrk="0" fontAlgn="base" hangingPunct="0">
              <a:spcBef>
                <a:spcPct val="20000"/>
              </a:spcBef>
              <a:spcAft>
                <a:spcPct val="0"/>
              </a:spcAft>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lgn="l" rtl="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eaLnBrk="1" hangingPunct="1">
              <a:lnSpc>
                <a:spcPct val="90000"/>
              </a:lnSpc>
              <a:buFontTx/>
              <a:buNone/>
            </a:pPr>
            <a:r>
              <a:rPr lang="en-US" altLang="en-US" sz="2400" kern="0" dirty="0"/>
              <a:t>  8:00</a:t>
            </a:r>
          </a:p>
          <a:p>
            <a:pPr eaLnBrk="1" hangingPunct="1">
              <a:lnSpc>
                <a:spcPct val="90000"/>
              </a:lnSpc>
              <a:buFontTx/>
              <a:buNone/>
            </a:pPr>
            <a:r>
              <a:rPr lang="en-US" altLang="en-US" sz="2400" kern="0" dirty="0"/>
              <a:t>  8:30</a:t>
            </a:r>
          </a:p>
          <a:p>
            <a:pPr eaLnBrk="1" hangingPunct="1">
              <a:lnSpc>
                <a:spcPct val="90000"/>
              </a:lnSpc>
              <a:buFontTx/>
              <a:buNone/>
            </a:pPr>
            <a:r>
              <a:rPr lang="en-US" altLang="en-US" sz="2400" kern="0" dirty="0"/>
              <a:t>  9:45</a:t>
            </a:r>
          </a:p>
          <a:p>
            <a:pPr eaLnBrk="1" hangingPunct="1">
              <a:lnSpc>
                <a:spcPct val="90000"/>
              </a:lnSpc>
              <a:buFontTx/>
              <a:buNone/>
            </a:pPr>
            <a:r>
              <a:rPr lang="en-US" altLang="en-US" sz="2400" kern="0" dirty="0"/>
              <a:t>10:15</a:t>
            </a:r>
          </a:p>
          <a:p>
            <a:pPr eaLnBrk="1" hangingPunct="1">
              <a:lnSpc>
                <a:spcPct val="90000"/>
              </a:lnSpc>
              <a:buFontTx/>
              <a:buNone/>
            </a:pPr>
            <a:r>
              <a:rPr lang="en-US" altLang="en-US" sz="2400" kern="0" dirty="0"/>
              <a:t>11:00</a:t>
            </a:r>
          </a:p>
          <a:p>
            <a:pPr eaLnBrk="1" hangingPunct="1">
              <a:lnSpc>
                <a:spcPct val="90000"/>
              </a:lnSpc>
              <a:buFontTx/>
              <a:buNone/>
            </a:pPr>
            <a:r>
              <a:rPr lang="en-US" altLang="en-US" sz="2400" kern="0" dirty="0"/>
              <a:t>11:20</a:t>
            </a:r>
          </a:p>
          <a:p>
            <a:pPr eaLnBrk="1" hangingPunct="1">
              <a:lnSpc>
                <a:spcPct val="90000"/>
              </a:lnSpc>
              <a:buFontTx/>
              <a:buNone/>
            </a:pPr>
            <a:r>
              <a:rPr lang="en-US" altLang="en-US" sz="2400" kern="0" dirty="0"/>
              <a:t>12:30</a:t>
            </a:r>
          </a:p>
          <a:p>
            <a:pPr eaLnBrk="1" hangingPunct="1">
              <a:lnSpc>
                <a:spcPct val="90000"/>
              </a:lnSpc>
              <a:buFontTx/>
              <a:buNone/>
            </a:pPr>
            <a:r>
              <a:rPr lang="en-US" altLang="en-US" sz="2400" kern="0" dirty="0"/>
              <a:t>  1:15</a:t>
            </a:r>
          </a:p>
          <a:p>
            <a:pPr eaLnBrk="1" hangingPunct="1">
              <a:lnSpc>
                <a:spcPct val="90000"/>
              </a:lnSpc>
              <a:buFontTx/>
              <a:buNone/>
            </a:pPr>
            <a:r>
              <a:rPr lang="en-US" altLang="en-US" sz="2400" kern="0" dirty="0"/>
              <a:t>  2:15</a:t>
            </a:r>
          </a:p>
          <a:p>
            <a:pPr eaLnBrk="1" hangingPunct="1">
              <a:lnSpc>
                <a:spcPct val="90000"/>
              </a:lnSpc>
              <a:buFontTx/>
              <a:buNone/>
            </a:pPr>
            <a:r>
              <a:rPr lang="en-US" altLang="en-US" sz="2400" kern="0" dirty="0"/>
              <a:t>  3:00</a:t>
            </a:r>
          </a:p>
          <a:p>
            <a:pPr eaLnBrk="1" hangingPunct="1">
              <a:lnSpc>
                <a:spcPct val="90000"/>
              </a:lnSpc>
              <a:buFontTx/>
              <a:buNone/>
            </a:pPr>
            <a:r>
              <a:rPr lang="en-US" altLang="en-US" sz="2400" kern="0" dirty="0"/>
              <a:t>  3:30</a:t>
            </a:r>
          </a:p>
          <a:p>
            <a:pPr eaLnBrk="1" hangingPunct="1">
              <a:lnSpc>
                <a:spcPct val="90000"/>
              </a:lnSpc>
              <a:buFontTx/>
              <a:buNone/>
            </a:pPr>
            <a:r>
              <a:rPr lang="en-US" altLang="en-US" sz="2000" kern="0" dirty="0"/>
              <a:t>	</a:t>
            </a:r>
          </a:p>
          <a:p>
            <a:pPr eaLnBrk="1" hangingPunct="1">
              <a:lnSpc>
                <a:spcPct val="90000"/>
              </a:lnSpc>
              <a:buFontTx/>
              <a:buNone/>
            </a:pPr>
            <a:r>
              <a:rPr lang="en-US" altLang="en-US" sz="2000" kern="0" dirty="0"/>
              <a:t>	</a:t>
            </a:r>
          </a:p>
          <a:p>
            <a:pPr eaLnBrk="1" hangingPunct="1">
              <a:lnSpc>
                <a:spcPct val="90000"/>
              </a:lnSpc>
              <a:buFontTx/>
              <a:buNone/>
            </a:pPr>
            <a:r>
              <a:rPr lang="en-US" altLang="en-US" sz="2000" kern="0" dirty="0"/>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a:extLst>
              <a:ext uri="{FF2B5EF4-FFF2-40B4-BE49-F238E27FC236}">
                <a16:creationId xmlns:a16="http://schemas.microsoft.com/office/drawing/2014/main" id="{FE951156-745D-4162-BF10-510A81137875}"/>
              </a:ext>
            </a:extLst>
          </p:cNvPr>
          <p:cNvSpPr>
            <a:spLocks noChangeArrowheads="1"/>
          </p:cNvSpPr>
          <p:nvPr/>
        </p:nvSpPr>
        <p:spPr bwMode="auto">
          <a:xfrm>
            <a:off x="1790700" y="1371601"/>
            <a:ext cx="8763000" cy="1754326"/>
          </a:xfrm>
          <a:prstGeom prst="rect">
            <a:avLst/>
          </a:prstGeom>
          <a:noFill/>
          <a:ln w="9525">
            <a:noFill/>
            <a:miter lim="800000"/>
            <a:headEnd/>
            <a:tailEnd/>
          </a:ln>
          <a:effectLst/>
        </p:spPr>
        <p:txBody>
          <a:bodyPr lIns="91440" tIns="45720" rIns="91440" bIns="45720" anchor="t">
            <a:spAutoFit/>
          </a:bodyPr>
          <a:lstStyle/>
          <a:p>
            <a:pPr algn="ctr">
              <a:defRPr/>
            </a:pPr>
            <a:r>
              <a:rPr lang="en-US" sz="3600" b="1" dirty="0">
                <a:solidFill>
                  <a:srgbClr val="DD1821"/>
                </a:solidFill>
                <a:effectLst>
                  <a:outerShdw blurRad="38100" dist="38100" dir="2700000" algn="tl">
                    <a:srgbClr val="C0C0C0"/>
                  </a:outerShdw>
                </a:effectLst>
                <a:latin typeface="Garamond"/>
                <a:ea typeface="MS PGothic"/>
              </a:rPr>
              <a:t>Module 21 - Day 3</a:t>
            </a:r>
          </a:p>
          <a:p>
            <a:pPr algn="ctr">
              <a:defRPr/>
            </a:pPr>
            <a:r>
              <a:rPr lang="en-US" sz="3600" b="1" dirty="0">
                <a:solidFill>
                  <a:srgbClr val="DD1821"/>
                </a:solidFill>
                <a:effectLst>
                  <a:outerShdw blurRad="38100" dist="38100" dir="2700000" algn="tl">
                    <a:srgbClr val="C0C0C0"/>
                  </a:outerShdw>
                </a:effectLst>
                <a:latin typeface="Garamond"/>
                <a:ea typeface="MS PGothic"/>
              </a:rPr>
              <a:t>11:00am – 12:30pm (90 min) </a:t>
            </a:r>
            <a:endParaRPr lang="en-US" sz="3600" dirty="0">
              <a:solidFill>
                <a:srgbClr val="000000"/>
              </a:solidFill>
              <a:effectLst>
                <a:outerShdw blurRad="38100" dist="38100" dir="2700000" algn="tl">
                  <a:srgbClr val="C0C0C0"/>
                </a:outerShdw>
              </a:effectLst>
              <a:latin typeface="Arial"/>
              <a:ea typeface="MS PGothic"/>
              <a:cs typeface="Arial"/>
            </a:endParaRPr>
          </a:p>
          <a:p>
            <a:pPr algn="ctr">
              <a:defRPr/>
            </a:pP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21</a:t>
            </a:r>
            <a:endParaRPr lang="en-US" sz="2000" b="1" dirty="0">
              <a:solidFill>
                <a:srgbClr val="DD1821"/>
              </a:solidFill>
              <a:effectLst>
                <a:outerShdw blurRad="38100" dist="38100" dir="2700000" algn="tl">
                  <a:srgbClr val="C0C0C0"/>
                </a:outerShdw>
              </a:effectLst>
              <a:latin typeface="Garamond"/>
              <a:cs typeface="Arial"/>
            </a:endParaRPr>
          </a:p>
        </p:txBody>
      </p:sp>
      <p:sp>
        <p:nvSpPr>
          <p:cNvPr id="72706" name="Rectangle 2">
            <a:extLst>
              <a:ext uri="{FF2B5EF4-FFF2-40B4-BE49-F238E27FC236}">
                <a16:creationId xmlns:a16="http://schemas.microsoft.com/office/drawing/2014/main" id="{C3376BBB-1F45-4F58-840F-E4F6904C67D8}"/>
              </a:ext>
            </a:extLst>
          </p:cNvPr>
          <p:cNvSpPr>
            <a:spLocks noGrp="1" noChangeArrowheads="1"/>
          </p:cNvSpPr>
          <p:nvPr>
            <p:ph type="title"/>
          </p:nvPr>
        </p:nvSpPr>
        <p:spPr>
          <a:xfrm>
            <a:off x="2038350" y="3657600"/>
            <a:ext cx="8267700" cy="1371600"/>
          </a:xfrm>
        </p:spPr>
        <p:txBody>
          <a:bodyPr/>
          <a:lstStyle/>
          <a:p>
            <a:pPr eaLnBrk="1" hangingPunct="1"/>
            <a:r>
              <a:rPr lang="en-US" altLang="en-US" sz="3600" b="1"/>
              <a:t>Training Nightmares, Mishaps &amp; Messes</a:t>
            </a:r>
            <a:br>
              <a:rPr lang="en-US" altLang="en-US" sz="3600" b="1"/>
            </a:br>
            <a:endParaRPr lang="en-US" altLang="en-US" sz="3600" b="1"/>
          </a:p>
        </p:txBody>
      </p:sp>
      <p:pic>
        <p:nvPicPr>
          <p:cNvPr id="2" name="Graphic 2" descr="Open book outline">
            <a:extLst>
              <a:ext uri="{FF2B5EF4-FFF2-40B4-BE49-F238E27FC236}">
                <a16:creationId xmlns:a16="http://schemas.microsoft.com/office/drawing/2014/main" id="{58F7FF63-601C-270D-1B17-C5F21FBF5C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69" y="2334647"/>
            <a:ext cx="914400" cy="91440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7E7E4EA-3E02-4EC2-98EE-C27D95407728}"/>
              </a:ext>
            </a:extLst>
          </p:cNvPr>
          <p:cNvSpPr>
            <a:spLocks noGrp="1" noChangeArrowheads="1"/>
          </p:cNvSpPr>
          <p:nvPr>
            <p:ph type="title"/>
          </p:nvPr>
        </p:nvSpPr>
        <p:spPr>
          <a:xfrm>
            <a:off x="2286000" y="685800"/>
            <a:ext cx="7772400" cy="304800"/>
          </a:xfrm>
        </p:spPr>
        <p:txBody>
          <a:bodyPr/>
          <a:lstStyle/>
          <a:p>
            <a:pPr eaLnBrk="1" hangingPunct="1"/>
            <a:r>
              <a:rPr lang="en-US" altLang="en-US"/>
              <a:t>Critical Incident</a:t>
            </a:r>
          </a:p>
        </p:txBody>
      </p:sp>
      <p:sp>
        <p:nvSpPr>
          <p:cNvPr id="73731" name="Rectangle 3">
            <a:extLst>
              <a:ext uri="{FF2B5EF4-FFF2-40B4-BE49-F238E27FC236}">
                <a16:creationId xmlns:a16="http://schemas.microsoft.com/office/drawing/2014/main" id="{77BD8BD4-268A-43DF-8D36-6955BBFB3244}"/>
              </a:ext>
            </a:extLst>
          </p:cNvPr>
          <p:cNvSpPr>
            <a:spLocks noGrp="1" noChangeArrowheads="1"/>
          </p:cNvSpPr>
          <p:nvPr>
            <p:ph type="body" idx="1"/>
          </p:nvPr>
        </p:nvSpPr>
        <p:spPr>
          <a:xfrm>
            <a:off x="2286000" y="1981200"/>
            <a:ext cx="7772400" cy="2819400"/>
          </a:xfrm>
        </p:spPr>
        <p:txBody>
          <a:bodyPr/>
          <a:lstStyle/>
          <a:p>
            <a:pPr marL="0" eaLnBrk="1" hangingPunct="1">
              <a:buNone/>
            </a:pPr>
            <a:r>
              <a:rPr lang="en-US" altLang="en-US"/>
              <a:t>Think of a time when you were training (or you were in a training) and something really went wrong. It was a genuine nightmare. It comes to mind easily and quickly because it was so vivid. </a:t>
            </a:r>
            <a:endParaRPr lang="en-US" altLang="en-US" b="1"/>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F6534DC-3E70-4A04-BE56-A3F816778200}"/>
              </a:ext>
            </a:extLst>
          </p:cNvPr>
          <p:cNvSpPr>
            <a:spLocks noGrp="1" noChangeArrowheads="1"/>
          </p:cNvSpPr>
          <p:nvPr>
            <p:ph type="title"/>
          </p:nvPr>
        </p:nvSpPr>
        <p:spPr>
          <a:xfrm>
            <a:off x="2286000" y="609600"/>
            <a:ext cx="7772400" cy="457200"/>
          </a:xfrm>
        </p:spPr>
        <p:txBody>
          <a:bodyPr/>
          <a:lstStyle/>
          <a:p>
            <a:pPr eaLnBrk="1" hangingPunct="1"/>
            <a:r>
              <a:rPr lang="en-US" altLang="en-US"/>
              <a:t>Make A Few Notes</a:t>
            </a:r>
          </a:p>
        </p:txBody>
      </p:sp>
      <p:sp>
        <p:nvSpPr>
          <p:cNvPr id="75779" name="Rectangle 3">
            <a:extLst>
              <a:ext uri="{FF2B5EF4-FFF2-40B4-BE49-F238E27FC236}">
                <a16:creationId xmlns:a16="http://schemas.microsoft.com/office/drawing/2014/main" id="{435A66D5-85AD-4082-961E-6562AD32A5C9}"/>
              </a:ext>
            </a:extLst>
          </p:cNvPr>
          <p:cNvSpPr>
            <a:spLocks noGrp="1" noChangeArrowheads="1"/>
          </p:cNvSpPr>
          <p:nvPr>
            <p:ph type="body" idx="1"/>
          </p:nvPr>
        </p:nvSpPr>
        <p:spPr>
          <a:xfrm>
            <a:off x="2438400" y="1676400"/>
            <a:ext cx="7315200" cy="3276600"/>
          </a:xfrm>
        </p:spPr>
        <p:txBody>
          <a:bodyPr/>
          <a:lstStyle/>
          <a:p>
            <a:pPr eaLnBrk="1" hangingPunct="1">
              <a:lnSpc>
                <a:spcPct val="90000"/>
              </a:lnSpc>
            </a:pPr>
            <a:r>
              <a:rPr lang="en-US" altLang="en-US"/>
              <a:t>What happened, when, and where did it happen?</a:t>
            </a:r>
          </a:p>
          <a:p>
            <a:pPr marL="0" indent="0" eaLnBrk="1" hangingPunct="1">
              <a:lnSpc>
                <a:spcPct val="90000"/>
              </a:lnSpc>
              <a:buNone/>
            </a:pPr>
            <a:endParaRPr lang="en-US" altLang="en-US" sz="800"/>
          </a:p>
          <a:p>
            <a:pPr eaLnBrk="1" hangingPunct="1">
              <a:lnSpc>
                <a:spcPct val="90000"/>
              </a:lnSpc>
            </a:pPr>
            <a:r>
              <a:rPr lang="en-US" altLang="en-US"/>
              <a:t>Why did it happen and who was involved?</a:t>
            </a:r>
          </a:p>
          <a:p>
            <a:pPr marL="0" indent="0" eaLnBrk="1" hangingPunct="1">
              <a:lnSpc>
                <a:spcPct val="90000"/>
              </a:lnSpc>
              <a:buNone/>
            </a:pPr>
            <a:endParaRPr lang="en-US" altLang="en-US" sz="800"/>
          </a:p>
          <a:p>
            <a:pPr eaLnBrk="1" hangingPunct="1">
              <a:lnSpc>
                <a:spcPct val="90000"/>
              </a:lnSpc>
            </a:pPr>
            <a:r>
              <a:rPr lang="en-US" altLang="en-US"/>
              <a:t>What was it about the situation that made it so painful for you? </a:t>
            </a:r>
          </a:p>
          <a:p>
            <a:pPr marL="0" indent="0" eaLnBrk="1" hangingPunct="1">
              <a:lnSpc>
                <a:spcPct val="90000"/>
              </a:lnSpc>
              <a:buNone/>
            </a:pPr>
            <a:endParaRPr lang="en-US" altLang="en-US" sz="800"/>
          </a:p>
          <a:p>
            <a:pPr eaLnBrk="1" hangingPunct="1">
              <a:lnSpc>
                <a:spcPct val="90000"/>
              </a:lnSpc>
            </a:pPr>
            <a:r>
              <a:rPr lang="en-US" altLang="en-US"/>
              <a:t>What did you do? </a:t>
            </a:r>
          </a:p>
          <a:p>
            <a:pPr eaLnBrk="1" hangingPunct="1">
              <a:lnSpc>
                <a:spcPct val="90000"/>
              </a:lnSpc>
            </a:pPr>
            <a:endParaRPr lang="en-US"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3D9C25F-038D-4756-A4A4-3DD9EB7749EB}"/>
              </a:ext>
            </a:extLst>
          </p:cNvPr>
          <p:cNvSpPr>
            <a:spLocks noGrp="1" noChangeArrowheads="1"/>
          </p:cNvSpPr>
          <p:nvPr>
            <p:ph type="title"/>
          </p:nvPr>
        </p:nvSpPr>
        <p:spPr>
          <a:xfrm>
            <a:off x="2286000" y="609600"/>
            <a:ext cx="7772400" cy="457200"/>
          </a:xfrm>
        </p:spPr>
        <p:txBody>
          <a:bodyPr/>
          <a:lstStyle/>
          <a:p>
            <a:pPr eaLnBrk="1" hangingPunct="1"/>
            <a:r>
              <a:rPr lang="en-US" altLang="en-US">
                <a:solidFill>
                  <a:schemeClr val="tx1"/>
                </a:solidFill>
              </a:rPr>
              <a:t>At Your Tables</a:t>
            </a:r>
          </a:p>
        </p:txBody>
      </p:sp>
      <p:sp>
        <p:nvSpPr>
          <p:cNvPr id="76804" name="Rectangle 4">
            <a:extLst>
              <a:ext uri="{FF2B5EF4-FFF2-40B4-BE49-F238E27FC236}">
                <a16:creationId xmlns:a16="http://schemas.microsoft.com/office/drawing/2014/main" id="{09F93067-2F38-441D-94D5-1C11857CA720}"/>
              </a:ext>
            </a:extLst>
          </p:cNvPr>
          <p:cNvSpPr>
            <a:spLocks noGrp="1" noChangeArrowheads="1"/>
          </p:cNvSpPr>
          <p:nvPr>
            <p:ph type="body" sz="half" idx="2"/>
          </p:nvPr>
        </p:nvSpPr>
        <p:spPr>
          <a:xfrm>
            <a:off x="6477000" y="2000250"/>
            <a:ext cx="3886200" cy="2628900"/>
          </a:xfrm>
        </p:spPr>
        <p:txBody>
          <a:bodyPr/>
          <a:lstStyle/>
          <a:p>
            <a:pPr marL="968375" indent="-914400" eaLnBrk="1" hangingPunct="1">
              <a:buNone/>
            </a:pPr>
            <a:r>
              <a:rPr lang="en-US" altLang="en-US" dirty="0">
                <a:ea typeface="MS PGothic"/>
              </a:rPr>
              <a:t>Step 1: Find someone at your table that you don’t know too well yet</a:t>
            </a:r>
          </a:p>
          <a:p>
            <a:pPr marL="968375" indent="-914400" eaLnBrk="1" hangingPunct="1">
              <a:buNone/>
            </a:pPr>
            <a:r>
              <a:rPr lang="en-US" altLang="en-US" dirty="0"/>
              <a:t>Step 2: Pair-share your stories…</a:t>
            </a:r>
          </a:p>
          <a:p>
            <a:pPr marL="968375" indent="-914400" eaLnBrk="1" hangingPunct="1">
              <a:buNone/>
            </a:pPr>
            <a:r>
              <a:rPr lang="en-US" altLang="en-US" dirty="0"/>
              <a:t>Step 3: Large group debrief</a:t>
            </a:r>
          </a:p>
        </p:txBody>
      </p:sp>
      <p:pic>
        <p:nvPicPr>
          <p:cNvPr id="4" name="Picture 3">
            <a:extLst>
              <a:ext uri="{FF2B5EF4-FFF2-40B4-BE49-F238E27FC236}">
                <a16:creationId xmlns:a16="http://schemas.microsoft.com/office/drawing/2014/main" id="{30411B3B-F557-4D17-A2B7-E7F30F1EE6B5}"/>
              </a:ext>
            </a:extLst>
          </p:cNvPr>
          <p:cNvPicPr>
            <a:picLocks noChangeAspect="1"/>
          </p:cNvPicPr>
          <p:nvPr/>
        </p:nvPicPr>
        <p:blipFill rotWithShape="1">
          <a:blip r:embed="rId4"/>
          <a:srcRect l="1" t="8894" r="1666" b="4390"/>
          <a:stretch/>
        </p:blipFill>
        <p:spPr>
          <a:xfrm>
            <a:off x="1828800" y="1828800"/>
            <a:ext cx="4495800" cy="2971800"/>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F6534DC-3E70-4A04-BE56-A3F816778200}"/>
              </a:ext>
            </a:extLst>
          </p:cNvPr>
          <p:cNvSpPr>
            <a:spLocks noGrp="1" noChangeArrowheads="1"/>
          </p:cNvSpPr>
          <p:nvPr>
            <p:ph type="title"/>
          </p:nvPr>
        </p:nvSpPr>
        <p:spPr>
          <a:xfrm>
            <a:off x="2286000" y="609600"/>
            <a:ext cx="7772400" cy="457200"/>
          </a:xfrm>
        </p:spPr>
        <p:txBody>
          <a:bodyPr/>
          <a:lstStyle/>
          <a:p>
            <a:pPr eaLnBrk="1" hangingPunct="1"/>
            <a:r>
              <a:rPr lang="en-US" altLang="en-US"/>
              <a:t>Tips and Simple Rules</a:t>
            </a:r>
          </a:p>
        </p:txBody>
      </p:sp>
      <p:sp>
        <p:nvSpPr>
          <p:cNvPr id="75779" name="Rectangle 3">
            <a:extLst>
              <a:ext uri="{FF2B5EF4-FFF2-40B4-BE49-F238E27FC236}">
                <a16:creationId xmlns:a16="http://schemas.microsoft.com/office/drawing/2014/main" id="{435A66D5-85AD-4082-961E-6562AD32A5C9}"/>
              </a:ext>
            </a:extLst>
          </p:cNvPr>
          <p:cNvSpPr>
            <a:spLocks noGrp="1" noChangeArrowheads="1"/>
          </p:cNvSpPr>
          <p:nvPr>
            <p:ph type="body" idx="1"/>
          </p:nvPr>
        </p:nvSpPr>
        <p:spPr>
          <a:xfrm>
            <a:off x="2286000" y="1371600"/>
            <a:ext cx="7543800" cy="4038600"/>
          </a:xfrm>
        </p:spPr>
        <p:txBody>
          <a:bodyPr/>
          <a:lstStyle/>
          <a:p>
            <a:pPr eaLnBrk="1" hangingPunct="1">
              <a:lnSpc>
                <a:spcPct val="90000"/>
              </a:lnSpc>
            </a:pPr>
            <a:r>
              <a:rPr lang="en-US" altLang="en-US"/>
              <a:t>Be prepared to arrive at least 45 minutes before the session to prepare?</a:t>
            </a:r>
          </a:p>
          <a:p>
            <a:pPr eaLnBrk="1" hangingPunct="1">
              <a:lnSpc>
                <a:spcPct val="90000"/>
              </a:lnSpc>
            </a:pPr>
            <a:r>
              <a:rPr lang="en-US" altLang="en-US"/>
              <a:t>What equipment will you need? Confirm it will be there well before you arrive and consider an equipment back-up plan</a:t>
            </a:r>
          </a:p>
          <a:p>
            <a:pPr eaLnBrk="1" hangingPunct="1">
              <a:lnSpc>
                <a:spcPct val="90000"/>
              </a:lnSpc>
            </a:pPr>
            <a:r>
              <a:rPr lang="en-US" altLang="en-US"/>
              <a:t>Identify and meet with the person responsible for troubleshooting technical/equipment issues before the session begins</a:t>
            </a:r>
          </a:p>
          <a:p>
            <a:pPr eaLnBrk="1" hangingPunct="1">
              <a:lnSpc>
                <a:spcPct val="90000"/>
              </a:lnSpc>
            </a:pPr>
            <a:r>
              <a:rPr lang="en-US" altLang="en-US"/>
              <a:t>Make yourself familiar with training location, rest rooms, handicap access, fire exits, ground rules, etc. before you begin the session</a:t>
            </a:r>
          </a:p>
          <a:p>
            <a:pPr eaLnBrk="1" hangingPunct="1">
              <a:lnSpc>
                <a:spcPct val="90000"/>
              </a:lnSpc>
            </a:pPr>
            <a:r>
              <a:rPr lang="en-US" altLang="en-US"/>
              <a:t>See if you can do the room set-up well in advance</a:t>
            </a:r>
          </a:p>
          <a:p>
            <a:pPr eaLnBrk="1" hangingPunct="1">
              <a:lnSpc>
                <a:spcPct val="90000"/>
              </a:lnSpc>
            </a:pPr>
            <a:endParaRPr lang="en-US" altLang="en-US"/>
          </a:p>
        </p:txBody>
      </p:sp>
    </p:spTree>
    <p:custDataLst>
      <p:tags r:id="rId1"/>
    </p:custDataLst>
    <p:extLst>
      <p:ext uri="{BB962C8B-B14F-4D97-AF65-F5344CB8AC3E}">
        <p14:creationId xmlns:p14="http://schemas.microsoft.com/office/powerpoint/2010/main" val="2502000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F6534DC-3E70-4A04-BE56-A3F816778200}"/>
              </a:ext>
            </a:extLst>
          </p:cNvPr>
          <p:cNvSpPr>
            <a:spLocks noGrp="1" noChangeArrowheads="1"/>
          </p:cNvSpPr>
          <p:nvPr>
            <p:ph type="title"/>
          </p:nvPr>
        </p:nvSpPr>
        <p:spPr>
          <a:xfrm>
            <a:off x="2286000" y="609600"/>
            <a:ext cx="7772400" cy="457200"/>
          </a:xfrm>
        </p:spPr>
        <p:txBody>
          <a:bodyPr/>
          <a:lstStyle/>
          <a:p>
            <a:pPr eaLnBrk="1" hangingPunct="1"/>
            <a:r>
              <a:rPr lang="en-US" altLang="en-US"/>
              <a:t>Tips and Simple Rules</a:t>
            </a:r>
          </a:p>
        </p:txBody>
      </p:sp>
      <p:sp>
        <p:nvSpPr>
          <p:cNvPr id="75779" name="Rectangle 3">
            <a:extLst>
              <a:ext uri="{FF2B5EF4-FFF2-40B4-BE49-F238E27FC236}">
                <a16:creationId xmlns:a16="http://schemas.microsoft.com/office/drawing/2014/main" id="{435A66D5-85AD-4082-961E-6562AD32A5C9}"/>
              </a:ext>
            </a:extLst>
          </p:cNvPr>
          <p:cNvSpPr>
            <a:spLocks noGrp="1" noChangeArrowheads="1"/>
          </p:cNvSpPr>
          <p:nvPr>
            <p:ph type="body" idx="1"/>
          </p:nvPr>
        </p:nvSpPr>
        <p:spPr>
          <a:xfrm>
            <a:off x="2286000" y="1371600"/>
            <a:ext cx="7543800" cy="4038600"/>
          </a:xfrm>
        </p:spPr>
        <p:txBody>
          <a:bodyPr/>
          <a:lstStyle/>
          <a:p>
            <a:pPr eaLnBrk="1" hangingPunct="1">
              <a:lnSpc>
                <a:spcPct val="90000"/>
              </a:lnSpc>
            </a:pPr>
            <a:r>
              <a:rPr lang="en-US" altLang="en-US"/>
              <a:t>Who does have the participant materials and how will they get to the training location?</a:t>
            </a:r>
          </a:p>
          <a:p>
            <a:pPr eaLnBrk="1" hangingPunct="1">
              <a:lnSpc>
                <a:spcPct val="90000"/>
              </a:lnSpc>
            </a:pPr>
            <a:r>
              <a:rPr lang="en-US" altLang="en-US"/>
              <a:t>Distribute materials in advance at the tables; use different colors to help with distribution</a:t>
            </a:r>
          </a:p>
          <a:p>
            <a:pPr eaLnBrk="1" hangingPunct="1">
              <a:lnSpc>
                <a:spcPct val="90000"/>
              </a:lnSpc>
            </a:pPr>
            <a:r>
              <a:rPr lang="en-US" altLang="en-US"/>
              <a:t>Allow for some quiet time before the session to center yourself; be sure to know the first slides well</a:t>
            </a:r>
          </a:p>
          <a:p>
            <a:pPr eaLnBrk="1" hangingPunct="1">
              <a:lnSpc>
                <a:spcPct val="90000"/>
              </a:lnSpc>
            </a:pPr>
            <a:r>
              <a:rPr lang="en-US" altLang="en-US"/>
              <a:t>Be flexible, relax, have fun, and know their will be glitches as you go - if you don’t overreact when problems occur, it’s likely your participants won’t either</a:t>
            </a:r>
          </a:p>
          <a:p>
            <a:pPr eaLnBrk="1" hangingPunct="1">
              <a:lnSpc>
                <a:spcPct val="90000"/>
              </a:lnSpc>
            </a:pPr>
            <a:r>
              <a:rPr lang="en-US" altLang="en-US"/>
              <a:t>And remember, it’s not about you, it’s about the learners</a:t>
            </a:r>
          </a:p>
        </p:txBody>
      </p:sp>
    </p:spTree>
    <p:custDataLst>
      <p:tags r:id="rId1"/>
    </p:custDataLst>
    <p:extLst>
      <p:ext uri="{BB962C8B-B14F-4D97-AF65-F5344CB8AC3E}">
        <p14:creationId xmlns:p14="http://schemas.microsoft.com/office/powerpoint/2010/main" val="476353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9CC4807-35C4-41A2-A445-269B11FA8310}"/>
              </a:ext>
            </a:extLst>
          </p:cNvPr>
          <p:cNvSpPr>
            <a:spLocks noGrp="1" noChangeArrowheads="1"/>
          </p:cNvSpPr>
          <p:nvPr>
            <p:ph type="title"/>
          </p:nvPr>
        </p:nvSpPr>
        <p:spPr>
          <a:xfrm>
            <a:off x="2516188" y="533400"/>
            <a:ext cx="7467600" cy="609600"/>
          </a:xfrm>
          <a:noFill/>
        </p:spPr>
        <p:txBody>
          <a:bodyPr/>
          <a:lstStyle/>
          <a:p>
            <a:pPr eaLnBrk="1" hangingPunct="1"/>
            <a:r>
              <a:rPr lang="en-US" altLang="en-US">
                <a:solidFill>
                  <a:schemeClr val="tx1"/>
                </a:solidFill>
              </a:rPr>
              <a:t>Purposes of Communication</a:t>
            </a:r>
          </a:p>
        </p:txBody>
      </p:sp>
      <p:pic>
        <p:nvPicPr>
          <p:cNvPr id="3" name="Picture 2" descr="A graphic of the different purposes of communication: inform, clarify, engage, and involve. " title="Purposes of Communication">
            <a:extLst>
              <a:ext uri="{FF2B5EF4-FFF2-40B4-BE49-F238E27FC236}">
                <a16:creationId xmlns:a16="http://schemas.microsoft.com/office/drawing/2014/main" id="{C66048A4-CF2C-4B6F-A05C-D5BF0B4D1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064" y="1200150"/>
            <a:ext cx="5762988" cy="466725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F309B32-A7E3-4C28-8232-1C8A1F2DDE80}"/>
              </a:ext>
            </a:extLst>
          </p:cNvPr>
          <p:cNvSpPr>
            <a:spLocks noGrp="1" noChangeArrowheads="1"/>
          </p:cNvSpPr>
          <p:nvPr>
            <p:ph type="title"/>
          </p:nvPr>
        </p:nvSpPr>
        <p:spPr>
          <a:xfrm>
            <a:off x="2514600" y="609600"/>
            <a:ext cx="7315200" cy="457200"/>
          </a:xfrm>
        </p:spPr>
        <p:txBody>
          <a:bodyPr/>
          <a:lstStyle/>
          <a:p>
            <a:pPr eaLnBrk="1" hangingPunct="1"/>
            <a:r>
              <a:rPr lang="en-US" altLang="en-US"/>
              <a:t>Interactive Presenting</a:t>
            </a:r>
          </a:p>
        </p:txBody>
      </p:sp>
      <p:sp>
        <p:nvSpPr>
          <p:cNvPr id="81923" name="Rectangle 3">
            <a:extLst>
              <a:ext uri="{FF2B5EF4-FFF2-40B4-BE49-F238E27FC236}">
                <a16:creationId xmlns:a16="http://schemas.microsoft.com/office/drawing/2014/main" id="{8C7B0C62-6E71-4D48-A261-EC2BD7EA6CA9}"/>
              </a:ext>
            </a:extLst>
          </p:cNvPr>
          <p:cNvSpPr>
            <a:spLocks noGrp="1" noChangeArrowheads="1"/>
          </p:cNvSpPr>
          <p:nvPr>
            <p:ph type="body" idx="1"/>
          </p:nvPr>
        </p:nvSpPr>
        <p:spPr>
          <a:xfrm>
            <a:off x="2743200" y="1447800"/>
            <a:ext cx="6324600" cy="4114800"/>
          </a:xfrm>
        </p:spPr>
        <p:txBody>
          <a:bodyPr/>
          <a:lstStyle/>
          <a:p>
            <a:pPr eaLnBrk="1" hangingPunct="1"/>
            <a:r>
              <a:rPr lang="en-US" altLang="en-US"/>
              <a:t>Checking expectations &amp; needs as you go…</a:t>
            </a:r>
          </a:p>
          <a:p>
            <a:pPr eaLnBrk="1" hangingPunct="1"/>
            <a:r>
              <a:rPr lang="en-US" altLang="en-US"/>
              <a:t>Parking lot</a:t>
            </a:r>
          </a:p>
          <a:p>
            <a:pPr eaLnBrk="1" hangingPunct="1"/>
            <a:r>
              <a:rPr lang="en-US" altLang="en-US"/>
              <a:t>Checking questions (</a:t>
            </a:r>
            <a:r>
              <a:rPr lang="en-US" altLang="en-US" i="1"/>
              <a:t>open and closed)</a:t>
            </a:r>
            <a:endParaRPr lang="en-US" altLang="en-US"/>
          </a:p>
          <a:p>
            <a:pPr eaLnBrk="1" hangingPunct="1"/>
            <a:r>
              <a:rPr lang="en-US" altLang="en-US"/>
              <a:t>Use polling results from the applications</a:t>
            </a:r>
          </a:p>
          <a:p>
            <a:pPr eaLnBrk="1" hangingPunct="1"/>
            <a:r>
              <a:rPr lang="en-US" altLang="en-US"/>
              <a:t>Small group/pairs discussion</a:t>
            </a:r>
          </a:p>
          <a:p>
            <a:pPr eaLnBrk="1" hangingPunct="1"/>
            <a:r>
              <a:rPr lang="en-US" altLang="en-US"/>
              <a:t>QI games</a:t>
            </a:r>
          </a:p>
          <a:p>
            <a:pPr eaLnBrk="1" hangingPunct="1"/>
            <a:r>
              <a:rPr lang="en-US" altLang="en-US"/>
              <a:t>Ice breakers</a:t>
            </a:r>
          </a:p>
          <a:p>
            <a:pPr eaLnBrk="1" hangingPunct="1"/>
            <a:r>
              <a:rPr lang="en-US" altLang="en-US"/>
              <a:t>Role playing</a:t>
            </a:r>
          </a:p>
          <a:p>
            <a:pPr eaLnBrk="1" hangingPunct="1"/>
            <a:r>
              <a:rPr lang="en-US" altLang="en-US"/>
              <a:t>Fish bowl</a:t>
            </a:r>
          </a:p>
          <a:p>
            <a:pPr eaLnBrk="1" hangingPunct="1"/>
            <a:r>
              <a:rPr lang="en-US" altLang="en-US"/>
              <a:t>Others?</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CFB830A-699E-4068-B07E-1A3583C22374}"/>
              </a:ext>
            </a:extLst>
          </p:cNvPr>
          <p:cNvSpPr>
            <a:spLocks noGrp="1" noChangeArrowheads="1"/>
          </p:cNvSpPr>
          <p:nvPr>
            <p:ph type="title"/>
          </p:nvPr>
        </p:nvSpPr>
        <p:spPr>
          <a:xfrm>
            <a:off x="1981200" y="685800"/>
            <a:ext cx="8458200" cy="381000"/>
          </a:xfrm>
          <a:noFill/>
        </p:spPr>
        <p:txBody>
          <a:bodyPr/>
          <a:lstStyle/>
          <a:p>
            <a:pPr eaLnBrk="1" hangingPunct="1"/>
            <a:r>
              <a:rPr lang="en-US" altLang="en-US"/>
              <a:t>The Role of the “Traffic Cop”</a:t>
            </a:r>
          </a:p>
        </p:txBody>
      </p:sp>
      <p:sp>
        <p:nvSpPr>
          <p:cNvPr id="83971" name="Rectangle 3">
            <a:extLst>
              <a:ext uri="{FF2B5EF4-FFF2-40B4-BE49-F238E27FC236}">
                <a16:creationId xmlns:a16="http://schemas.microsoft.com/office/drawing/2014/main" id="{198DD68F-7495-48C8-8955-8F0298CACD2E}"/>
              </a:ext>
            </a:extLst>
          </p:cNvPr>
          <p:cNvSpPr>
            <a:spLocks noGrp="1" noChangeArrowheads="1"/>
          </p:cNvSpPr>
          <p:nvPr>
            <p:ph type="body" idx="1"/>
          </p:nvPr>
        </p:nvSpPr>
        <p:spPr>
          <a:xfrm>
            <a:off x="2362200" y="1676400"/>
            <a:ext cx="4800600" cy="3886200"/>
          </a:xfrm>
        </p:spPr>
        <p:txBody>
          <a:bodyPr/>
          <a:lstStyle/>
          <a:p>
            <a:pPr marL="0" indent="0" eaLnBrk="1" hangingPunct="1">
              <a:lnSpc>
                <a:spcPct val="80000"/>
              </a:lnSpc>
              <a:buClr>
                <a:srgbClr val="000000"/>
              </a:buClr>
              <a:buNone/>
              <a:tabLst>
                <a:tab pos="685800" algn="l"/>
              </a:tabLst>
            </a:pPr>
            <a:r>
              <a:rPr lang="en-US" altLang="en-US">
                <a:solidFill>
                  <a:srgbClr val="000000"/>
                </a:solidFill>
              </a:rPr>
              <a:t>Specific words and phrases useful in directing traffic:</a:t>
            </a:r>
          </a:p>
          <a:p>
            <a:pPr eaLnBrk="1" hangingPunct="1">
              <a:lnSpc>
                <a:spcPct val="80000"/>
              </a:lnSpc>
              <a:buClr>
                <a:srgbClr val="CC0000"/>
              </a:buClr>
              <a:buSzPct val="85000"/>
              <a:tabLst>
                <a:tab pos="685800" algn="l"/>
              </a:tabLst>
            </a:pPr>
            <a:r>
              <a:rPr lang="en-US" altLang="en-US">
                <a:solidFill>
                  <a:srgbClr val="000000"/>
                </a:solidFill>
              </a:rPr>
              <a:t>	Observing </a:t>
            </a:r>
          </a:p>
          <a:p>
            <a:pPr eaLnBrk="1" hangingPunct="1">
              <a:lnSpc>
                <a:spcPct val="80000"/>
              </a:lnSpc>
              <a:buClr>
                <a:srgbClr val="CC0000"/>
              </a:buClr>
              <a:buSzPct val="85000"/>
              <a:tabLst>
                <a:tab pos="685800" algn="l"/>
              </a:tabLst>
            </a:pPr>
            <a:r>
              <a:rPr lang="en-US" altLang="en-US">
                <a:solidFill>
                  <a:srgbClr val="000000"/>
                </a:solidFill>
              </a:rPr>
              <a:t>	Clarifying</a:t>
            </a:r>
          </a:p>
          <a:p>
            <a:pPr eaLnBrk="1" hangingPunct="1">
              <a:lnSpc>
                <a:spcPct val="80000"/>
              </a:lnSpc>
              <a:buClr>
                <a:srgbClr val="CC0000"/>
              </a:buClr>
              <a:buSzPct val="85000"/>
              <a:tabLst>
                <a:tab pos="685800" algn="l"/>
              </a:tabLst>
            </a:pPr>
            <a:r>
              <a:rPr lang="en-US" altLang="en-US">
                <a:solidFill>
                  <a:srgbClr val="000000"/>
                </a:solidFill>
              </a:rPr>
              <a:t>	Focusing</a:t>
            </a:r>
          </a:p>
          <a:p>
            <a:pPr eaLnBrk="1" hangingPunct="1">
              <a:lnSpc>
                <a:spcPct val="80000"/>
              </a:lnSpc>
              <a:buClr>
                <a:srgbClr val="CC0000"/>
              </a:buClr>
              <a:buSzPct val="85000"/>
              <a:tabLst>
                <a:tab pos="685800" algn="l"/>
              </a:tabLst>
            </a:pPr>
            <a:r>
              <a:rPr lang="en-US" altLang="en-US">
                <a:solidFill>
                  <a:srgbClr val="000000"/>
                </a:solidFill>
              </a:rPr>
              <a:t>	Stimulating </a:t>
            </a:r>
          </a:p>
          <a:p>
            <a:pPr eaLnBrk="1" hangingPunct="1">
              <a:lnSpc>
                <a:spcPct val="80000"/>
              </a:lnSpc>
              <a:buClr>
                <a:srgbClr val="CC0000"/>
              </a:buClr>
              <a:buSzPct val="85000"/>
              <a:tabLst>
                <a:tab pos="685800" algn="l"/>
              </a:tabLst>
            </a:pPr>
            <a:r>
              <a:rPr lang="en-US" altLang="en-US">
                <a:solidFill>
                  <a:srgbClr val="000000"/>
                </a:solidFill>
              </a:rPr>
              <a:t>	Balancing</a:t>
            </a:r>
          </a:p>
          <a:p>
            <a:pPr eaLnBrk="1" hangingPunct="1">
              <a:lnSpc>
                <a:spcPct val="80000"/>
              </a:lnSpc>
              <a:buClr>
                <a:srgbClr val="CC0000"/>
              </a:buClr>
              <a:buSzPct val="85000"/>
              <a:tabLst>
                <a:tab pos="685800" algn="l"/>
              </a:tabLst>
            </a:pPr>
            <a:r>
              <a:rPr lang="en-US" altLang="en-US">
                <a:solidFill>
                  <a:srgbClr val="000000"/>
                </a:solidFill>
              </a:rPr>
              <a:t>	Summarizing</a:t>
            </a:r>
          </a:p>
        </p:txBody>
      </p:sp>
      <p:pic>
        <p:nvPicPr>
          <p:cNvPr id="6" name="Picture 5" descr="traffic_cop">
            <a:extLst>
              <a:ext uri="{FF2B5EF4-FFF2-40B4-BE49-F238E27FC236}">
                <a16:creationId xmlns:a16="http://schemas.microsoft.com/office/drawing/2014/main" id="{321686FC-79CB-4913-A143-F55438A35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00200"/>
            <a:ext cx="2667000" cy="3769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176A0CA-36B2-48A8-868F-66658D82271A}"/>
              </a:ext>
            </a:extLst>
          </p:cNvPr>
          <p:cNvSpPr>
            <a:spLocks noGrp="1" noChangeArrowheads="1"/>
          </p:cNvSpPr>
          <p:nvPr>
            <p:ph type="title"/>
          </p:nvPr>
        </p:nvSpPr>
        <p:spPr>
          <a:xfrm>
            <a:off x="1524000" y="609600"/>
            <a:ext cx="9144000" cy="457200"/>
          </a:xfrm>
          <a:noFill/>
        </p:spPr>
        <p:txBody>
          <a:bodyPr/>
          <a:lstStyle/>
          <a:p>
            <a:pPr eaLnBrk="1" hangingPunct="1"/>
            <a:r>
              <a:rPr lang="en-US" altLang="en-US"/>
              <a:t>Dealing with Difficult Behaviors</a:t>
            </a:r>
          </a:p>
        </p:txBody>
      </p:sp>
      <p:pic>
        <p:nvPicPr>
          <p:cNvPr id="86019" name="Picture 3" descr="Two kids on a boat are paddling in opposite directions, illustrating the difficulty of dealing with difficult behaviors." title="Kids on a Boat">
            <a:extLst>
              <a:ext uri="{FF2B5EF4-FFF2-40B4-BE49-F238E27FC236}">
                <a16:creationId xmlns:a16="http://schemas.microsoft.com/office/drawing/2014/main" id="{3F0FD198-4E76-416F-8C5B-6BC6E1E366F5}"/>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057400" y="1600200"/>
            <a:ext cx="8077200" cy="3943350"/>
          </a:xfr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B9896D4-E1CA-4858-942E-DC6F309655FA}"/>
              </a:ext>
            </a:extLst>
          </p:cNvPr>
          <p:cNvSpPr>
            <a:spLocks noGrp="1" noChangeArrowheads="1"/>
          </p:cNvSpPr>
          <p:nvPr>
            <p:ph type="title"/>
          </p:nvPr>
        </p:nvSpPr>
        <p:spPr>
          <a:xfrm>
            <a:off x="2438400" y="2362200"/>
            <a:ext cx="7772400" cy="762000"/>
          </a:xfrm>
        </p:spPr>
        <p:txBody>
          <a:bodyPr/>
          <a:lstStyle/>
          <a:p>
            <a:pPr eaLnBrk="1" hangingPunct="1"/>
            <a:r>
              <a:rPr lang="en-US" altLang="en-US" sz="3600" b="1">
                <a:solidFill>
                  <a:schemeClr val="tx1"/>
                </a:solidFill>
              </a:rPr>
              <a:t>Fears and Challenges</a:t>
            </a:r>
          </a:p>
        </p:txBody>
      </p:sp>
      <p:pic>
        <p:nvPicPr>
          <p:cNvPr id="4" name="Picture 3">
            <a:extLst>
              <a:ext uri="{FF2B5EF4-FFF2-40B4-BE49-F238E27FC236}">
                <a16:creationId xmlns:a16="http://schemas.microsoft.com/office/drawing/2014/main" id="{F8CC31BC-162E-41E9-A155-EC3BBAF8A7C7}"/>
              </a:ext>
            </a:extLst>
          </p:cNvPr>
          <p:cNvPicPr>
            <a:picLocks noChangeAspect="1"/>
          </p:cNvPicPr>
          <p:nvPr/>
        </p:nvPicPr>
        <p:blipFill>
          <a:blip r:embed="rId3"/>
          <a:stretch>
            <a:fillRect/>
          </a:stretch>
        </p:blipFill>
        <p:spPr>
          <a:xfrm>
            <a:off x="5334000" y="3352801"/>
            <a:ext cx="1981200" cy="2314575"/>
          </a:xfrm>
          <a:prstGeom prst="rect">
            <a:avLst/>
          </a:prstGeom>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57DAB0F-0746-477E-82F5-3296A79EB7AA}"/>
              </a:ext>
            </a:extLst>
          </p:cNvPr>
          <p:cNvSpPr>
            <a:spLocks noGrp="1" noChangeArrowheads="1"/>
          </p:cNvSpPr>
          <p:nvPr>
            <p:ph type="title"/>
          </p:nvPr>
        </p:nvSpPr>
        <p:spPr>
          <a:xfrm>
            <a:off x="1905000" y="685800"/>
            <a:ext cx="8458200" cy="457200"/>
          </a:xfrm>
          <a:noFill/>
        </p:spPr>
        <p:txBody>
          <a:bodyPr vert="horz" wrap="square" lIns="90488" tIns="44450" rIns="90488" bIns="44450" numCol="1" anchor="b" anchorCtr="0" compatLnSpc="1">
            <a:prstTxWarp prst="textNoShape">
              <a:avLst/>
            </a:prstTxWarp>
          </a:bodyPr>
          <a:lstStyle/>
          <a:p>
            <a:pPr eaLnBrk="1" hangingPunct="1"/>
            <a:r>
              <a:rPr lang="en-US" altLang="en-US">
                <a:solidFill>
                  <a:schemeClr val="tx1"/>
                </a:solidFill>
              </a:rPr>
              <a:t>Intervention Strategies</a:t>
            </a:r>
          </a:p>
        </p:txBody>
      </p:sp>
      <p:pic>
        <p:nvPicPr>
          <p:cNvPr id="3" name="Picture 2" descr="This graphic shows the levels of intervention strategies from prevention at the lowest level to high lever intervention at the top. " title="Intervention Strategy Hierarchy ">
            <a:extLst>
              <a:ext uri="{FF2B5EF4-FFF2-40B4-BE49-F238E27FC236}">
                <a16:creationId xmlns:a16="http://schemas.microsoft.com/office/drawing/2014/main" id="{4CC636C3-408A-4385-B95B-0700AD0D7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0" y="1447801"/>
            <a:ext cx="7467600" cy="4355095"/>
          </a:xfrm>
          <a:prstGeom prst="rect">
            <a:avLst/>
          </a:prstGeom>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1D87-0C4D-4EF3-ACAE-3D20BB666D74}"/>
              </a:ext>
            </a:extLst>
          </p:cNvPr>
          <p:cNvSpPr>
            <a:spLocks noGrp="1"/>
          </p:cNvSpPr>
          <p:nvPr>
            <p:ph type="title"/>
          </p:nvPr>
        </p:nvSpPr>
        <p:spPr>
          <a:xfrm>
            <a:off x="2286000" y="457200"/>
            <a:ext cx="7772400" cy="762000"/>
          </a:xfrm>
        </p:spPr>
        <p:txBody>
          <a:bodyPr/>
          <a:lstStyle/>
          <a:p>
            <a:r>
              <a:rPr lang="en-US" altLang="en-US">
                <a:solidFill>
                  <a:schemeClr val="tx1"/>
                </a:solidFill>
              </a:rPr>
              <a:t>Intervention Examples</a:t>
            </a:r>
            <a:endParaRPr lang="en-US"/>
          </a:p>
        </p:txBody>
      </p:sp>
      <p:sp>
        <p:nvSpPr>
          <p:cNvPr id="3" name="Text Placeholder 2">
            <a:extLst>
              <a:ext uri="{FF2B5EF4-FFF2-40B4-BE49-F238E27FC236}">
                <a16:creationId xmlns:a16="http://schemas.microsoft.com/office/drawing/2014/main" id="{0BA46EF5-D834-4813-B089-004F7FDBD0AD}"/>
              </a:ext>
            </a:extLst>
          </p:cNvPr>
          <p:cNvSpPr>
            <a:spLocks noGrp="1"/>
          </p:cNvSpPr>
          <p:nvPr>
            <p:ph type="body" sz="half" idx="1"/>
          </p:nvPr>
        </p:nvSpPr>
        <p:spPr>
          <a:xfrm>
            <a:off x="1981200" y="1371600"/>
            <a:ext cx="4114800" cy="4191000"/>
          </a:xfrm>
        </p:spPr>
        <p:txBody>
          <a:bodyPr/>
          <a:lstStyle/>
          <a:p>
            <a:pPr marL="0" indent="0">
              <a:buNone/>
            </a:pPr>
            <a:r>
              <a:rPr lang="en-US" sz="1800" b="1"/>
              <a:t>Prevention</a:t>
            </a:r>
          </a:p>
          <a:p>
            <a:r>
              <a:rPr lang="en-US" sz="1800"/>
              <a:t>Work done before a group convenes</a:t>
            </a:r>
          </a:p>
          <a:p>
            <a:r>
              <a:rPr lang="en-US" sz="1800"/>
              <a:t>Talk with participants before the first session </a:t>
            </a:r>
          </a:p>
          <a:p>
            <a:r>
              <a:rPr lang="en-US" sz="1800"/>
              <a:t>Build ground rules to define appropriate group norms</a:t>
            </a:r>
          </a:p>
          <a:p>
            <a:r>
              <a:rPr lang="en-US" sz="1800"/>
              <a:t>Remind participants that they are responsible for upholding the ground rules</a:t>
            </a:r>
          </a:p>
          <a:p>
            <a:pPr marL="0" indent="0">
              <a:buNone/>
            </a:pPr>
            <a:r>
              <a:rPr lang="en-US" sz="1800" b="1"/>
              <a:t>Non-intervention</a:t>
            </a:r>
          </a:p>
          <a:p>
            <a:r>
              <a:rPr lang="en-US" sz="1800"/>
              <a:t>Pause a moment and let go</a:t>
            </a:r>
          </a:p>
          <a:p>
            <a:r>
              <a:rPr lang="en-US" sz="1800"/>
              <a:t>Oftentimes, participants will bring others into line by referring to the ground rules</a:t>
            </a:r>
          </a:p>
          <a:p>
            <a:endParaRPr lang="en-US" sz="1800"/>
          </a:p>
        </p:txBody>
      </p:sp>
      <p:sp>
        <p:nvSpPr>
          <p:cNvPr id="4" name="Content Placeholder 3">
            <a:extLst>
              <a:ext uri="{FF2B5EF4-FFF2-40B4-BE49-F238E27FC236}">
                <a16:creationId xmlns:a16="http://schemas.microsoft.com/office/drawing/2014/main" id="{92212180-674F-4045-8FFE-819EC00A9E4F}"/>
              </a:ext>
            </a:extLst>
          </p:cNvPr>
          <p:cNvSpPr>
            <a:spLocks noGrp="1"/>
          </p:cNvSpPr>
          <p:nvPr>
            <p:ph sz="half" idx="2"/>
          </p:nvPr>
        </p:nvSpPr>
        <p:spPr>
          <a:xfrm>
            <a:off x="6248400" y="1371600"/>
            <a:ext cx="4114800" cy="4191000"/>
          </a:xfrm>
        </p:spPr>
        <p:txBody>
          <a:bodyPr/>
          <a:lstStyle/>
          <a:p>
            <a:pPr marL="0" indent="0">
              <a:buNone/>
            </a:pPr>
            <a:r>
              <a:rPr lang="en-US" sz="1600" b="1"/>
              <a:t>Low-level intervention</a:t>
            </a:r>
          </a:p>
          <a:p>
            <a:r>
              <a:rPr lang="en-US" sz="1600"/>
              <a:t>Reference the ground rules</a:t>
            </a:r>
          </a:p>
          <a:p>
            <a:r>
              <a:rPr lang="en-US" sz="1600"/>
              <a:t>Shift in eye contact or asking for input from another learner</a:t>
            </a:r>
          </a:p>
          <a:p>
            <a:pPr marL="0" indent="0">
              <a:buNone/>
            </a:pPr>
            <a:r>
              <a:rPr lang="en-US" sz="1600" b="1"/>
              <a:t>Medium-level Intervention</a:t>
            </a:r>
          </a:p>
          <a:p>
            <a:r>
              <a:rPr lang="en-US" sz="1600"/>
              <a:t>Talk with the individual between modules or at a break</a:t>
            </a:r>
          </a:p>
          <a:p>
            <a:r>
              <a:rPr lang="en-US" sz="1600"/>
              <a:t>Create an informal contract in which the person</a:t>
            </a:r>
          </a:p>
          <a:p>
            <a:pPr marL="0" indent="0">
              <a:buNone/>
            </a:pPr>
            <a:r>
              <a:rPr lang="en-US" sz="1600" b="1"/>
              <a:t>High-level Intervention</a:t>
            </a:r>
          </a:p>
          <a:p>
            <a:r>
              <a:rPr lang="en-US" sz="1600"/>
              <a:t>This is not a step to be taken lightly since it can alienate others</a:t>
            </a:r>
          </a:p>
          <a:p>
            <a:r>
              <a:rPr lang="en-US" sz="1600"/>
              <a:t>Avoid blaming</a:t>
            </a:r>
          </a:p>
          <a:p>
            <a:r>
              <a:rPr lang="en-US" sz="1600"/>
              <a:t>Use constructive feedback and focus on problem solving</a:t>
            </a:r>
          </a:p>
          <a:p>
            <a:r>
              <a:rPr lang="en-US" sz="1600"/>
              <a:t>Keep personalities and stereotypes out of it</a:t>
            </a:r>
          </a:p>
          <a:p>
            <a:endParaRPr lang="en-US" sz="1600"/>
          </a:p>
        </p:txBody>
      </p:sp>
    </p:spTree>
    <p:extLst>
      <p:ext uri="{BB962C8B-B14F-4D97-AF65-F5344CB8AC3E}">
        <p14:creationId xmlns:p14="http://schemas.microsoft.com/office/powerpoint/2010/main" val="824235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2557C2A-83A7-47F3-AE41-CFEB8BE474C3}"/>
              </a:ext>
            </a:extLst>
          </p:cNvPr>
          <p:cNvSpPr>
            <a:spLocks noGrp="1" noChangeArrowheads="1"/>
          </p:cNvSpPr>
          <p:nvPr>
            <p:ph type="title"/>
          </p:nvPr>
        </p:nvSpPr>
        <p:spPr>
          <a:xfrm>
            <a:off x="2254045" y="609600"/>
            <a:ext cx="7772400" cy="457200"/>
          </a:xfrm>
        </p:spPr>
        <p:txBody>
          <a:bodyPr/>
          <a:lstStyle/>
          <a:p>
            <a:pPr eaLnBrk="1" hangingPunct="1"/>
            <a:r>
              <a:rPr lang="en-US" altLang="en-US">
                <a:solidFill>
                  <a:schemeClr val="tx1"/>
                </a:solidFill>
              </a:rPr>
              <a:t>Closing </a:t>
            </a:r>
          </a:p>
        </p:txBody>
      </p:sp>
      <p:sp>
        <p:nvSpPr>
          <p:cNvPr id="91139" name="Rectangle 3">
            <a:extLst>
              <a:ext uri="{FF2B5EF4-FFF2-40B4-BE49-F238E27FC236}">
                <a16:creationId xmlns:a16="http://schemas.microsoft.com/office/drawing/2014/main" id="{654C623A-D31B-48D6-AEF9-2615D9AA2822}"/>
              </a:ext>
            </a:extLst>
          </p:cNvPr>
          <p:cNvSpPr>
            <a:spLocks noGrp="1" noChangeArrowheads="1"/>
          </p:cNvSpPr>
          <p:nvPr>
            <p:ph type="body" idx="1"/>
          </p:nvPr>
        </p:nvSpPr>
        <p:spPr>
          <a:xfrm>
            <a:off x="1981200" y="2362200"/>
            <a:ext cx="8077200" cy="2667000"/>
          </a:xfrm>
        </p:spPr>
        <p:txBody>
          <a:bodyPr/>
          <a:lstStyle/>
          <a:p>
            <a:pPr eaLnBrk="1" hangingPunct="1">
              <a:buFontTx/>
              <a:buNone/>
            </a:pPr>
            <a:r>
              <a:rPr lang="en-US" altLang="en-US"/>
              <a:t>	“Don’t put people in learning experiences, put them in doing experiences.  Achieving enables people to grow.”</a:t>
            </a:r>
          </a:p>
          <a:p>
            <a:pPr algn="r" eaLnBrk="1" hangingPunct="1">
              <a:buFontTx/>
              <a:buNone/>
            </a:pPr>
            <a:r>
              <a:rPr lang="en-US" altLang="en-US"/>
              <a:t>					</a:t>
            </a:r>
            <a:r>
              <a:rPr lang="en-US" altLang="en-US" sz="2000" i="1"/>
              <a:t>Peter Drucker</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a:extLst>
              <a:ext uri="{FF2B5EF4-FFF2-40B4-BE49-F238E27FC236}">
                <a16:creationId xmlns:a16="http://schemas.microsoft.com/office/drawing/2014/main" id="{C3BB19EA-4626-425D-BAE7-873956AA2C3E}"/>
              </a:ext>
            </a:extLst>
          </p:cNvPr>
          <p:cNvSpPr>
            <a:spLocks noGrp="1" noChangeArrowheads="1"/>
          </p:cNvSpPr>
          <p:nvPr>
            <p:ph type="ctrTitle" idx="4294967295"/>
          </p:nvPr>
        </p:nvSpPr>
        <p:spPr>
          <a:xfrm>
            <a:off x="6324600" y="3200400"/>
            <a:ext cx="2514600" cy="533400"/>
          </a:xfrm>
        </p:spPr>
        <p:txBody>
          <a:bodyPr/>
          <a:lstStyle/>
          <a:p>
            <a:pPr algn="l" eaLnBrk="1" hangingPunct="1"/>
            <a:r>
              <a:rPr lang="en-US" altLang="en-US" sz="3600" b="1">
                <a:solidFill>
                  <a:schemeClr val="tx1"/>
                </a:solidFill>
              </a:rPr>
              <a:t>Lunch</a:t>
            </a:r>
          </a:p>
        </p:txBody>
      </p:sp>
      <p:pic>
        <p:nvPicPr>
          <p:cNvPr id="7" name="Picture 6">
            <a:extLst>
              <a:ext uri="{FF2B5EF4-FFF2-40B4-BE49-F238E27FC236}">
                <a16:creationId xmlns:a16="http://schemas.microsoft.com/office/drawing/2014/main" id="{DAB53A26-CC24-44CF-8F77-0ADBA8CAE3D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52801" y="1895168"/>
            <a:ext cx="2556581" cy="338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D85AA64-C43D-4092-B33B-21BC6A7721D6}"/>
              </a:ext>
            </a:extLst>
          </p:cNvPr>
          <p:cNvSpPr txBox="1">
            <a:spLocks/>
          </p:cNvSpPr>
          <p:nvPr/>
        </p:nvSpPr>
        <p:spPr bwMode="auto">
          <a:xfrm>
            <a:off x="1981200" y="594388"/>
            <a:ext cx="8229600" cy="723899"/>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spcBef>
                <a:spcPts val="0"/>
              </a:spcBef>
              <a:defRPr/>
            </a:pPr>
            <a:r>
              <a:rPr lang="en-US" altLang="en-US" sz="4000" b="1">
                <a:solidFill>
                  <a:schemeClr val="bg1"/>
                </a:solidFill>
              </a:rPr>
              <a:t>12:30pm – 1:15pm</a:t>
            </a:r>
            <a:endParaRPr lang="en-US" sz="4000" b="1">
              <a:solidFill>
                <a:schemeClr val="bg1"/>
              </a:solidFill>
              <a:latin typeface="+mj-lt"/>
            </a:endParaRPr>
          </a:p>
        </p:txBody>
      </p:sp>
    </p:spTree>
    <p:custDataLst>
      <p:tags r:id="rId1"/>
    </p:custDataLst>
    <p:extLst>
      <p:ext uri="{BB962C8B-B14F-4D97-AF65-F5344CB8AC3E}">
        <p14:creationId xmlns:p14="http://schemas.microsoft.com/office/powerpoint/2010/main" val="2481423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6F14-814D-4E8B-979F-23A5B124D131}"/>
              </a:ext>
            </a:extLst>
          </p:cNvPr>
          <p:cNvSpPr>
            <a:spLocks noGrp="1"/>
          </p:cNvSpPr>
          <p:nvPr>
            <p:ph type="title"/>
          </p:nvPr>
        </p:nvSpPr>
        <p:spPr>
          <a:xfrm>
            <a:off x="1742914" y="914400"/>
            <a:ext cx="8801314" cy="2133600"/>
          </a:xfrm>
        </p:spPr>
        <p:txBody>
          <a:bodyPr/>
          <a:lstStyle/>
          <a:p>
            <a:pPr>
              <a:spcBef>
                <a:spcPts val="600"/>
              </a:spcBef>
              <a:defRPr/>
            </a:pP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j-lt"/>
                <a:cs typeface="+mj-lt"/>
              </a:rPr>
              <a:t>Module 22 – Day 3</a:t>
            </a:r>
            <a:br>
              <a:rPr lang="en-US" sz="3600" b="1" dirty="0">
                <a:solidFill>
                  <a:srgbClr val="DD1821"/>
                </a:solidFill>
                <a:effectLst>
                  <a:outerShdw blurRad="38100" dist="38100" dir="2700000" algn="tl">
                    <a:srgbClr val="C0C0C0"/>
                  </a:outerShdw>
                </a:effectLst>
                <a:ea typeface="+mj-lt"/>
                <a:cs typeface="+mj-lt"/>
              </a:rPr>
            </a:br>
            <a:r>
              <a:rPr lang="en-US" sz="3600" b="1" dirty="0">
                <a:solidFill>
                  <a:srgbClr val="DD1821"/>
                </a:solidFill>
                <a:effectLst>
                  <a:outerShdw blurRad="38100" dist="38100" dir="2700000" algn="tl">
                    <a:srgbClr val="C0C0C0"/>
                  </a:outerShdw>
                </a:effectLst>
                <a:ea typeface="MS PGothic"/>
              </a:rPr>
              <a:t>1:15pm – 2:15pm (60 min)</a:t>
            </a:r>
            <a:br>
              <a:rPr lang="en-US" sz="3600" b="1" dirty="0">
                <a:effectLst>
                  <a:outerShdw blurRad="38100" dist="38100" dir="2700000" algn="tl">
                    <a:srgbClr val="C0C0C0"/>
                  </a:outerShdw>
                </a:effectLst>
                <a:ea typeface="MS PGothic"/>
              </a:rPr>
            </a:b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22</a:t>
            </a:r>
            <a:endParaRPr lang="en-US" sz="3600" b="1" i="1" dirty="0">
              <a:effectLst>
                <a:outerShdw blurRad="38100" dist="38100" dir="2700000" algn="tl">
                  <a:srgbClr val="C0C0C0"/>
                </a:outerShdw>
              </a:effectLst>
              <a:latin typeface="Arial"/>
              <a:ea typeface="MS PGothic"/>
              <a:cs typeface="Arial"/>
            </a:endParaRPr>
          </a:p>
        </p:txBody>
      </p:sp>
      <p:sp>
        <p:nvSpPr>
          <p:cNvPr id="94210" name="Rectangle 2">
            <a:extLst>
              <a:ext uri="{FF2B5EF4-FFF2-40B4-BE49-F238E27FC236}">
                <a16:creationId xmlns:a16="http://schemas.microsoft.com/office/drawing/2014/main" id="{5D030F0B-17FE-42A6-95E8-A27CC34C2852}"/>
              </a:ext>
            </a:extLst>
          </p:cNvPr>
          <p:cNvSpPr>
            <a:spLocks noChangeArrowheads="1"/>
          </p:cNvSpPr>
          <p:nvPr/>
        </p:nvSpPr>
        <p:spPr bwMode="auto">
          <a:xfrm>
            <a:off x="2667000" y="38100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ctr" eaLnBrk="1" hangingPunct="1">
              <a:spcBef>
                <a:spcPct val="0"/>
              </a:spcBef>
              <a:buClrTx/>
              <a:buFontTx/>
              <a:buNone/>
            </a:pPr>
            <a:r>
              <a:rPr lang="en-US" altLang="en-US" sz="3600" b="1" dirty="0">
                <a:solidFill>
                  <a:schemeClr val="tx2"/>
                </a:solidFill>
              </a:rPr>
              <a:t>Accelerated Learning </a:t>
            </a:r>
          </a:p>
          <a:p>
            <a:pPr algn="ctr" eaLnBrk="1" hangingPunct="1">
              <a:spcBef>
                <a:spcPct val="0"/>
              </a:spcBef>
              <a:buClrTx/>
              <a:buFontTx/>
              <a:buNone/>
            </a:pPr>
            <a:r>
              <a:rPr lang="en-US" altLang="en-US" sz="3600" b="1" dirty="0">
                <a:solidFill>
                  <a:schemeClr val="tx2"/>
                </a:solidFill>
              </a:rPr>
              <a:t>Mini-Trainings</a:t>
            </a:r>
          </a:p>
          <a:p>
            <a:pPr algn="ctr" eaLnBrk="1" hangingPunct="1">
              <a:spcBef>
                <a:spcPct val="0"/>
              </a:spcBef>
              <a:buClrTx/>
              <a:buFontTx/>
              <a:buNone/>
            </a:pPr>
            <a:r>
              <a:rPr lang="en-US" altLang="en-US" sz="3600" b="1" dirty="0">
                <a:solidFill>
                  <a:schemeClr val="tx2"/>
                </a:solidFill>
              </a:rPr>
              <a:t>Part 2</a:t>
            </a:r>
          </a:p>
        </p:txBody>
      </p:sp>
      <p:pic>
        <p:nvPicPr>
          <p:cNvPr id="3" name="Graphic 3" descr="Open book outline">
            <a:extLst>
              <a:ext uri="{FF2B5EF4-FFF2-40B4-BE49-F238E27FC236}">
                <a16:creationId xmlns:a16="http://schemas.microsoft.com/office/drawing/2014/main" id="{32C00A8D-1D3F-8027-89A6-993337C1D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258" y="2334647"/>
            <a:ext cx="914400" cy="914400"/>
          </a:xfrm>
          <a:prstGeom prst="rect">
            <a:avLst/>
          </a:prstGeom>
        </p:spPr>
      </p:pic>
    </p:spTree>
    <p:custDataLst>
      <p:tags r:id="rId1"/>
    </p:custDataLst>
    <p:extLst>
      <p:ext uri="{BB962C8B-B14F-4D97-AF65-F5344CB8AC3E}">
        <p14:creationId xmlns:p14="http://schemas.microsoft.com/office/powerpoint/2010/main" val="3269334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E564-3E1B-C560-5FD8-09CD12B4F0B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212897C-1909-34A0-6057-64051DCD4ECD}"/>
              </a:ext>
            </a:extLst>
          </p:cNvPr>
          <p:cNvSpPr>
            <a:spLocks noGrp="1"/>
          </p:cNvSpPr>
          <p:nvPr>
            <p:ph idx="1"/>
          </p:nvPr>
        </p:nvSpPr>
        <p:spPr/>
        <p:txBody>
          <a:bodyPr/>
          <a:lstStyle/>
          <a:p>
            <a:r>
              <a:rPr lang="en-US" dirty="0"/>
              <a:t>Apply TOT guidance to development of training</a:t>
            </a:r>
          </a:p>
          <a:p>
            <a:r>
              <a:rPr lang="en-US" dirty="0"/>
              <a:t>Improve training skills through experience</a:t>
            </a:r>
          </a:p>
          <a:p>
            <a:r>
              <a:rPr lang="en-US" dirty="0"/>
              <a:t>Receive immediate feedback on mini-training</a:t>
            </a:r>
          </a:p>
          <a:p>
            <a:endParaRPr lang="en-US" dirty="0"/>
          </a:p>
        </p:txBody>
      </p:sp>
    </p:spTree>
    <p:extLst>
      <p:ext uri="{BB962C8B-B14F-4D97-AF65-F5344CB8AC3E}">
        <p14:creationId xmlns:p14="http://schemas.microsoft.com/office/powerpoint/2010/main" val="2530177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5C5353DD-B985-4A32-8BAB-7C8E3815137C}"/>
              </a:ext>
            </a:extLst>
          </p:cNvPr>
          <p:cNvSpPr>
            <a:spLocks noGrp="1" noChangeArrowheads="1"/>
          </p:cNvSpPr>
          <p:nvPr>
            <p:ph type="title"/>
          </p:nvPr>
        </p:nvSpPr>
        <p:spPr>
          <a:xfrm>
            <a:off x="1538207" y="1371600"/>
            <a:ext cx="8939077" cy="1828800"/>
          </a:xfrm>
        </p:spPr>
        <p:txBody>
          <a:bodyPr/>
          <a:lstStyle/>
          <a:p>
            <a:pPr>
              <a:spcBef>
                <a:spcPts val="600"/>
              </a:spcBef>
              <a:defRPr/>
            </a:pPr>
            <a:r>
              <a:rPr lang="en-US" sz="3600" b="1" dirty="0">
                <a:solidFill>
                  <a:srgbClr val="DD1821"/>
                </a:solidFill>
                <a:effectLst>
                  <a:outerShdw blurRad="38100" dist="38100" dir="2700000" algn="tl">
                    <a:srgbClr val="C0C0C0"/>
                  </a:outerShdw>
                </a:effectLst>
                <a:ea typeface="MS PGothic"/>
              </a:rPr>
              <a:t>Module 23 – Day 3</a:t>
            </a: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2:15pm – 3:00 (45 min) </a:t>
            </a:r>
            <a:br>
              <a:rPr lang="en-US" sz="3600" b="1" dirty="0">
                <a:solidFill>
                  <a:srgbClr val="DD1821"/>
                </a:solidFill>
                <a:effectLst>
                  <a:outerShdw blurRad="38100" dist="38100" dir="2700000" algn="tl">
                    <a:srgbClr val="C0C0C0"/>
                  </a:outerShdw>
                </a:effectLst>
                <a:latin typeface="Garamond"/>
                <a:ea typeface="MS PGothic"/>
                <a:cs typeface="Arial"/>
              </a:rPr>
            </a:b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23</a:t>
            </a:r>
            <a:endParaRPr lang="en-US" sz="3600" dirty="0">
              <a:effectLst>
                <a:outerShdw blurRad="38100" dist="38100" dir="2700000" algn="tl">
                  <a:srgbClr val="C0C0C0"/>
                </a:outerShdw>
              </a:effectLst>
              <a:ea typeface="+mj-lt"/>
              <a:cs typeface="+mj-lt"/>
            </a:endParaRPr>
          </a:p>
        </p:txBody>
      </p:sp>
      <p:sp>
        <p:nvSpPr>
          <p:cNvPr id="139267" name="Rectangle 3">
            <a:extLst>
              <a:ext uri="{FF2B5EF4-FFF2-40B4-BE49-F238E27FC236}">
                <a16:creationId xmlns:a16="http://schemas.microsoft.com/office/drawing/2014/main" id="{A210C8B2-E747-4C36-94F2-0A92EF7C7FCF}"/>
              </a:ext>
            </a:extLst>
          </p:cNvPr>
          <p:cNvSpPr>
            <a:spLocks noGrp="1" noChangeArrowheads="1"/>
          </p:cNvSpPr>
          <p:nvPr>
            <p:ph idx="1"/>
          </p:nvPr>
        </p:nvSpPr>
        <p:spPr>
          <a:xfrm>
            <a:off x="2209800" y="4038600"/>
            <a:ext cx="7772400" cy="914400"/>
          </a:xfrm>
        </p:spPr>
        <p:txBody>
          <a:bodyPr/>
          <a:lstStyle/>
          <a:p>
            <a:pPr marL="0" indent="0" algn="ctr" eaLnBrk="1" hangingPunct="1">
              <a:buNone/>
            </a:pPr>
            <a:r>
              <a:rPr lang="en-US" altLang="en-US" sz="3600" b="1"/>
              <a:t>Game Plan Going Forward</a:t>
            </a:r>
            <a:endParaRPr lang="en-US" altLang="en-US" sz="3600"/>
          </a:p>
        </p:txBody>
      </p:sp>
      <p:pic>
        <p:nvPicPr>
          <p:cNvPr id="3" name="Graphic 3" descr="Open book outline">
            <a:extLst>
              <a:ext uri="{FF2B5EF4-FFF2-40B4-BE49-F238E27FC236}">
                <a16:creationId xmlns:a16="http://schemas.microsoft.com/office/drawing/2014/main" id="{29FFC078-0C5A-1524-FA48-CC7EEED0A1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851" y="2347562"/>
            <a:ext cx="914400" cy="914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741050-3D60-4940-8EBB-9AEDA826A497}"/>
              </a:ext>
            </a:extLst>
          </p:cNvPr>
          <p:cNvSpPr>
            <a:spLocks noGrp="1" noChangeArrowheads="1"/>
          </p:cNvSpPr>
          <p:nvPr>
            <p:ph type="title" idx="4294967295"/>
          </p:nvPr>
        </p:nvSpPr>
        <p:spPr>
          <a:xfrm>
            <a:off x="2286000" y="457200"/>
            <a:ext cx="7772400" cy="762000"/>
          </a:xfrm>
        </p:spPr>
        <p:txBody>
          <a:bodyPr/>
          <a:lstStyle/>
          <a:p>
            <a:pPr eaLnBrk="1" hangingPunct="1"/>
            <a:r>
              <a:rPr lang="en-US" altLang="en-US">
                <a:solidFill>
                  <a:schemeClr val="tx1"/>
                </a:solidFill>
              </a:rPr>
              <a:t>Expectations of TOT Participants</a:t>
            </a:r>
          </a:p>
        </p:txBody>
      </p:sp>
      <p:sp>
        <p:nvSpPr>
          <p:cNvPr id="12291" name="Rectangle 3">
            <a:extLst>
              <a:ext uri="{FF2B5EF4-FFF2-40B4-BE49-F238E27FC236}">
                <a16:creationId xmlns:a16="http://schemas.microsoft.com/office/drawing/2014/main" id="{F097B255-16FE-4DDC-BC65-FFCBBC8EC15B}"/>
              </a:ext>
            </a:extLst>
          </p:cNvPr>
          <p:cNvSpPr>
            <a:spLocks noGrp="1" noChangeArrowheads="1"/>
          </p:cNvSpPr>
          <p:nvPr>
            <p:ph type="body" idx="4294967295"/>
          </p:nvPr>
        </p:nvSpPr>
        <p:spPr/>
        <p:txBody>
          <a:bodyPr/>
          <a:lstStyle/>
          <a:p>
            <a:pPr marL="0" indent="0" eaLnBrk="1" hangingPunct="1">
              <a:buClr>
                <a:srgbClr val="DD1821"/>
              </a:buClr>
              <a:buNone/>
            </a:pPr>
            <a:r>
              <a:rPr lang="en-US" altLang="en-US"/>
              <a:t>Post-TOT work</a:t>
            </a:r>
          </a:p>
          <a:p>
            <a:pPr lvl="1" eaLnBrk="1" hangingPunct="1">
              <a:buClr>
                <a:srgbClr val="DD1821"/>
              </a:buClr>
              <a:buFont typeface="Arial" panose="020B0604020202020204" pitchFamily="34" charset="0"/>
              <a:buChar char="•"/>
            </a:pPr>
            <a:r>
              <a:rPr lang="en-US" altLang="en-US" i="1"/>
              <a:t>Provide 3 QI trainings within 120 days of completion of the TOT session and report these trainings to CQII</a:t>
            </a:r>
          </a:p>
          <a:p>
            <a:pPr lvl="1" eaLnBrk="1" hangingPunct="1">
              <a:buClr>
                <a:srgbClr val="DD1821"/>
              </a:buClr>
              <a:buFont typeface="Arial" panose="020B0604020202020204" pitchFamily="34" charset="0"/>
              <a:buChar char="•"/>
            </a:pPr>
            <a:r>
              <a:rPr lang="en-US" altLang="en-US" i="1"/>
              <a:t>Meet with assigned TOT Study Groups at least twice within 120 days of the TOT</a:t>
            </a:r>
          </a:p>
          <a:p>
            <a:pPr lvl="1" eaLnBrk="1" hangingPunct="1">
              <a:buClr>
                <a:srgbClr val="DD1821"/>
              </a:buClr>
              <a:buFont typeface="Arial" panose="020B0604020202020204" pitchFamily="34" charset="0"/>
              <a:buChar char="•"/>
            </a:pPr>
            <a:r>
              <a:rPr lang="en-US" altLang="en-US" i="1"/>
              <a:t>Participate in post-TOT webinars with CQII staff and TOT faculty</a:t>
            </a:r>
          </a:p>
        </p:txBody>
      </p:sp>
    </p:spTree>
    <p:custDataLst>
      <p:tags r:id="rId1"/>
    </p:custDataLst>
    <p:extLst>
      <p:ext uri="{BB962C8B-B14F-4D97-AF65-F5344CB8AC3E}">
        <p14:creationId xmlns:p14="http://schemas.microsoft.com/office/powerpoint/2010/main" val="1231428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741050-3D60-4940-8EBB-9AEDA826A497}"/>
              </a:ext>
            </a:extLst>
          </p:cNvPr>
          <p:cNvSpPr>
            <a:spLocks noGrp="1" noChangeArrowheads="1"/>
          </p:cNvSpPr>
          <p:nvPr>
            <p:ph type="title" idx="4294967295"/>
          </p:nvPr>
        </p:nvSpPr>
        <p:spPr>
          <a:xfrm>
            <a:off x="2286000" y="457200"/>
            <a:ext cx="7772400" cy="762000"/>
          </a:xfrm>
        </p:spPr>
        <p:txBody>
          <a:bodyPr/>
          <a:lstStyle/>
          <a:p>
            <a:pPr eaLnBrk="1" hangingPunct="1"/>
            <a:r>
              <a:rPr lang="en-US" altLang="en-US">
                <a:solidFill>
                  <a:schemeClr val="tx1"/>
                </a:solidFill>
              </a:rPr>
              <a:t>Provide 3 QI Trainings within 120 Days</a:t>
            </a:r>
          </a:p>
        </p:txBody>
      </p:sp>
      <p:sp>
        <p:nvSpPr>
          <p:cNvPr id="12291" name="Rectangle 3">
            <a:extLst>
              <a:ext uri="{FF2B5EF4-FFF2-40B4-BE49-F238E27FC236}">
                <a16:creationId xmlns:a16="http://schemas.microsoft.com/office/drawing/2014/main" id="{F097B255-16FE-4DDC-BC65-FFCBBC8EC15B}"/>
              </a:ext>
            </a:extLst>
          </p:cNvPr>
          <p:cNvSpPr>
            <a:spLocks noGrp="1" noChangeArrowheads="1"/>
          </p:cNvSpPr>
          <p:nvPr>
            <p:ph type="body" idx="4294967295"/>
          </p:nvPr>
        </p:nvSpPr>
        <p:spPr/>
        <p:txBody>
          <a:bodyPr/>
          <a:lstStyle/>
          <a:p>
            <a:pPr marL="0" indent="0" eaLnBrk="1" hangingPunct="1">
              <a:buNone/>
            </a:pPr>
            <a:r>
              <a:rPr lang="en-US" altLang="en-US"/>
              <a:t>Today</a:t>
            </a:r>
          </a:p>
          <a:p>
            <a:pPr eaLnBrk="1" hangingPunct="1"/>
            <a:r>
              <a:rPr lang="en-US" altLang="en-US"/>
              <a:t>Review and update your individual training form; ask faculty for help if needed</a:t>
            </a:r>
          </a:p>
          <a:p>
            <a:pPr eaLnBrk="1" hangingPunct="1"/>
            <a:r>
              <a:rPr lang="en-US" altLang="en-US"/>
              <a:t>Share your training plans with your training neighbor</a:t>
            </a:r>
          </a:p>
          <a:p>
            <a:pPr eaLnBrk="1" hangingPunct="1"/>
            <a:endParaRPr lang="en-US" altLang="en-US" sz="1600"/>
          </a:p>
          <a:p>
            <a:pPr marL="0" indent="0" eaLnBrk="1" hangingPunct="1">
              <a:buNone/>
            </a:pPr>
            <a:r>
              <a:rPr lang="en-US" altLang="en-US"/>
              <a:t>After TOT</a:t>
            </a:r>
          </a:p>
          <a:p>
            <a:pPr eaLnBrk="1" hangingPunct="1"/>
            <a:r>
              <a:rPr lang="en-US" altLang="en-US"/>
              <a:t>Report your training to the Center by going to</a:t>
            </a:r>
            <a:br>
              <a:rPr lang="en-US" altLang="en-US"/>
            </a:br>
            <a:r>
              <a:rPr lang="en-US" altLang="en-US"/>
              <a:t>https://www.surveymonkey.com/r/totreport</a:t>
            </a:r>
          </a:p>
        </p:txBody>
      </p:sp>
    </p:spTree>
    <p:custDataLst>
      <p:tags r:id="rId1"/>
    </p:custDataLst>
    <p:extLst>
      <p:ext uri="{BB962C8B-B14F-4D97-AF65-F5344CB8AC3E}">
        <p14:creationId xmlns:p14="http://schemas.microsoft.com/office/powerpoint/2010/main" val="3059518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741050-3D60-4940-8EBB-9AEDA826A497}"/>
              </a:ext>
            </a:extLst>
          </p:cNvPr>
          <p:cNvSpPr>
            <a:spLocks noGrp="1" noChangeArrowheads="1"/>
          </p:cNvSpPr>
          <p:nvPr>
            <p:ph type="title" idx="4294967295"/>
          </p:nvPr>
        </p:nvSpPr>
        <p:spPr>
          <a:xfrm>
            <a:off x="2286000" y="457200"/>
            <a:ext cx="7772400" cy="762000"/>
          </a:xfrm>
        </p:spPr>
        <p:txBody>
          <a:bodyPr/>
          <a:lstStyle/>
          <a:p>
            <a:pPr eaLnBrk="1" hangingPunct="1"/>
            <a:r>
              <a:rPr lang="en-US" altLang="en-US">
                <a:solidFill>
                  <a:schemeClr val="tx1"/>
                </a:solidFill>
              </a:rPr>
              <a:t>TOT Study Groups</a:t>
            </a:r>
          </a:p>
        </p:txBody>
      </p:sp>
      <p:sp>
        <p:nvSpPr>
          <p:cNvPr id="12291" name="Rectangle 3">
            <a:extLst>
              <a:ext uri="{FF2B5EF4-FFF2-40B4-BE49-F238E27FC236}">
                <a16:creationId xmlns:a16="http://schemas.microsoft.com/office/drawing/2014/main" id="{F097B255-16FE-4DDC-BC65-FFCBBC8EC15B}"/>
              </a:ext>
            </a:extLst>
          </p:cNvPr>
          <p:cNvSpPr>
            <a:spLocks noGrp="1" noChangeArrowheads="1"/>
          </p:cNvSpPr>
          <p:nvPr>
            <p:ph type="body" idx="4294967295"/>
          </p:nvPr>
        </p:nvSpPr>
        <p:spPr>
          <a:xfrm>
            <a:off x="2286000" y="1447800"/>
            <a:ext cx="8077200" cy="4191000"/>
          </a:xfrm>
        </p:spPr>
        <p:txBody>
          <a:bodyPr/>
          <a:lstStyle/>
          <a:p>
            <a:pPr marL="0" indent="0" eaLnBrk="1" hangingPunct="1">
              <a:buNone/>
            </a:pPr>
            <a:r>
              <a:rPr lang="en-US" altLang="en-US"/>
              <a:t>Today</a:t>
            </a:r>
          </a:p>
          <a:p>
            <a:pPr eaLnBrk="1" hangingPunct="1"/>
            <a:r>
              <a:rPr lang="en-US" altLang="en-US"/>
              <a:t>Ensure that you have identified the two dates and are set up</a:t>
            </a:r>
          </a:p>
          <a:p>
            <a:pPr lvl="1" eaLnBrk="1" hangingPunct="1"/>
            <a:r>
              <a:rPr lang="en-US" altLang="en-US"/>
              <a:t>Within 30 days of the TOT session (Study Group Session 1)</a:t>
            </a:r>
          </a:p>
          <a:p>
            <a:pPr lvl="1" eaLnBrk="1" hangingPunct="1"/>
            <a:r>
              <a:rPr lang="en-US" altLang="en-US"/>
              <a:t>Between 60-90 days out (Study Group Session 2)</a:t>
            </a:r>
          </a:p>
          <a:p>
            <a:pPr eaLnBrk="1" hangingPunct="1"/>
            <a:endParaRPr lang="en-US" altLang="en-US" sz="1600"/>
          </a:p>
          <a:p>
            <a:pPr marL="0" indent="0" eaLnBrk="1" hangingPunct="1">
              <a:buNone/>
            </a:pPr>
            <a:r>
              <a:rPr lang="en-US" altLang="en-US"/>
              <a:t>After TOT</a:t>
            </a:r>
          </a:p>
          <a:p>
            <a:pPr eaLnBrk="1" hangingPunct="1"/>
            <a:r>
              <a:rPr lang="en-US" altLang="en-US"/>
              <a:t>CQII will send out the Study Group reminders</a:t>
            </a:r>
          </a:p>
          <a:p>
            <a:pPr lvl="1" eaLnBrk="1" hangingPunct="1"/>
            <a:r>
              <a:rPr lang="en-US" altLang="en-US"/>
              <a:t>Study Group Session 1: Focus on your training plans</a:t>
            </a:r>
          </a:p>
          <a:p>
            <a:pPr lvl="1" eaLnBrk="1" hangingPunct="1"/>
            <a:r>
              <a:rPr lang="en-US" altLang="en-US"/>
              <a:t>Study Group Session 2: Focus on trainings you conducted</a:t>
            </a:r>
          </a:p>
          <a:p>
            <a:pPr lvl="1" eaLnBrk="1" hangingPunct="1"/>
            <a:endParaRPr lang="en-US" altLang="en-US"/>
          </a:p>
        </p:txBody>
      </p:sp>
    </p:spTree>
    <p:custDataLst>
      <p:tags r:id="rId1"/>
    </p:custDataLst>
    <p:extLst>
      <p:ext uri="{BB962C8B-B14F-4D97-AF65-F5344CB8AC3E}">
        <p14:creationId xmlns:p14="http://schemas.microsoft.com/office/powerpoint/2010/main" val="162340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2D44-5EA4-4E50-AC44-C3C2A471D5E0}"/>
              </a:ext>
            </a:extLst>
          </p:cNvPr>
          <p:cNvSpPr>
            <a:spLocks noGrp="1"/>
          </p:cNvSpPr>
          <p:nvPr>
            <p:ph type="title"/>
          </p:nvPr>
        </p:nvSpPr>
        <p:spPr>
          <a:xfrm>
            <a:off x="2286000" y="457200"/>
            <a:ext cx="7772400" cy="731520"/>
          </a:xfrm>
        </p:spPr>
        <p:txBody>
          <a:bodyPr/>
          <a:lstStyle/>
          <a:p>
            <a:r>
              <a:rPr lang="en-US"/>
              <a:t>Garden</a:t>
            </a:r>
          </a:p>
        </p:txBody>
      </p:sp>
      <p:pic>
        <p:nvPicPr>
          <p:cNvPr id="4" name="Picture 3" descr="Child watering a plant">
            <a:extLst>
              <a:ext uri="{FF2B5EF4-FFF2-40B4-BE49-F238E27FC236}">
                <a16:creationId xmlns:a16="http://schemas.microsoft.com/office/drawing/2014/main" id="{76EFB0CC-8EE0-2F03-ABC7-99031C625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143000"/>
            <a:ext cx="7746468" cy="4797586"/>
          </a:xfrm>
          <a:prstGeom prst="rect">
            <a:avLst/>
          </a:prstGeom>
        </p:spPr>
      </p:pic>
    </p:spTree>
    <p:extLst>
      <p:ext uri="{BB962C8B-B14F-4D97-AF65-F5344CB8AC3E}">
        <p14:creationId xmlns:p14="http://schemas.microsoft.com/office/powerpoint/2010/main" val="2291977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741050-3D60-4940-8EBB-9AEDA826A497}"/>
              </a:ext>
            </a:extLst>
          </p:cNvPr>
          <p:cNvSpPr>
            <a:spLocks noGrp="1" noChangeArrowheads="1"/>
          </p:cNvSpPr>
          <p:nvPr>
            <p:ph type="title" idx="4294967295"/>
          </p:nvPr>
        </p:nvSpPr>
        <p:spPr>
          <a:xfrm>
            <a:off x="2286000" y="457200"/>
            <a:ext cx="7772400" cy="762000"/>
          </a:xfrm>
        </p:spPr>
        <p:txBody>
          <a:bodyPr/>
          <a:lstStyle/>
          <a:p>
            <a:pPr eaLnBrk="1" hangingPunct="1"/>
            <a:r>
              <a:rPr lang="en-US" altLang="en-US">
                <a:solidFill>
                  <a:schemeClr val="tx1"/>
                </a:solidFill>
              </a:rPr>
              <a:t>Post-TOT Webinar</a:t>
            </a:r>
          </a:p>
        </p:txBody>
      </p:sp>
      <p:sp>
        <p:nvSpPr>
          <p:cNvPr id="12291" name="Rectangle 3">
            <a:extLst>
              <a:ext uri="{FF2B5EF4-FFF2-40B4-BE49-F238E27FC236}">
                <a16:creationId xmlns:a16="http://schemas.microsoft.com/office/drawing/2014/main" id="{F097B255-16FE-4DDC-BC65-FFCBBC8EC15B}"/>
              </a:ext>
            </a:extLst>
          </p:cNvPr>
          <p:cNvSpPr>
            <a:spLocks noGrp="1" noChangeArrowheads="1"/>
          </p:cNvSpPr>
          <p:nvPr>
            <p:ph type="body" idx="4294967295"/>
          </p:nvPr>
        </p:nvSpPr>
        <p:spPr>
          <a:xfrm>
            <a:off x="2286000" y="1447800"/>
            <a:ext cx="8077200" cy="4191000"/>
          </a:xfrm>
        </p:spPr>
        <p:txBody>
          <a:bodyPr/>
          <a:lstStyle/>
          <a:p>
            <a:pPr marL="0" indent="0" eaLnBrk="1" hangingPunct="1">
              <a:buNone/>
            </a:pPr>
            <a:r>
              <a:rPr lang="en-US" altLang="en-US"/>
              <a:t>After TOT</a:t>
            </a:r>
          </a:p>
          <a:p>
            <a:pPr eaLnBrk="1" hangingPunct="1"/>
            <a:r>
              <a:rPr lang="en-US" altLang="en-US"/>
              <a:t>CQII will send out the webinar notice for upcoming post-TOT webinars with CQII staff and TOT faculty</a:t>
            </a:r>
          </a:p>
          <a:p>
            <a:pPr eaLnBrk="1" hangingPunct="1"/>
            <a:r>
              <a:rPr lang="en-US" altLang="en-US"/>
              <a:t>Participate, meet all TOT peers, and learn from each other</a:t>
            </a:r>
          </a:p>
          <a:p>
            <a:pPr eaLnBrk="1" hangingPunct="1"/>
            <a:endParaRPr lang="en-US" altLang="en-US"/>
          </a:p>
        </p:txBody>
      </p:sp>
    </p:spTree>
    <p:custDataLst>
      <p:tags r:id="rId1"/>
    </p:custDataLst>
    <p:extLst>
      <p:ext uri="{BB962C8B-B14F-4D97-AF65-F5344CB8AC3E}">
        <p14:creationId xmlns:p14="http://schemas.microsoft.com/office/powerpoint/2010/main" val="585308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4" name="Rectangle 4">
            <a:extLst>
              <a:ext uri="{FF2B5EF4-FFF2-40B4-BE49-F238E27FC236}">
                <a16:creationId xmlns:a16="http://schemas.microsoft.com/office/drawing/2014/main" id="{672B3FFF-8C7A-48B0-B07F-D5DE598C618C}"/>
              </a:ext>
            </a:extLst>
          </p:cNvPr>
          <p:cNvSpPr>
            <a:spLocks noChangeArrowheads="1"/>
          </p:cNvSpPr>
          <p:nvPr/>
        </p:nvSpPr>
        <p:spPr bwMode="auto">
          <a:xfrm>
            <a:off x="1752600" y="1447801"/>
            <a:ext cx="8763000" cy="1754326"/>
          </a:xfrm>
          <a:prstGeom prst="rect">
            <a:avLst/>
          </a:prstGeom>
          <a:noFill/>
          <a:ln w="9525">
            <a:noFill/>
            <a:miter lim="800000"/>
            <a:headEnd/>
            <a:tailEnd/>
          </a:ln>
          <a:effectLst/>
        </p:spPr>
        <p:txBody>
          <a:bodyPr lIns="91440" tIns="45720" rIns="91440" bIns="45720" anchor="t">
            <a:spAutoFit/>
          </a:bodyPr>
          <a:lstStyle/>
          <a:p>
            <a:pPr algn="ctr">
              <a:defRPr/>
            </a:pPr>
            <a:r>
              <a:rPr lang="en-US" sz="3600" b="1" dirty="0">
                <a:solidFill>
                  <a:srgbClr val="DD1821"/>
                </a:solidFill>
                <a:effectLst>
                  <a:outerShdw blurRad="38100" dist="38100" dir="2700000" algn="tl">
                    <a:srgbClr val="C0C0C0"/>
                  </a:outerShdw>
                </a:effectLst>
                <a:latin typeface="Garamond"/>
                <a:ea typeface="MS PGothic"/>
              </a:rPr>
              <a:t>Module 24– Day 3</a:t>
            </a:r>
          </a:p>
          <a:p>
            <a:pPr algn="ctr">
              <a:defRPr/>
            </a:pPr>
            <a:r>
              <a:rPr lang="en-US" sz="3600" b="1" dirty="0">
                <a:solidFill>
                  <a:srgbClr val="DD1821"/>
                </a:solidFill>
                <a:effectLst>
                  <a:outerShdw blurRad="38100" dist="38100" dir="2700000" algn="tl">
                    <a:srgbClr val="C0C0C0"/>
                  </a:outerShdw>
                </a:effectLst>
                <a:latin typeface="Garamond"/>
                <a:ea typeface="MS PGothic"/>
              </a:rPr>
              <a:t>3:00pm – 4:00pm (45 min)</a:t>
            </a:r>
          </a:p>
          <a:p>
            <a:pPr algn="ctr">
              <a:defRPr/>
            </a:pP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24</a:t>
            </a:r>
            <a:endParaRPr lang="en-US" sz="3600" b="1" dirty="0">
              <a:solidFill>
                <a:srgbClr val="DD1821"/>
              </a:solidFill>
              <a:effectLst>
                <a:outerShdw blurRad="38100" dist="38100" dir="2700000" algn="tl">
                  <a:srgbClr val="C0C0C0"/>
                </a:outerShdw>
              </a:effectLst>
              <a:latin typeface="Garamond"/>
              <a:ea typeface="MS PGothic"/>
            </a:endParaRPr>
          </a:p>
        </p:txBody>
      </p:sp>
      <p:sp>
        <p:nvSpPr>
          <p:cNvPr id="140290" name="Rectangle 2">
            <a:extLst>
              <a:ext uri="{FF2B5EF4-FFF2-40B4-BE49-F238E27FC236}">
                <a16:creationId xmlns:a16="http://schemas.microsoft.com/office/drawing/2014/main" id="{4274AFAE-5AF2-41F9-8AE8-0D3D637F228E}"/>
              </a:ext>
            </a:extLst>
          </p:cNvPr>
          <p:cNvSpPr>
            <a:spLocks noGrp="1" noChangeArrowheads="1"/>
          </p:cNvSpPr>
          <p:nvPr>
            <p:ph type="title"/>
          </p:nvPr>
        </p:nvSpPr>
        <p:spPr>
          <a:xfrm>
            <a:off x="1866900" y="3733800"/>
            <a:ext cx="8534400" cy="762000"/>
          </a:xfrm>
        </p:spPr>
        <p:txBody>
          <a:bodyPr/>
          <a:lstStyle/>
          <a:p>
            <a:pPr eaLnBrk="1" hangingPunct="1"/>
            <a:r>
              <a:rPr lang="en-US" altLang="en-US" sz="3600" b="1"/>
              <a:t>Aha! Moments, Evaluation &amp; Celebration</a:t>
            </a:r>
          </a:p>
        </p:txBody>
      </p:sp>
      <p:pic>
        <p:nvPicPr>
          <p:cNvPr id="2" name="Graphic 3" descr="Open book outline">
            <a:extLst>
              <a:ext uri="{FF2B5EF4-FFF2-40B4-BE49-F238E27FC236}">
                <a16:creationId xmlns:a16="http://schemas.microsoft.com/office/drawing/2014/main" id="{D898AC44-8C01-E77F-A85E-64E12B4A3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155" y="2457921"/>
            <a:ext cx="914400" cy="914400"/>
          </a:xfrm>
          <a:prstGeom prst="rect">
            <a:avLst/>
          </a:prstGeom>
        </p:spPr>
      </p:pic>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283119F-93F0-4A8D-9A46-54786328D9DB}"/>
              </a:ext>
            </a:extLst>
          </p:cNvPr>
          <p:cNvSpPr>
            <a:spLocks noGrp="1" noChangeArrowheads="1"/>
          </p:cNvSpPr>
          <p:nvPr>
            <p:ph type="title"/>
          </p:nvPr>
        </p:nvSpPr>
        <p:spPr>
          <a:xfrm>
            <a:off x="2209800" y="457200"/>
            <a:ext cx="7772400" cy="762000"/>
          </a:xfrm>
        </p:spPr>
        <p:txBody>
          <a:bodyPr/>
          <a:lstStyle/>
          <a:p>
            <a:pPr eaLnBrk="1" hangingPunct="1"/>
            <a:r>
              <a:rPr lang="en-US" altLang="en-US"/>
              <a:t>Module Agenda</a:t>
            </a:r>
          </a:p>
        </p:txBody>
      </p:sp>
      <p:sp>
        <p:nvSpPr>
          <p:cNvPr id="119811" name="Rectangle 3">
            <a:extLst>
              <a:ext uri="{FF2B5EF4-FFF2-40B4-BE49-F238E27FC236}">
                <a16:creationId xmlns:a16="http://schemas.microsoft.com/office/drawing/2014/main" id="{FF4B055F-D6D7-454A-9D66-E2E121DA56FE}"/>
              </a:ext>
            </a:extLst>
          </p:cNvPr>
          <p:cNvSpPr>
            <a:spLocks noGrp="1" noChangeArrowheads="1"/>
          </p:cNvSpPr>
          <p:nvPr>
            <p:ph idx="1"/>
          </p:nvPr>
        </p:nvSpPr>
        <p:spPr>
          <a:xfrm>
            <a:off x="2275114" y="1600200"/>
            <a:ext cx="7772400" cy="2438400"/>
          </a:xfrm>
        </p:spPr>
        <p:txBody>
          <a:bodyPr/>
          <a:lstStyle/>
          <a:p>
            <a:pPr eaLnBrk="1" hangingPunct="1"/>
            <a:r>
              <a:rPr lang="en-US" altLang="en-US"/>
              <a:t>Personal Highlights or Aha! Moments</a:t>
            </a:r>
          </a:p>
          <a:p>
            <a:pPr eaLnBrk="1" hangingPunct="1"/>
            <a:r>
              <a:rPr lang="en-US" altLang="en-US"/>
              <a:t>Polling Survey</a:t>
            </a:r>
          </a:p>
          <a:p>
            <a:pPr eaLnBrk="1" hangingPunct="1"/>
            <a:r>
              <a:rPr lang="en-US" altLang="en-US"/>
              <a:t>Went Well / Do Differently</a:t>
            </a:r>
          </a:p>
          <a:p>
            <a:pPr eaLnBrk="1" hangingPunct="1"/>
            <a:endParaRPr lang="en-US" altLang="en-US"/>
          </a:p>
        </p:txBody>
      </p:sp>
    </p:spTree>
    <p:custDataLst>
      <p:tags r:id="rId1"/>
    </p:custDataLst>
    <p:extLst>
      <p:ext uri="{BB962C8B-B14F-4D97-AF65-F5344CB8AC3E}">
        <p14:creationId xmlns:p14="http://schemas.microsoft.com/office/powerpoint/2010/main" val="162703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2286000" y="457200"/>
            <a:ext cx="7772400" cy="762000"/>
          </a:xfrm>
        </p:spPr>
        <p:txBody>
          <a:bodyPr/>
          <a:lstStyle/>
          <a:p>
            <a:r>
              <a:rPr lang="en-US" altLang="en-US"/>
              <a:t>Highlights &amp; Aha! Moments</a:t>
            </a:r>
          </a:p>
        </p:txBody>
      </p:sp>
      <p:sp>
        <p:nvSpPr>
          <p:cNvPr id="162818" name="Rectangle 3"/>
          <p:cNvSpPr>
            <a:spLocks noGrp="1" noChangeArrowheads="1"/>
          </p:cNvSpPr>
          <p:nvPr>
            <p:ph type="body" idx="1"/>
          </p:nvPr>
        </p:nvSpPr>
        <p:spPr/>
        <p:txBody>
          <a:bodyPr/>
          <a:lstStyle/>
          <a:p>
            <a:r>
              <a:rPr lang="en-US" altLang="en-US" sz="3200"/>
              <a:t>What have been some of your personal highlights or Aha! Moments from today’s session?</a:t>
            </a:r>
          </a:p>
          <a:p>
            <a:endParaRPr lang="en-US" altLang="en-US" sz="3200"/>
          </a:p>
          <a:p>
            <a:r>
              <a:rPr lang="en-US" altLang="en-US" sz="3200"/>
              <a:t>Use the next 2 minutes to reflect on today, identify a few ideas</a:t>
            </a:r>
          </a:p>
        </p:txBody>
      </p:sp>
    </p:spTree>
    <p:custDataLst>
      <p:tags r:id="rId1"/>
    </p:custDataLst>
    <p:extLst>
      <p:ext uri="{BB962C8B-B14F-4D97-AF65-F5344CB8AC3E}">
        <p14:creationId xmlns:p14="http://schemas.microsoft.com/office/powerpoint/2010/main" val="135642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28E321-903D-4E10-8683-180C5A5FD404}"/>
              </a:ext>
            </a:extLst>
          </p:cNvPr>
          <p:cNvSpPr txBox="1">
            <a:spLocks/>
          </p:cNvSpPr>
          <p:nvPr/>
        </p:nvSpPr>
        <p:spPr bwMode="auto">
          <a:xfrm>
            <a:off x="2816994" y="2667000"/>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a:latin typeface="+mj-lt"/>
              <a:ea typeface="+mj-ea"/>
              <a:cs typeface="+mj-cs"/>
            </a:endParaRPr>
          </a:p>
        </p:txBody>
      </p:sp>
      <p:sp>
        <p:nvSpPr>
          <p:cNvPr id="4" name="Title 1">
            <a:extLst>
              <a:ext uri="{FF2B5EF4-FFF2-40B4-BE49-F238E27FC236}">
                <a16:creationId xmlns:a16="http://schemas.microsoft.com/office/drawing/2014/main" id="{2E0951CB-8496-415D-ADE8-61D897E4A488}"/>
              </a:ext>
            </a:extLst>
          </p:cNvPr>
          <p:cNvSpPr txBox="1">
            <a:spLocks/>
          </p:cNvSpPr>
          <p:nvPr/>
        </p:nvSpPr>
        <p:spPr bwMode="auto">
          <a:xfrm>
            <a:off x="2054994" y="2514600"/>
            <a:ext cx="8610600" cy="1143000"/>
          </a:xfrm>
          <a:prstGeom prst="rect">
            <a:avLst/>
          </a:prstGeom>
          <a:solidFill>
            <a:srgbClr val="C00000"/>
          </a:solidFill>
          <a:ln>
            <a:noFill/>
          </a:ln>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defRPr/>
            </a:pPr>
            <a:r>
              <a:rPr lang="en-US" altLang="en-US" sz="4000">
                <a:solidFill>
                  <a:schemeClr val="bg1"/>
                </a:solidFill>
              </a:rPr>
              <a:t>Poll</a:t>
            </a:r>
          </a:p>
        </p:txBody>
      </p:sp>
    </p:spTree>
    <p:custDataLst>
      <p:tags r:id="rId1"/>
    </p:custDataLst>
    <p:extLst>
      <p:ext uri="{BB962C8B-B14F-4D97-AF65-F5344CB8AC3E}">
        <p14:creationId xmlns:p14="http://schemas.microsoft.com/office/powerpoint/2010/main" val="1053323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B5848-580C-4514-BE2F-15897DDF1C6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61400" cy="5613400"/>
          </a:xfrm>
          <a:prstGeom prst="rect">
            <a:avLst/>
          </a:prstGeom>
        </p:spPr>
      </p:pic>
    </p:spTree>
    <p:extLst>
      <p:ext uri="{BB962C8B-B14F-4D97-AF65-F5344CB8AC3E}">
        <p14:creationId xmlns:p14="http://schemas.microsoft.com/office/powerpoint/2010/main" val="1097683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250AC-0B9C-435D-A5B3-37CD565FC48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585200" cy="5537200"/>
          </a:xfrm>
          <a:prstGeom prst="rect">
            <a:avLst/>
          </a:prstGeom>
        </p:spPr>
      </p:pic>
    </p:spTree>
    <p:extLst>
      <p:ext uri="{BB962C8B-B14F-4D97-AF65-F5344CB8AC3E}">
        <p14:creationId xmlns:p14="http://schemas.microsoft.com/office/powerpoint/2010/main" val="3643925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96647-E404-47D3-A120-50AD2E81E2F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585200" cy="5461000"/>
          </a:xfrm>
          <a:prstGeom prst="rect">
            <a:avLst/>
          </a:prstGeom>
        </p:spPr>
      </p:pic>
    </p:spTree>
    <p:extLst>
      <p:ext uri="{BB962C8B-B14F-4D97-AF65-F5344CB8AC3E}">
        <p14:creationId xmlns:p14="http://schemas.microsoft.com/office/powerpoint/2010/main" val="64868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1786A-712C-4F22-AC4D-27E9E6AD523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61400" cy="5537200"/>
          </a:xfrm>
          <a:prstGeom prst="rect">
            <a:avLst/>
          </a:prstGeom>
        </p:spPr>
      </p:pic>
    </p:spTree>
    <p:extLst>
      <p:ext uri="{BB962C8B-B14F-4D97-AF65-F5344CB8AC3E}">
        <p14:creationId xmlns:p14="http://schemas.microsoft.com/office/powerpoint/2010/main" val="4069666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05E10-DD29-4997-87EB-269AF6E583F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61400" cy="5537200"/>
          </a:xfrm>
          <a:prstGeom prst="rect">
            <a:avLst/>
          </a:prstGeom>
        </p:spPr>
      </p:pic>
    </p:spTree>
    <p:extLst>
      <p:ext uri="{BB962C8B-B14F-4D97-AF65-F5344CB8AC3E}">
        <p14:creationId xmlns:p14="http://schemas.microsoft.com/office/powerpoint/2010/main" val="383856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6F14-814D-4E8B-979F-23A5B124D131}"/>
              </a:ext>
            </a:extLst>
          </p:cNvPr>
          <p:cNvSpPr>
            <a:spLocks noGrp="1"/>
          </p:cNvSpPr>
          <p:nvPr>
            <p:ph type="title"/>
          </p:nvPr>
        </p:nvSpPr>
        <p:spPr>
          <a:xfrm>
            <a:off x="2057400" y="914400"/>
            <a:ext cx="8644254" cy="2133600"/>
          </a:xfrm>
        </p:spPr>
        <p:txBody>
          <a:bodyPr/>
          <a:lstStyle/>
          <a:p>
            <a:pPr>
              <a:spcBef>
                <a:spcPts val="600"/>
              </a:spcBef>
              <a:defRPr/>
            </a:pPr>
            <a:br>
              <a:rPr lang="en-US" sz="3600" b="1" dirty="0">
                <a:effectLst>
                  <a:outerShdw blurRad="38100" dist="38100" dir="2700000" algn="tl">
                    <a:srgbClr val="C0C0C0"/>
                  </a:outerShdw>
                </a:effectLst>
              </a:rPr>
            </a:br>
            <a:r>
              <a:rPr lang="en-US" sz="3600" b="1" dirty="0">
                <a:solidFill>
                  <a:srgbClr val="DD1821"/>
                </a:solidFill>
                <a:effectLst>
                  <a:outerShdw blurRad="38100" dist="38100" dir="2700000" algn="tl">
                    <a:srgbClr val="C0C0C0"/>
                  </a:outerShdw>
                </a:effectLst>
                <a:ea typeface="MS PGothic"/>
              </a:rPr>
              <a:t>Module 18 – Day 3</a:t>
            </a:r>
            <a:br>
              <a:rPr lang="en-US" sz="3600" b="1" dirty="0">
                <a:effectLst>
                  <a:outerShdw blurRad="38100" dist="38100" dir="2700000" algn="tl">
                    <a:srgbClr val="C0C0C0"/>
                  </a:outerShdw>
                </a:effectLst>
                <a:ea typeface="MS PGothic"/>
              </a:rPr>
            </a:br>
            <a:r>
              <a:rPr lang="en-US" sz="3600" b="1" dirty="0">
                <a:solidFill>
                  <a:srgbClr val="DD1821"/>
                </a:solidFill>
                <a:effectLst>
                  <a:outerShdw blurRad="38100" dist="38100" dir="2700000" algn="tl">
                    <a:srgbClr val="C0C0C0"/>
                  </a:outerShdw>
                </a:effectLst>
                <a:ea typeface="MS PGothic"/>
              </a:rPr>
              <a:t>8:30am – 9:45pm (75 min)</a:t>
            </a:r>
            <a:br>
              <a:rPr lang="en-US" sz="3600" b="1" dirty="0">
                <a:solidFill>
                  <a:srgbClr val="DD1821"/>
                </a:solidFill>
                <a:effectLst>
                  <a:outerShdw blurRad="38100" dist="38100" dir="2700000" algn="tl">
                    <a:srgbClr val="C0C0C0"/>
                  </a:outerShdw>
                </a:effectLst>
                <a:ea typeface="MS PGothic"/>
              </a:rPr>
            </a:b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18</a:t>
            </a:r>
            <a:br>
              <a:rPr lang="en-US" sz="3600" dirty="0">
                <a:effectLst>
                  <a:outerShdw blurRad="38100" dist="38100" dir="2700000" algn="tl">
                    <a:srgbClr val="C0C0C0"/>
                  </a:outerShdw>
                </a:effectLst>
                <a:latin typeface="Arial"/>
                <a:ea typeface="MS PGothic"/>
                <a:cs typeface="Arial"/>
              </a:rPr>
            </a:br>
            <a:endParaRPr lang="en-US" sz="3600" dirty="0">
              <a:ea typeface="MS PGothic"/>
            </a:endParaRPr>
          </a:p>
        </p:txBody>
      </p:sp>
      <p:sp>
        <p:nvSpPr>
          <p:cNvPr id="94210" name="Rectangle 2">
            <a:extLst>
              <a:ext uri="{FF2B5EF4-FFF2-40B4-BE49-F238E27FC236}">
                <a16:creationId xmlns:a16="http://schemas.microsoft.com/office/drawing/2014/main" id="{5D030F0B-17FE-42A6-95E8-A27CC34C2852}"/>
              </a:ext>
            </a:extLst>
          </p:cNvPr>
          <p:cNvSpPr>
            <a:spLocks noChangeArrowheads="1"/>
          </p:cNvSpPr>
          <p:nvPr/>
        </p:nvSpPr>
        <p:spPr bwMode="auto">
          <a:xfrm>
            <a:off x="2667000" y="38100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D1821"/>
              </a:buClr>
              <a:buFont typeface="Arial" panose="020B0604020202020204" pitchFamily="34" charset="0"/>
              <a:buChar char="•"/>
              <a:defRPr sz="2800">
                <a:solidFill>
                  <a:schemeClr val="tx1"/>
                </a:solidFill>
                <a:latin typeface="Garamond" panose="02020404030301010803" pitchFamily="18" charset="0"/>
              </a:defRPr>
            </a:lvl1pPr>
            <a:lvl2pPr marL="742950" indent="-285750">
              <a:spcBef>
                <a:spcPct val="20000"/>
              </a:spcBef>
              <a:buClr>
                <a:srgbClr val="DD1821"/>
              </a:buClr>
              <a:buSzPct val="85000"/>
              <a:buFont typeface="Arial" panose="020B0604020202020204" pitchFamily="34" charset="0"/>
              <a:buChar char="•"/>
              <a:defRPr sz="2400">
                <a:solidFill>
                  <a:schemeClr val="tx1"/>
                </a:solidFill>
                <a:latin typeface="Garamond" panose="02020404030301010803" pitchFamily="18" charset="0"/>
              </a:defRPr>
            </a:lvl2pPr>
            <a:lvl3pPr marL="1143000" indent="-228600">
              <a:spcBef>
                <a:spcPct val="20000"/>
              </a:spcBef>
              <a:buClr>
                <a:srgbClr val="DD1821"/>
              </a:buClr>
              <a:buFont typeface="Arial" panose="020B0604020202020204" pitchFamily="34" charset="0"/>
              <a:buChar char="•"/>
              <a:defRPr sz="2000">
                <a:solidFill>
                  <a:schemeClr val="tx1"/>
                </a:solidFill>
                <a:latin typeface="Garamond" panose="02020404030301010803" pitchFamily="18" charset="0"/>
              </a:defRPr>
            </a:lvl3pPr>
            <a:lvl4pPr marL="1600200" indent="-228600">
              <a:spcBef>
                <a:spcPct val="20000"/>
              </a:spcBef>
              <a:buClr>
                <a:srgbClr val="DD1821"/>
              </a:buClr>
              <a:buSzPct val="65000"/>
              <a:buFont typeface="Arial" panose="020B0604020202020204" pitchFamily="34" charset="0"/>
              <a:buChar char="•"/>
              <a:defRPr>
                <a:solidFill>
                  <a:schemeClr val="tx1"/>
                </a:solidFill>
                <a:latin typeface="Garamond" panose="02020404030301010803" pitchFamily="18" charset="0"/>
              </a:defRPr>
            </a:lvl4pPr>
            <a:lvl5pPr marL="2057400" indent="-228600">
              <a:spcBef>
                <a:spcPct val="20000"/>
              </a:spcBef>
              <a:buClr>
                <a:srgbClr val="DD1821"/>
              </a:buClr>
              <a:buSzPct val="50000"/>
              <a:buFont typeface="Arial" panose="020B0604020202020204" pitchFamily="34" charset="0"/>
              <a:buChar char="•"/>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DD1821"/>
              </a:buClr>
              <a:buSzPct val="50000"/>
              <a:buFont typeface="Arial" panose="020B0604020202020204" pitchFamily="34" charset="0"/>
              <a:buChar char="•"/>
              <a:defRPr>
                <a:solidFill>
                  <a:schemeClr val="tx1"/>
                </a:solidFill>
                <a:latin typeface="Garamond" panose="02020404030301010803" pitchFamily="18" charset="0"/>
              </a:defRPr>
            </a:lvl9pPr>
          </a:lstStyle>
          <a:p>
            <a:pPr algn="ctr" eaLnBrk="1" hangingPunct="1">
              <a:spcBef>
                <a:spcPct val="0"/>
              </a:spcBef>
              <a:buClrTx/>
              <a:buFontTx/>
              <a:buNone/>
            </a:pPr>
            <a:r>
              <a:rPr lang="en-US" altLang="en-US" sz="3600" b="1" dirty="0">
                <a:solidFill>
                  <a:schemeClr val="tx2"/>
                </a:solidFill>
              </a:rPr>
              <a:t>Accelerated Learning </a:t>
            </a:r>
          </a:p>
          <a:p>
            <a:pPr algn="ctr" eaLnBrk="1" hangingPunct="1">
              <a:spcBef>
                <a:spcPct val="0"/>
              </a:spcBef>
              <a:buClrTx/>
              <a:buFontTx/>
              <a:buNone/>
            </a:pPr>
            <a:r>
              <a:rPr lang="en-US" altLang="en-US" sz="3600" b="1" dirty="0">
                <a:solidFill>
                  <a:schemeClr val="tx2"/>
                </a:solidFill>
              </a:rPr>
              <a:t>Mini-Trainings</a:t>
            </a:r>
          </a:p>
          <a:p>
            <a:pPr algn="ctr" eaLnBrk="1" hangingPunct="1">
              <a:spcBef>
                <a:spcPct val="0"/>
              </a:spcBef>
              <a:buClrTx/>
              <a:buFontTx/>
              <a:buNone/>
            </a:pPr>
            <a:r>
              <a:rPr lang="en-US" altLang="en-US" sz="3600" b="1" dirty="0">
                <a:solidFill>
                  <a:schemeClr val="tx2"/>
                </a:solidFill>
              </a:rPr>
              <a:t>Part 1</a:t>
            </a:r>
          </a:p>
        </p:txBody>
      </p:sp>
      <p:pic>
        <p:nvPicPr>
          <p:cNvPr id="3" name="Graphic 2" descr="Open book outline">
            <a:extLst>
              <a:ext uri="{FF2B5EF4-FFF2-40B4-BE49-F238E27FC236}">
                <a16:creationId xmlns:a16="http://schemas.microsoft.com/office/drawing/2014/main" id="{CBBF0A79-A360-8714-5EC6-3D5B1101E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098" y="2133600"/>
            <a:ext cx="914400" cy="914400"/>
          </a:xfrm>
          <a:prstGeom prst="rect">
            <a:avLst/>
          </a:prstGeom>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DBC8D-557C-45A9-B78E-1E4BD046906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61400" cy="5537200"/>
          </a:xfrm>
          <a:prstGeom prst="rect">
            <a:avLst/>
          </a:prstGeom>
        </p:spPr>
      </p:pic>
    </p:spTree>
    <p:extLst>
      <p:ext uri="{BB962C8B-B14F-4D97-AF65-F5344CB8AC3E}">
        <p14:creationId xmlns:p14="http://schemas.microsoft.com/office/powerpoint/2010/main" val="683600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B81EE-ED48-4E48-8C10-BC8165831E2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585200" cy="5537200"/>
          </a:xfrm>
          <a:prstGeom prst="rect">
            <a:avLst/>
          </a:prstGeom>
        </p:spPr>
      </p:pic>
    </p:spTree>
    <p:extLst>
      <p:ext uri="{BB962C8B-B14F-4D97-AF65-F5344CB8AC3E}">
        <p14:creationId xmlns:p14="http://schemas.microsoft.com/office/powerpoint/2010/main" val="1691875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B5FB5-9F87-4EDB-ABDE-99F868579EB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61400" cy="5537200"/>
          </a:xfrm>
          <a:prstGeom prst="rect">
            <a:avLst/>
          </a:prstGeom>
        </p:spPr>
      </p:pic>
    </p:spTree>
    <p:extLst>
      <p:ext uri="{BB962C8B-B14F-4D97-AF65-F5344CB8AC3E}">
        <p14:creationId xmlns:p14="http://schemas.microsoft.com/office/powerpoint/2010/main" val="3143237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F32E2-CF43-4C73-95F7-8F342144EB6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585200" cy="5537200"/>
          </a:xfrm>
          <a:prstGeom prst="rect">
            <a:avLst/>
          </a:prstGeom>
        </p:spPr>
      </p:pic>
    </p:spTree>
    <p:extLst>
      <p:ext uri="{BB962C8B-B14F-4D97-AF65-F5344CB8AC3E}">
        <p14:creationId xmlns:p14="http://schemas.microsoft.com/office/powerpoint/2010/main" val="345657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2209800" y="457200"/>
            <a:ext cx="7772400" cy="762000"/>
          </a:xfrm>
        </p:spPr>
        <p:txBody>
          <a:bodyPr/>
          <a:lstStyle/>
          <a:p>
            <a:r>
              <a:rPr lang="en-US" altLang="en-US"/>
              <a:t>Additional Comments about Today</a:t>
            </a:r>
          </a:p>
        </p:txBody>
      </p:sp>
      <p:sp>
        <p:nvSpPr>
          <p:cNvPr id="176130" name="Rectangle 3"/>
          <p:cNvSpPr>
            <a:spLocks noGrp="1" noChangeArrowheads="1"/>
          </p:cNvSpPr>
          <p:nvPr>
            <p:ph type="body" idx="1"/>
          </p:nvPr>
        </p:nvSpPr>
        <p:spPr>
          <a:xfrm>
            <a:off x="2286000" y="1828800"/>
            <a:ext cx="7772400" cy="3810000"/>
          </a:xfrm>
        </p:spPr>
        <p:txBody>
          <a:bodyPr/>
          <a:lstStyle/>
          <a:p>
            <a:r>
              <a:rPr lang="en-US" altLang="en-US" sz="3200"/>
              <a:t>What worked well today for you?</a:t>
            </a:r>
          </a:p>
          <a:p>
            <a:endParaRPr lang="en-US" altLang="en-US" sz="3200"/>
          </a:p>
          <a:p>
            <a:r>
              <a:rPr lang="en-US" altLang="en-US" sz="3200"/>
              <a:t>What should we do differently tomorrow?</a:t>
            </a:r>
          </a:p>
        </p:txBody>
      </p:sp>
    </p:spTree>
    <p:custDataLst>
      <p:tags r:id="rId1"/>
    </p:custDataLst>
    <p:extLst>
      <p:ext uri="{BB962C8B-B14F-4D97-AF65-F5344CB8AC3E}">
        <p14:creationId xmlns:p14="http://schemas.microsoft.com/office/powerpoint/2010/main" val="4012621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86000" y="496888"/>
            <a:ext cx="7772400" cy="762000"/>
          </a:xfrm>
        </p:spPr>
        <p:txBody>
          <a:bodyPr/>
          <a:lstStyle/>
          <a:p>
            <a:r>
              <a:rPr lang="en-US" altLang="en-US">
                <a:ea typeface="ＭＳ Ｐゴシック" panose="020B0600070205080204" pitchFamily="34" charset="-128"/>
              </a:rPr>
              <a:t>Closing</a:t>
            </a:r>
          </a:p>
        </p:txBody>
      </p:sp>
      <p:sp>
        <p:nvSpPr>
          <p:cNvPr id="82947" name="Content Placeholder 2"/>
          <p:cNvSpPr>
            <a:spLocks noGrp="1"/>
          </p:cNvSpPr>
          <p:nvPr>
            <p:ph idx="1"/>
          </p:nvPr>
        </p:nvSpPr>
        <p:spPr>
          <a:xfrm>
            <a:off x="2286000" y="1600200"/>
            <a:ext cx="7848600" cy="4191000"/>
          </a:xfrm>
        </p:spPr>
        <p:txBody>
          <a:bodyPr/>
          <a:lstStyle/>
          <a:p>
            <a:r>
              <a:rPr lang="en-US" altLang="en-US" sz="3200">
                <a:ea typeface="ＭＳ Ｐゴシック" panose="020B0600070205080204" pitchFamily="34" charset="-128"/>
              </a:rPr>
              <a:t>Closing Remarks</a:t>
            </a:r>
          </a:p>
          <a:p>
            <a:r>
              <a:rPr lang="en-US" altLang="en-US" sz="3200">
                <a:ea typeface="ＭＳ Ｐゴシック" panose="020B0600070205080204" pitchFamily="34" charset="-128"/>
              </a:rPr>
              <a:t>Certificates</a:t>
            </a:r>
          </a:p>
          <a:p>
            <a:r>
              <a:rPr lang="en-US" altLang="en-US" sz="3200">
                <a:ea typeface="ＭＳ Ｐゴシック" panose="020B0600070205080204" pitchFamily="34" charset="-128"/>
              </a:rPr>
              <a:t>Group Picture</a:t>
            </a:r>
          </a:p>
          <a:p>
            <a:r>
              <a:rPr lang="en-US" altLang="en-US" sz="3200">
                <a:ea typeface="ＭＳ Ｐゴシック" panose="020B0600070205080204" pitchFamily="34" charset="-128"/>
              </a:rPr>
              <a:t>Leave name badges and remotes on your table</a:t>
            </a:r>
          </a:p>
          <a:p>
            <a:r>
              <a:rPr lang="en-US" altLang="en-US" sz="3200">
                <a:ea typeface="ＭＳ Ｐゴシック" panose="020B0600070205080204" pitchFamily="34" charset="-128"/>
              </a:rPr>
              <a:t>Remember: take all your personal belongings</a:t>
            </a:r>
          </a:p>
          <a:p>
            <a:endParaRPr lang="en-US" altLang="en-US" sz="3200">
              <a:ea typeface="ＭＳ Ｐゴシック" panose="020B0600070205080204" pitchFamily="34" charset="-128"/>
            </a:endParaRPr>
          </a:p>
        </p:txBody>
      </p:sp>
    </p:spTree>
    <p:extLst>
      <p:ext uri="{BB962C8B-B14F-4D97-AF65-F5344CB8AC3E}">
        <p14:creationId xmlns:p14="http://schemas.microsoft.com/office/powerpoint/2010/main" val="198934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0" y="457200"/>
            <a:ext cx="7772400" cy="762000"/>
          </a:xfrm>
        </p:spPr>
        <p:txBody>
          <a:bodyPr/>
          <a:lstStyle/>
          <a:p>
            <a:r>
              <a:rPr lang="en-US" altLang="en-US">
                <a:ea typeface="ＭＳ Ｐゴシック" panose="020B0600070205080204" pitchFamily="34" charset="-128"/>
              </a:rPr>
              <a:t>Team Picture</a:t>
            </a:r>
          </a:p>
        </p:txBody>
      </p:sp>
    </p:spTree>
    <p:custDataLst>
      <p:tags r:id="rId1"/>
    </p:custDataLst>
    <p:extLst>
      <p:ext uri="{BB962C8B-B14F-4D97-AF65-F5344CB8AC3E}">
        <p14:creationId xmlns:p14="http://schemas.microsoft.com/office/powerpoint/2010/main" val="19541564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3CEA8-8AEB-40BE-A8FA-E27755563C00}"/>
              </a:ext>
            </a:extLst>
          </p:cNvPr>
          <p:cNvGrpSpPr/>
          <p:nvPr/>
        </p:nvGrpSpPr>
        <p:grpSpPr>
          <a:xfrm>
            <a:off x="3048001" y="1676400"/>
            <a:ext cx="2759005" cy="2743200"/>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172032" name="Rectangle 172031">
            <a:extLst>
              <a:ext uri="{FF2B5EF4-FFF2-40B4-BE49-F238E27FC236}">
                <a16:creationId xmlns:a16="http://schemas.microsoft.com/office/drawing/2014/main" id="{73B904DD-C878-44DB-8682-5F026266F912}"/>
              </a:ext>
            </a:extLst>
          </p:cNvPr>
          <p:cNvSpPr/>
          <p:nvPr/>
        </p:nvSpPr>
        <p:spPr>
          <a:xfrm>
            <a:off x="6019800" y="2667183"/>
            <a:ext cx="3789884" cy="707886"/>
          </a:xfrm>
          <a:prstGeom prst="rect">
            <a:avLst/>
          </a:prstGeom>
        </p:spPr>
        <p:txBody>
          <a:bodyPr wrap="none">
            <a:spAutoFit/>
          </a:bodyPr>
          <a:lstStyle/>
          <a:p>
            <a:r>
              <a:rPr lang="en-US" altLang="en-US" sz="4000" b="1">
                <a:latin typeface="Garamond" panose="02020404030301010803" pitchFamily="18" charset="0"/>
              </a:rPr>
              <a:t>Safe Trip Home!</a:t>
            </a:r>
            <a:endParaRPr lang="en-US" sz="4000">
              <a:latin typeface="Garamond" panose="02020404030301010803" pitchFamily="18" charset="0"/>
            </a:endParaRPr>
          </a:p>
        </p:txBody>
      </p:sp>
      <p:sp>
        <p:nvSpPr>
          <p:cNvPr id="2" name="Rectangle 1">
            <a:extLst>
              <a:ext uri="{FF2B5EF4-FFF2-40B4-BE49-F238E27FC236}">
                <a16:creationId xmlns:a16="http://schemas.microsoft.com/office/drawing/2014/main" id="{C4B3F234-A207-466B-A3FB-64E18A9D3FEA}"/>
              </a:ext>
            </a:extLst>
          </p:cNvPr>
          <p:cNvSpPr/>
          <p:nvPr/>
        </p:nvSpPr>
        <p:spPr>
          <a:xfrm>
            <a:off x="2106011" y="4723647"/>
            <a:ext cx="8077200" cy="1169551"/>
          </a:xfrm>
          <a:prstGeom prst="rect">
            <a:avLst/>
          </a:prstGeom>
        </p:spPr>
        <p:txBody>
          <a:bodyPr wrap="square">
            <a:spAutoFit/>
          </a:bodyPr>
          <a:lstStyle/>
          <a:p>
            <a:r>
              <a:rPr lang="en-US" sz="1400">
                <a:solidFill>
                  <a:srgbClr val="000000"/>
                </a:solidFill>
                <a:latin typeface="Garamond" panose="02020404030301010803" pitchFamily="18" charset="0"/>
              </a:rPr>
              <a:t>This project is supported by the Health Resources and Services Administration (HRSA) of the U.S. Department of Health and Human Services (HHS) under grant number U28HA30791 and the HRSA Ryan White HIV/AIDS Program Implementation Center for HIV Quality Improvement and Innovation for $1.5 M. This information or content and conclusions are those of the author and should not be construed as the official position or policy of, nor should any endorsements be inferred by HRSA, HHS or the U.S. Government.</a:t>
            </a:r>
            <a:endParaRPr lang="en-US" sz="1400">
              <a:latin typeface="Garamond" panose="02020404030301010803" pitchFamily="18" charset="0"/>
            </a:endParaRPr>
          </a:p>
        </p:txBody>
      </p:sp>
    </p:spTree>
    <p:custDataLst>
      <p:tags r:id="rId1"/>
    </p:custDataLst>
    <p:extLst>
      <p:ext uri="{BB962C8B-B14F-4D97-AF65-F5344CB8AC3E}">
        <p14:creationId xmlns:p14="http://schemas.microsoft.com/office/powerpoint/2010/main" val="33095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E564-3E1B-C560-5FD8-09CD12B4F0B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212897C-1909-34A0-6057-64051DCD4ECD}"/>
              </a:ext>
            </a:extLst>
          </p:cNvPr>
          <p:cNvSpPr>
            <a:spLocks noGrp="1"/>
          </p:cNvSpPr>
          <p:nvPr>
            <p:ph idx="1"/>
          </p:nvPr>
        </p:nvSpPr>
        <p:spPr/>
        <p:txBody>
          <a:bodyPr/>
          <a:lstStyle/>
          <a:p>
            <a:r>
              <a:rPr lang="en-US" dirty="0"/>
              <a:t>Apply TOT guidance to development of training</a:t>
            </a:r>
          </a:p>
          <a:p>
            <a:r>
              <a:rPr lang="en-US" dirty="0"/>
              <a:t>Improve training skills through experience</a:t>
            </a:r>
          </a:p>
          <a:p>
            <a:r>
              <a:rPr lang="en-US" dirty="0"/>
              <a:t>Receive immediate feedback on mini-training</a:t>
            </a:r>
          </a:p>
          <a:p>
            <a:endParaRPr lang="en-US" dirty="0"/>
          </a:p>
        </p:txBody>
      </p:sp>
    </p:spTree>
    <p:extLst>
      <p:ext uri="{BB962C8B-B14F-4D97-AF65-F5344CB8AC3E}">
        <p14:creationId xmlns:p14="http://schemas.microsoft.com/office/powerpoint/2010/main" val="191015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1" name="Rectangle 3">
            <a:extLst>
              <a:ext uri="{FF2B5EF4-FFF2-40B4-BE49-F238E27FC236}">
                <a16:creationId xmlns:a16="http://schemas.microsoft.com/office/drawing/2014/main" id="{87831C00-28E0-4998-9313-FC6C82BB83B4}"/>
              </a:ext>
            </a:extLst>
          </p:cNvPr>
          <p:cNvSpPr>
            <a:spLocks noChangeArrowheads="1"/>
          </p:cNvSpPr>
          <p:nvPr/>
        </p:nvSpPr>
        <p:spPr bwMode="auto">
          <a:xfrm>
            <a:off x="1752600" y="1371601"/>
            <a:ext cx="8763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p>
            <a:pPr algn="ctr">
              <a:defRPr/>
            </a:pPr>
            <a:r>
              <a:rPr lang="en-US" altLang="en-US" sz="3600" b="1" dirty="0">
                <a:solidFill>
                  <a:srgbClr val="DD1821"/>
                </a:solidFill>
                <a:effectLst>
                  <a:outerShdw blurRad="38100" dist="38100" dir="2700000" algn="tl">
                    <a:srgbClr val="C0C0C0"/>
                  </a:outerShdw>
                </a:effectLst>
                <a:latin typeface="Garamond"/>
                <a:ea typeface="MS PGothic"/>
              </a:rPr>
              <a:t>Module 19 – Day 3</a:t>
            </a:r>
          </a:p>
          <a:p>
            <a:pPr algn="ctr">
              <a:defRPr/>
            </a:pPr>
            <a:r>
              <a:rPr lang="en-US" altLang="en-US" sz="3600" b="1" dirty="0">
                <a:solidFill>
                  <a:srgbClr val="DD1821"/>
                </a:solidFill>
                <a:effectLst>
                  <a:outerShdw blurRad="38100" dist="38100" dir="2700000" algn="tl">
                    <a:srgbClr val="C0C0C0"/>
                  </a:outerShdw>
                </a:effectLst>
                <a:latin typeface="Garamond"/>
                <a:ea typeface="MS PGothic"/>
              </a:rPr>
              <a:t>9:15am – 9:45am (30 </a:t>
            </a:r>
            <a:r>
              <a:rPr lang="en-US" altLang="en-US" sz="3800" b="1" dirty="0">
                <a:solidFill>
                  <a:srgbClr val="DD1821"/>
                </a:solidFill>
                <a:effectLst>
                  <a:outerShdw blurRad="38100" dist="38100" dir="2700000" algn="tl">
                    <a:srgbClr val="C0C0C0"/>
                  </a:outerShdw>
                </a:effectLst>
                <a:latin typeface="Garamond"/>
                <a:ea typeface="MS PGothic"/>
              </a:rPr>
              <a:t>min)</a:t>
            </a:r>
          </a:p>
          <a:p>
            <a:pPr algn="ctr">
              <a:spcBef>
                <a:spcPts val="600"/>
              </a:spcBef>
              <a:defRPr/>
            </a:pPr>
            <a:r>
              <a:rPr lang="en-US" sz="3600" b="1" i="1" dirty="0">
                <a:solidFill>
                  <a:srgbClr val="DD1821"/>
                </a:solidFill>
                <a:effectLst>
                  <a:outerShdw blurRad="38100" dist="38100" dir="2700000" algn="tl">
                    <a:srgbClr val="C0C0C0"/>
                  </a:outerShdw>
                </a:effectLst>
                <a:latin typeface="Arial"/>
                <a:ea typeface="MS PGothic"/>
                <a:cs typeface="Arial"/>
              </a:rPr>
              <a:t>TOT Handout-of-Handouts: Module 19</a:t>
            </a:r>
            <a:endParaRPr lang="en-US" sz="3600" dirty="0">
              <a:effectLst>
                <a:outerShdw blurRad="38100" dist="38100" dir="2700000" algn="tl">
                  <a:srgbClr val="C0C0C0"/>
                </a:outerShdw>
              </a:effectLst>
              <a:latin typeface="Arial"/>
              <a:ea typeface="MS PGothic"/>
              <a:cs typeface="Arial"/>
            </a:endParaRPr>
          </a:p>
        </p:txBody>
      </p:sp>
      <p:sp>
        <p:nvSpPr>
          <p:cNvPr id="37890" name="Rectangle 2">
            <a:extLst>
              <a:ext uri="{FF2B5EF4-FFF2-40B4-BE49-F238E27FC236}">
                <a16:creationId xmlns:a16="http://schemas.microsoft.com/office/drawing/2014/main" id="{BCE5AABE-CC46-423D-BD5B-814F67B369A0}"/>
              </a:ext>
            </a:extLst>
          </p:cNvPr>
          <p:cNvSpPr>
            <a:spLocks noGrp="1" noChangeArrowheads="1"/>
          </p:cNvSpPr>
          <p:nvPr>
            <p:ph type="title"/>
          </p:nvPr>
        </p:nvSpPr>
        <p:spPr>
          <a:xfrm>
            <a:off x="2362200" y="3657600"/>
            <a:ext cx="7772400" cy="762000"/>
          </a:xfrm>
        </p:spPr>
        <p:txBody>
          <a:bodyPr/>
          <a:lstStyle/>
          <a:p>
            <a:r>
              <a:rPr lang="en-US" altLang="en-US" sz="3600" b="1"/>
              <a:t>Evaluating Training Effectiveness</a:t>
            </a:r>
          </a:p>
        </p:txBody>
      </p:sp>
      <p:pic>
        <p:nvPicPr>
          <p:cNvPr id="2" name="Graphic 2" descr="Open book outline">
            <a:extLst>
              <a:ext uri="{FF2B5EF4-FFF2-40B4-BE49-F238E27FC236}">
                <a16:creationId xmlns:a16="http://schemas.microsoft.com/office/drawing/2014/main" id="{4F500EE4-AD8D-4DD7-1AF5-016C86A97B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325" y="2442275"/>
            <a:ext cx="914400" cy="9144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11BB93E8-2733-436C-B6F0-D9334B4E686E}"/>
              </a:ext>
            </a:extLst>
          </p:cNvPr>
          <p:cNvSpPr>
            <a:spLocks noGrp="1" noChangeArrowheads="1"/>
          </p:cNvSpPr>
          <p:nvPr>
            <p:ph type="title"/>
          </p:nvPr>
        </p:nvSpPr>
        <p:spPr>
          <a:xfrm>
            <a:off x="2286000" y="609600"/>
            <a:ext cx="7772400" cy="457200"/>
          </a:xfrm>
        </p:spPr>
        <p:txBody>
          <a:bodyPr/>
          <a:lstStyle/>
          <a:p>
            <a:r>
              <a:rPr lang="en-US" altLang="en-US"/>
              <a:t>Framing Question</a:t>
            </a:r>
          </a:p>
        </p:txBody>
      </p:sp>
      <p:sp>
        <p:nvSpPr>
          <p:cNvPr id="38915" name="Rectangle 7">
            <a:extLst>
              <a:ext uri="{FF2B5EF4-FFF2-40B4-BE49-F238E27FC236}">
                <a16:creationId xmlns:a16="http://schemas.microsoft.com/office/drawing/2014/main" id="{EE47989B-728A-4579-B28F-9C4AA257CDC7}"/>
              </a:ext>
            </a:extLst>
          </p:cNvPr>
          <p:cNvSpPr>
            <a:spLocks noGrp="1" noChangeArrowheads="1"/>
          </p:cNvSpPr>
          <p:nvPr>
            <p:ph type="body" sz="half" idx="1"/>
          </p:nvPr>
        </p:nvSpPr>
        <p:spPr>
          <a:xfrm>
            <a:off x="2743200" y="2286000"/>
            <a:ext cx="7162800" cy="1828800"/>
          </a:xfrm>
        </p:spPr>
        <p:txBody>
          <a:bodyPr/>
          <a:lstStyle/>
          <a:p>
            <a:pPr marL="0" indent="0">
              <a:buNone/>
            </a:pPr>
            <a:endParaRPr lang="en-US" altLang="en-US" sz="3200"/>
          </a:p>
          <a:p>
            <a:pPr marL="0" indent="0" algn="ctr">
              <a:buNone/>
            </a:pPr>
            <a:r>
              <a:rPr lang="en-US" altLang="en-US" sz="3600" i="1"/>
              <a:t>How and what do you measure?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__PE_POLL_EMBED_ID" val="9893edaf-d94a-4282-b657-f57577928b43"/>
</p:tagLst>
</file>

<file path=ppt/tags/tag69.xml><?xml version="1.0" encoding="utf-8"?>
<p:tagLst xmlns:a="http://schemas.openxmlformats.org/drawingml/2006/main" xmlns:r="http://schemas.openxmlformats.org/officeDocument/2006/relationships" xmlns:p="http://schemas.openxmlformats.org/presentationml/2006/main">
  <p:tag name="__PE_POLL_EMBED_ID" val="b3bb743e-5cef-472a-b36f-746809da7479"/>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__PE_POLL_EMBED_ID" val="8fcb4379-a4a0-4539-ad66-590c219e0468"/>
</p:tagLst>
</file>

<file path=ppt/tags/tag71.xml><?xml version="1.0" encoding="utf-8"?>
<p:tagLst xmlns:a="http://schemas.openxmlformats.org/drawingml/2006/main" xmlns:r="http://schemas.openxmlformats.org/officeDocument/2006/relationships" xmlns:p="http://schemas.openxmlformats.org/presentationml/2006/main">
  <p:tag name="__PE_POLL_EMBED_ID" val="69c162d8-eac5-4c0e-a275-aad2b4e45c3d"/>
</p:tagLst>
</file>

<file path=ppt/tags/tag72.xml><?xml version="1.0" encoding="utf-8"?>
<p:tagLst xmlns:a="http://schemas.openxmlformats.org/drawingml/2006/main" xmlns:r="http://schemas.openxmlformats.org/officeDocument/2006/relationships" xmlns:p="http://schemas.openxmlformats.org/presentationml/2006/main">
  <p:tag name="__PE_POLL_EMBED_ID" val="28e8f938-5ae7-40fb-9578-ce63692cc78b"/>
</p:tagLst>
</file>

<file path=ppt/tags/tag73.xml><?xml version="1.0" encoding="utf-8"?>
<p:tagLst xmlns:a="http://schemas.openxmlformats.org/drawingml/2006/main" xmlns:r="http://schemas.openxmlformats.org/officeDocument/2006/relationships" xmlns:p="http://schemas.openxmlformats.org/presentationml/2006/main">
  <p:tag name="__PE_POLL_EMBED_ID" val="35a5244a-9533-4992-ab04-285e6a25198e"/>
</p:tagLst>
</file>

<file path=ppt/tags/tag74.xml><?xml version="1.0" encoding="utf-8"?>
<p:tagLst xmlns:a="http://schemas.openxmlformats.org/drawingml/2006/main" xmlns:r="http://schemas.openxmlformats.org/officeDocument/2006/relationships" xmlns:p="http://schemas.openxmlformats.org/presentationml/2006/main">
  <p:tag name="__PE_POLL_EMBED_ID" val="3655652f-ac28-4014-bf13-9e52085df079"/>
</p:tagLst>
</file>

<file path=ppt/tags/tag75.xml><?xml version="1.0" encoding="utf-8"?>
<p:tagLst xmlns:a="http://schemas.openxmlformats.org/drawingml/2006/main" xmlns:r="http://schemas.openxmlformats.org/officeDocument/2006/relationships" xmlns:p="http://schemas.openxmlformats.org/presentationml/2006/main">
  <p:tag name="__PE_POLL_EMBED_ID" val="134d4e62-d96d-475a-92d1-e1f9a519489b"/>
</p:tagLst>
</file>

<file path=ppt/tags/tag76.xml><?xml version="1.0" encoding="utf-8"?>
<p:tagLst xmlns:a="http://schemas.openxmlformats.org/drawingml/2006/main" xmlns:r="http://schemas.openxmlformats.org/officeDocument/2006/relationships" xmlns:p="http://schemas.openxmlformats.org/presentationml/2006/main">
  <p:tag name="__PE_POLL_EMBED_ID" val="bf47cfd3-0727-4b15-8913-6cc98c0a462c"/>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32B38-C342-40E1-A479-FA587C9F4817}">
  <ds:schemaRefs>
    <ds:schemaRef ds:uri="http://schemas.microsoft.com/sharepoint/v3/contenttype/forms"/>
  </ds:schemaRefs>
</ds:datastoreItem>
</file>

<file path=customXml/itemProps2.xml><?xml version="1.0" encoding="utf-8"?>
<ds:datastoreItem xmlns:ds="http://schemas.openxmlformats.org/officeDocument/2006/customXml" ds:itemID="{D7910D73-FC86-46E8-BF9C-640ED5BF44D9}">
  <ds:schemaRefs>
    <ds:schemaRef ds:uri="48e54f11-223a-4c30-b7fa-2f782613c66b"/>
    <ds:schemaRef ds:uri="588c877d-a32b-4451-819e-c2e997d91e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3949AE-090B-45A1-B6B0-AADA49F3CC74}">
  <ds:schemaRefs>
    <ds:schemaRef ds:uri="48e54f11-223a-4c30-b7fa-2f782613c66b"/>
    <ds:schemaRef ds:uri="588c877d-a32b-4451-819e-c2e997d91e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mod 11  TEAMS</Template>
  <TotalTime>249</TotalTime>
  <Words>2037</Words>
  <Application>Microsoft Office PowerPoint</Application>
  <PresentationFormat>Widescreen</PresentationFormat>
  <Paragraphs>312</Paragraphs>
  <Slides>67</Slides>
  <Notes>36</Notes>
  <HiddenSlides>0</HiddenSlides>
  <MMClips>1</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NQC_PPT_Template</vt:lpstr>
      <vt:lpstr>1_Multipurpose Slides</vt:lpstr>
      <vt:lpstr>Welcome to Day 3!</vt:lpstr>
      <vt:lpstr>PowerPoint Presentation</vt:lpstr>
      <vt:lpstr>Agenda – Day 3</vt:lpstr>
      <vt:lpstr>Fears and Challenges</vt:lpstr>
      <vt:lpstr>Garden</vt:lpstr>
      <vt:lpstr> Module 18 – Day 3 8:30am – 9:45pm (75 min) TOT Handout-of-Handouts: Module 18 </vt:lpstr>
      <vt:lpstr>Learning Objectives</vt:lpstr>
      <vt:lpstr>Evaluating Training Effectiveness</vt:lpstr>
      <vt:lpstr>Framing Question</vt:lpstr>
      <vt:lpstr>Kirkpatrick Model </vt:lpstr>
      <vt:lpstr>Bottom Line Question</vt:lpstr>
      <vt:lpstr>PowerPoint Presentation</vt:lpstr>
      <vt:lpstr>Tools for Effective Presentation and Group Facilitation </vt:lpstr>
      <vt:lpstr>Framing Question</vt:lpstr>
      <vt:lpstr>What They Hear</vt:lpstr>
      <vt:lpstr>What We Hear</vt:lpstr>
      <vt:lpstr>What They See</vt:lpstr>
      <vt:lpstr>What We See</vt:lpstr>
      <vt:lpstr>Managing Nervousness</vt:lpstr>
      <vt:lpstr>Managing Anxiety</vt:lpstr>
      <vt:lpstr>How You Show It! (Visual Aides) </vt:lpstr>
      <vt:lpstr>Image of Bridge </vt:lpstr>
      <vt:lpstr>Learning is defined as...</vt:lpstr>
      <vt:lpstr>Adult Learning</vt:lpstr>
      <vt:lpstr>Riding the Waves of Change</vt:lpstr>
      <vt:lpstr>Presentationzen</vt:lpstr>
      <vt:lpstr>Conference Call</vt:lpstr>
      <vt:lpstr>Training is a blend of presentation,  facilitation, interactivity, and relationships.</vt:lpstr>
      <vt:lpstr>Facilitation - A Brief Review</vt:lpstr>
      <vt:lpstr>Training Nightmares, Mishaps &amp; Messes </vt:lpstr>
      <vt:lpstr>Critical Incident</vt:lpstr>
      <vt:lpstr>Make A Few Notes</vt:lpstr>
      <vt:lpstr>At Your Tables</vt:lpstr>
      <vt:lpstr>Tips and Simple Rules</vt:lpstr>
      <vt:lpstr>Tips and Simple Rules</vt:lpstr>
      <vt:lpstr>Purposes of Communication</vt:lpstr>
      <vt:lpstr>Interactive Presenting</vt:lpstr>
      <vt:lpstr>The Role of the “Traffic Cop”</vt:lpstr>
      <vt:lpstr>Dealing with Difficult Behaviors</vt:lpstr>
      <vt:lpstr>Intervention Strategies</vt:lpstr>
      <vt:lpstr>Intervention Examples</vt:lpstr>
      <vt:lpstr>Closing </vt:lpstr>
      <vt:lpstr>Lunch</vt:lpstr>
      <vt:lpstr> Module 22 – Day 3 1:15pm – 2:15pm (60 min) TOT Handout-of-Handouts: Module 22</vt:lpstr>
      <vt:lpstr>Learning Objectives</vt:lpstr>
      <vt:lpstr>Module 23 – Day 3 2:15pm – 3:00 (45 min)  TOT Handout-of-Handouts: Module 23</vt:lpstr>
      <vt:lpstr>Expectations of TOT Participants</vt:lpstr>
      <vt:lpstr>Provide 3 QI Trainings within 120 Days</vt:lpstr>
      <vt:lpstr>TOT Study Groups</vt:lpstr>
      <vt:lpstr>Post-TOT Webinar</vt:lpstr>
      <vt:lpstr>Aha! Moments, Evaluation &amp; Celebration</vt:lpstr>
      <vt:lpstr>Module Agenda</vt:lpstr>
      <vt:lpstr>Highlights &amp; Aha!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Comments about Today</vt:lpstr>
      <vt:lpstr>Closing</vt:lpstr>
      <vt:lpstr>Team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Khalil Hassam</cp:lastModifiedBy>
  <cp:revision>50</cp:revision>
  <cp:lastPrinted>2020-11-05T15:35:59Z</cp:lastPrinted>
  <dcterms:created xsi:type="dcterms:W3CDTF">2010-08-08T11:41:31Z</dcterms:created>
  <dcterms:modified xsi:type="dcterms:W3CDTF">2022-09-14T01:28:37Z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ies>
</file>