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3"/>
  </p:notesMasterIdLst>
  <p:handoutMasterIdLst>
    <p:handoutMasterId r:id="rId14"/>
  </p:handoutMasterIdLst>
  <p:sldIdLst>
    <p:sldId id="1866" r:id="rId6"/>
    <p:sldId id="2056" r:id="rId7"/>
    <p:sldId id="727" r:id="rId8"/>
    <p:sldId id="1867" r:id="rId9"/>
    <p:sldId id="2057" r:id="rId10"/>
    <p:sldId id="705" r:id="rId11"/>
    <p:sldId id="1616" r:id="rId12"/>
  </p:sldIdLst>
  <p:sldSz cx="12192000" cy="6858000"/>
  <p:notesSz cx="6858000" cy="9313863"/>
  <p:custDataLst>
    <p:tags r:id="rId1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0" autoAdjust="0"/>
    <p:restoredTop sz="91769" autoAdjust="0"/>
  </p:normalViewPr>
  <p:slideViewPr>
    <p:cSldViewPr>
      <p:cViewPr varScale="1">
        <p:scale>
          <a:sx n="66" d="100"/>
          <a:sy n="66" d="100"/>
        </p:scale>
        <p:origin x="22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906AADA-67AA-412F-90EE-21A8653DA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0D9288B-101D-4E3C-8184-F63308AC8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3F4CD8E-A3DB-4D13-9A10-D789FB17E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7E9CD-E2A9-4820-BE03-47750888C69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1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906AADA-67AA-412F-90EE-21A8653DA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0D9288B-101D-4E3C-8184-F63308AC8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3F4CD8E-A3DB-4D13-9A10-D789FB17E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7E9CD-E2A9-4820-BE03-47750888C69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91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906AADA-67AA-412F-90EE-21A8653DA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0D9288B-101D-4E3C-8184-F63308AC8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3F4CD8E-A3DB-4D13-9A10-D789FB17E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7E9CD-E2A9-4820-BE03-47750888C69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12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16-02-2021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RC03wAlU76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Knot or Not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E5D36-42B2-704C-A58E-AD749133C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67" y="1868766"/>
            <a:ext cx="2542035" cy="3124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03506"/>
              </p:ext>
            </p:extLst>
          </p:nvPr>
        </p:nvGraphicFramePr>
        <p:xfrm>
          <a:off x="609600" y="1397000"/>
          <a:ext cx="11125200" cy="4211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Knot or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10-25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An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</a:t>
                      </a:r>
                      <a:r>
                        <a:rPr lang="en-US" dirty="0"/>
                        <a:t> game to guess the result based on demonstrations.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Anyone, whether it is clinical or administrative staff, QI team members, managers, people with HIV, etc., who are looking to get to know each other.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participants in problem-solving.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Familiarize participants with facing barriers when working in a group trying to make a decision.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to know fellow participants and team members.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how to articulate decisions.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Knot or </a:t>
                      </a:r>
                      <a:r>
                        <a:rPr lang="en-US"/>
                        <a:t>Not game</a:t>
                      </a:r>
                      <a:r>
                        <a:rPr lang="en-US" dirty="0"/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9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CF75686-43EC-40AC-B043-CAEAD75F8C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8069" y="533400"/>
            <a:ext cx="977586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Game: Knot or Not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24CA0963-163E-402B-8690-1E85B5A2CE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657600" y="1676400"/>
            <a:ext cx="8305800" cy="4191000"/>
          </a:xfrm>
        </p:spPr>
        <p:txBody>
          <a:bodyPr/>
          <a:lstStyle/>
          <a:p>
            <a:r>
              <a:rPr lang="en-US" dirty="0"/>
              <a:t>Step 1: First, start the video by showing the knot (not the solution) and ask participants to decide if - when the two ends of the rope are pulled – will it become a knot or not.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Step 2: Inform everyone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they believe it is a knot, put “1” in their Zoom profile name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they think it will not become a knot, put a 2 in their name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Step 3: Once everyone has made their decision, reveal the answer by finishing the video.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Step 4: Repeat the process by showing live demonstrations; set up the string and ask participants to guess whether it is a knot or not.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FE470-CF6A-D749-A0B5-4C915EF8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03439"/>
            <a:ext cx="2976102" cy="3658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14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CF75686-43EC-40AC-B043-CAEAD75F8C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8069" y="533400"/>
            <a:ext cx="977586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Game: Knot or Not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24CA0963-163E-402B-8690-1E85B5A2CE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199" y="5334000"/>
            <a:ext cx="11277600" cy="609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https://www.youtube.com/watch?v=RC03wAlU76c</a:t>
            </a:r>
            <a:r>
              <a:rPr lang="en-US" altLang="en-US" dirty="0">
                <a:ea typeface="ＭＳ Ｐゴシック" panose="020B0600070205080204" pitchFamily="34" charset="-128"/>
              </a:rPr>
              <a:t> (start playing video at time 3:26)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CBF31-21E5-4442-B47B-AE4A90724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426"/>
          <a:stretch/>
        </p:blipFill>
        <p:spPr>
          <a:xfrm>
            <a:off x="2197099" y="1705262"/>
            <a:ext cx="7797800" cy="3447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80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CF75686-43EC-40AC-B043-CAEAD75F8C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8069" y="533400"/>
            <a:ext cx="977586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Game: Knot or Not</a:t>
            </a:r>
          </a:p>
        </p:txBody>
      </p:sp>
      <p:pic>
        <p:nvPicPr>
          <p:cNvPr id="1026" name="Picture 2" descr="Image result for knot">
            <a:extLst>
              <a:ext uri="{FF2B5EF4-FFF2-40B4-BE49-F238E27FC236}">
                <a16:creationId xmlns:a16="http://schemas.microsoft.com/office/drawing/2014/main" id="{CBEA5FBD-9F1C-D44C-8B7A-D251B1958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30000"/>
          <a:stretch/>
        </p:blipFill>
        <p:spPr bwMode="auto">
          <a:xfrm rot="16200000">
            <a:off x="4849830" y="-342900"/>
            <a:ext cx="281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790866-4158-B944-9775-AE06CA04A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19600"/>
            <a:ext cx="977586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Live Demonstrations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80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9906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did you observe? Any trends? Comments? Reflections?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behavior helped the group to accomplish the task? What behavior hindered the group in completing the task?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does this game apply to HIV care and/or your HIV program?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1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10D73-FC86-46E8-BF9C-640ED5BF44D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588c877d-a32b-4451-819e-c2e997d91e8d"/>
    <ds:schemaRef ds:uri="http://purl.org/dc/elements/1.1/"/>
    <ds:schemaRef ds:uri="http://purl.org/dc/dcmitype/"/>
    <ds:schemaRef ds:uri="http://schemas.openxmlformats.org/package/2006/metadata/core-properties"/>
    <ds:schemaRef ds:uri="48e54f11-223a-4c30-b7fa-2f782613c6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27572</TotalTime>
  <Words>483</Words>
  <Application>Microsoft Office PowerPoint</Application>
  <PresentationFormat>Widescreen</PresentationFormat>
  <Paragraphs>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Game: Knot or Not</vt:lpstr>
      <vt:lpstr>Game: Knot or Not</vt:lpstr>
      <vt:lpstr>Game: Knot or Not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1163</cp:revision>
  <cp:lastPrinted>2018-03-26T12:55:34Z</cp:lastPrinted>
  <dcterms:created xsi:type="dcterms:W3CDTF">2010-08-08T11:41:31Z</dcterms:created>
  <dcterms:modified xsi:type="dcterms:W3CDTF">2021-02-16T17:31:00Z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