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20"/>
    <p:restoredTop sz="96327"/>
  </p:normalViewPr>
  <p:slideViewPr>
    <p:cSldViewPr snapToGrid="0" snapToObjects="1">
      <p:cViewPr varScale="1">
        <p:scale>
          <a:sx n="101" d="100"/>
          <a:sy n="101" d="100"/>
        </p:scale>
        <p:origin x="48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089520059992494E-2"/>
          <c:y val="6.0662983425414402E-2"/>
          <c:w val="0.823561273590801"/>
          <c:h val="0.771561969809022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25400" cap="rnd" cmpd="sng" algn="ctr">
              <a:solidFill>
                <a:schemeClr val="accent1">
                  <a:lumMod val="20000"/>
                  <a:lumOff val="80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8"/>
            <c:spPr>
              <a:solidFill>
                <a:srgbClr val="F88E86"/>
              </a:solidFill>
              <a:ln w="6350" cap="flat" cmpd="sng" algn="ctr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  <a:round/>
              </a:ln>
              <a:effectLst/>
            </c:spPr>
          </c:marker>
          <c:dPt>
            <c:idx val="0"/>
            <c:marker>
              <c:spPr>
                <a:solidFill>
                  <a:schemeClr val="accent1">
                    <a:lumMod val="20000"/>
                    <a:lumOff val="80000"/>
                  </a:schemeClr>
                </a:solidFill>
                <a:ln w="6350" cap="flat" cmpd="sng" algn="ctr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round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CCD8-2949-8334-8BCBFE41D343}"/>
              </c:ext>
            </c:extLst>
          </c:dPt>
          <c:dPt>
            <c:idx val="1"/>
            <c:marker>
              <c:spPr>
                <a:solidFill>
                  <a:schemeClr val="accent1">
                    <a:lumMod val="20000"/>
                    <a:lumOff val="80000"/>
                  </a:schemeClr>
                </a:solidFill>
                <a:ln w="6350" cap="flat" cmpd="sng" algn="ctr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round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CCD8-2949-8334-8BCBFE41D343}"/>
              </c:ext>
            </c:extLst>
          </c:dPt>
          <c:dPt>
            <c:idx val="2"/>
            <c:marker>
              <c:spPr>
                <a:solidFill>
                  <a:schemeClr val="accent1">
                    <a:lumMod val="20000"/>
                    <a:lumOff val="80000"/>
                  </a:schemeClr>
                </a:solidFill>
                <a:ln w="6350" cap="flat" cmpd="sng" algn="ctr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round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CCD8-2949-8334-8BCBFE41D343}"/>
              </c:ext>
            </c:extLst>
          </c:dPt>
          <c:dPt>
            <c:idx val="3"/>
            <c:marker>
              <c:spPr>
                <a:solidFill>
                  <a:schemeClr val="accent1">
                    <a:lumMod val="20000"/>
                    <a:lumOff val="80000"/>
                  </a:schemeClr>
                </a:solidFill>
                <a:ln w="6350" cap="flat" cmpd="sng" algn="ctr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round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CCD8-2949-8334-8BCBFE41D343}"/>
              </c:ext>
            </c:extLst>
          </c:dPt>
          <c:dPt>
            <c:idx val="4"/>
            <c:marker>
              <c:spPr>
                <a:solidFill>
                  <a:schemeClr val="accent1">
                    <a:lumMod val="20000"/>
                    <a:lumOff val="80000"/>
                  </a:schemeClr>
                </a:solidFill>
                <a:ln w="6350" cap="flat" cmpd="sng" algn="ctr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round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CCD8-2949-8334-8BCBFE41D343}"/>
              </c:ext>
            </c:extLst>
          </c:dPt>
          <c:dPt>
            <c:idx val="5"/>
            <c:marker>
              <c:spPr>
                <a:solidFill>
                  <a:schemeClr val="accent1">
                    <a:lumMod val="20000"/>
                    <a:lumOff val="80000"/>
                  </a:schemeClr>
                </a:solidFill>
                <a:ln w="6350" cap="flat" cmpd="sng" algn="ctr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round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CCD8-2949-8334-8BCBFE41D343}"/>
              </c:ext>
            </c:extLst>
          </c:dPt>
          <c:dPt>
            <c:idx val="6"/>
            <c:marker>
              <c:spPr>
                <a:solidFill>
                  <a:schemeClr val="accent1">
                    <a:lumMod val="20000"/>
                    <a:lumOff val="80000"/>
                  </a:schemeClr>
                </a:solidFill>
                <a:ln w="6350" cap="flat" cmpd="sng" algn="ctr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round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CCD8-2949-8334-8BCBFE41D343}"/>
              </c:ext>
            </c:extLst>
          </c:dPt>
          <c:dPt>
            <c:idx val="7"/>
            <c:marker>
              <c:spPr>
                <a:solidFill>
                  <a:schemeClr val="accent1">
                    <a:lumMod val="20000"/>
                    <a:lumOff val="80000"/>
                  </a:schemeClr>
                </a:solidFill>
                <a:ln w="6350" cap="flat" cmpd="sng" algn="ctr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round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CCD8-2949-8334-8BCBFE41D343}"/>
              </c:ext>
            </c:extLst>
          </c:dPt>
          <c:dPt>
            <c:idx val="8"/>
            <c:marker>
              <c:spPr>
                <a:solidFill>
                  <a:schemeClr val="accent1">
                    <a:lumMod val="20000"/>
                    <a:lumOff val="80000"/>
                  </a:schemeClr>
                </a:solidFill>
                <a:ln w="6350" cap="flat" cmpd="sng" algn="ctr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round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CCD8-2949-8334-8BCBFE41D343}"/>
              </c:ext>
            </c:extLst>
          </c:dPt>
          <c:dPt>
            <c:idx val="9"/>
            <c:marker>
              <c:spPr>
                <a:solidFill>
                  <a:schemeClr val="accent1">
                    <a:lumMod val="20000"/>
                    <a:lumOff val="80000"/>
                  </a:schemeClr>
                </a:solidFill>
                <a:ln w="6350" cap="flat" cmpd="sng" algn="ctr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round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CCD8-2949-8334-8BCBFE41D343}"/>
              </c:ext>
            </c:extLst>
          </c:dPt>
          <c:dPt>
            <c:idx val="10"/>
            <c:marker>
              <c:spPr>
                <a:solidFill>
                  <a:schemeClr val="accent1">
                    <a:lumMod val="20000"/>
                    <a:lumOff val="80000"/>
                  </a:schemeClr>
                </a:solidFill>
                <a:ln w="6350" cap="flat" cmpd="sng" algn="ctr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round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CCD8-2949-8334-8BCBFE41D343}"/>
              </c:ext>
            </c:extLst>
          </c:dPt>
          <c:dPt>
            <c:idx val="11"/>
            <c:marker>
              <c:spPr>
                <a:solidFill>
                  <a:schemeClr val="accent1">
                    <a:lumMod val="20000"/>
                    <a:lumOff val="80000"/>
                  </a:schemeClr>
                </a:solidFill>
                <a:ln w="6350" cap="flat" cmpd="sng" algn="ctr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round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CCD8-2949-8334-8BCBFE41D34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fr-FR" sz="1197" b="0" i="0" u="none" strike="noStrike" kern="1200" baseline="0">
                    <a:solidFill>
                      <a:srgbClr val="1D1D1D">
                        <a:lumMod val="75000"/>
                        <a:lumOff val="25000"/>
                      </a:srgb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0.05</c:v>
                </c:pt>
                <c:pt idx="1">
                  <c:v>0.1</c:v>
                </c:pt>
                <c:pt idx="2">
                  <c:v>0.15</c:v>
                </c:pt>
                <c:pt idx="3">
                  <c:v>0.22</c:v>
                </c:pt>
                <c:pt idx="4">
                  <c:v>0.3</c:v>
                </c:pt>
                <c:pt idx="5">
                  <c:v>0.28000000000000003</c:v>
                </c:pt>
                <c:pt idx="6">
                  <c:v>0.22</c:v>
                </c:pt>
                <c:pt idx="7">
                  <c:v>0.32</c:v>
                </c:pt>
                <c:pt idx="8">
                  <c:v>0.45</c:v>
                </c:pt>
                <c:pt idx="9">
                  <c:v>0.6</c:v>
                </c:pt>
                <c:pt idx="10">
                  <c:v>0.65</c:v>
                </c:pt>
                <c:pt idx="11">
                  <c:v>0.55000000000000004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CCD8-2949-8334-8BCBFE41D34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Revenue</c:v>
                </c:pt>
              </c:strCache>
            </c:strRef>
          </c:tx>
          <c:spPr>
            <a:ln w="25400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circle"/>
            <c:size val="7"/>
            <c:spPr>
              <a:solidFill>
                <a:srgbClr val="F44336"/>
              </a:solidFill>
              <a:ln w="6350" cap="flat" cmpd="sng" algn="ctr">
                <a:solidFill>
                  <a:schemeClr val="accent1"/>
                </a:solidFill>
                <a:prstDash val="solid"/>
                <a:round/>
              </a:ln>
              <a:effectLst/>
            </c:spPr>
          </c:marker>
          <c:dPt>
            <c:idx val="0"/>
            <c:marker>
              <c:spPr>
                <a:solidFill>
                  <a:schemeClr val="accent1"/>
                </a:solidFill>
                <a:ln w="6350" cap="flat" cmpd="sng" algn="ctr">
                  <a:solidFill>
                    <a:schemeClr val="accent1"/>
                  </a:solidFill>
                  <a:prstDash val="solid"/>
                  <a:round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CCD8-2949-8334-8BCBFE41D343}"/>
              </c:ext>
            </c:extLst>
          </c:dPt>
          <c:dPt>
            <c:idx val="1"/>
            <c:marker>
              <c:spPr>
                <a:solidFill>
                  <a:schemeClr val="accent1"/>
                </a:solidFill>
                <a:ln w="6350" cap="flat" cmpd="sng" algn="ctr">
                  <a:solidFill>
                    <a:schemeClr val="accent1"/>
                  </a:solidFill>
                  <a:prstDash val="solid"/>
                  <a:round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CCD8-2949-8334-8BCBFE41D343}"/>
              </c:ext>
            </c:extLst>
          </c:dPt>
          <c:dPt>
            <c:idx val="2"/>
            <c:marker>
              <c:spPr>
                <a:solidFill>
                  <a:schemeClr val="accent1"/>
                </a:solidFill>
                <a:ln w="6350" cap="flat" cmpd="sng" algn="ctr">
                  <a:solidFill>
                    <a:schemeClr val="accent1"/>
                  </a:solidFill>
                  <a:prstDash val="solid"/>
                  <a:round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CCD8-2949-8334-8BCBFE41D343}"/>
              </c:ext>
            </c:extLst>
          </c:dPt>
          <c:dPt>
            <c:idx val="3"/>
            <c:marker>
              <c:spPr>
                <a:solidFill>
                  <a:schemeClr val="accent1"/>
                </a:solidFill>
                <a:ln w="6350" cap="flat" cmpd="sng" algn="ctr">
                  <a:solidFill>
                    <a:schemeClr val="accent1"/>
                  </a:solidFill>
                  <a:prstDash val="solid"/>
                  <a:round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CCD8-2949-8334-8BCBFE41D343}"/>
              </c:ext>
            </c:extLst>
          </c:dPt>
          <c:dPt>
            <c:idx val="4"/>
            <c:marker>
              <c:spPr>
                <a:solidFill>
                  <a:schemeClr val="accent1"/>
                </a:solidFill>
                <a:ln w="6350" cap="flat" cmpd="sng" algn="ctr">
                  <a:solidFill>
                    <a:schemeClr val="accent1"/>
                  </a:solidFill>
                  <a:prstDash val="solid"/>
                  <a:round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CCD8-2949-8334-8BCBFE41D343}"/>
              </c:ext>
            </c:extLst>
          </c:dPt>
          <c:dPt>
            <c:idx val="5"/>
            <c:marker>
              <c:spPr>
                <a:solidFill>
                  <a:schemeClr val="accent1"/>
                </a:solidFill>
                <a:ln w="6350" cap="flat" cmpd="sng" algn="ctr">
                  <a:solidFill>
                    <a:schemeClr val="accent1"/>
                  </a:solidFill>
                  <a:prstDash val="solid"/>
                  <a:round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CCD8-2949-8334-8BCBFE41D343}"/>
              </c:ext>
            </c:extLst>
          </c:dPt>
          <c:dPt>
            <c:idx val="6"/>
            <c:marker>
              <c:spPr>
                <a:solidFill>
                  <a:schemeClr val="accent1"/>
                </a:solidFill>
                <a:ln w="6350" cap="flat" cmpd="sng" algn="ctr">
                  <a:solidFill>
                    <a:schemeClr val="accent1"/>
                  </a:solidFill>
                  <a:prstDash val="solid"/>
                  <a:round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CCD8-2949-8334-8BCBFE41D343}"/>
              </c:ext>
            </c:extLst>
          </c:dPt>
          <c:dPt>
            <c:idx val="7"/>
            <c:marker>
              <c:spPr>
                <a:solidFill>
                  <a:schemeClr val="accent1"/>
                </a:solidFill>
                <a:ln w="6350" cap="flat" cmpd="sng" algn="ctr">
                  <a:solidFill>
                    <a:schemeClr val="accent1"/>
                  </a:solidFill>
                  <a:prstDash val="solid"/>
                  <a:round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4-CCD8-2949-8334-8BCBFE41D343}"/>
              </c:ext>
            </c:extLst>
          </c:dPt>
          <c:dPt>
            <c:idx val="8"/>
            <c:marker>
              <c:spPr>
                <a:solidFill>
                  <a:schemeClr val="accent1"/>
                </a:solidFill>
                <a:ln w="6350" cap="flat" cmpd="sng" algn="ctr">
                  <a:solidFill>
                    <a:schemeClr val="accent1"/>
                  </a:solidFill>
                  <a:prstDash val="solid"/>
                  <a:round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CCD8-2949-8334-8BCBFE41D343}"/>
              </c:ext>
            </c:extLst>
          </c:dPt>
          <c:dPt>
            <c:idx val="9"/>
            <c:marker>
              <c:spPr>
                <a:solidFill>
                  <a:schemeClr val="accent1"/>
                </a:solidFill>
                <a:ln w="6350" cap="flat" cmpd="sng" algn="ctr">
                  <a:solidFill>
                    <a:schemeClr val="accent1"/>
                  </a:solidFill>
                  <a:prstDash val="solid"/>
                  <a:round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6-CCD8-2949-8334-8BCBFE41D343}"/>
              </c:ext>
            </c:extLst>
          </c:dPt>
          <c:dPt>
            <c:idx val="10"/>
            <c:marker>
              <c:spPr>
                <a:solidFill>
                  <a:schemeClr val="accent1"/>
                </a:solidFill>
                <a:ln w="6350" cap="flat" cmpd="sng" algn="ctr">
                  <a:solidFill>
                    <a:schemeClr val="accent1"/>
                  </a:solidFill>
                  <a:prstDash val="solid"/>
                  <a:round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7-CCD8-2949-8334-8BCBFE41D343}"/>
              </c:ext>
            </c:extLst>
          </c:dPt>
          <c:dPt>
            <c:idx val="11"/>
            <c:marker>
              <c:spPr>
                <a:solidFill>
                  <a:schemeClr val="accent1"/>
                </a:solidFill>
                <a:ln w="6350" cap="flat" cmpd="sng" algn="ctr">
                  <a:solidFill>
                    <a:schemeClr val="accent1"/>
                  </a:solidFill>
                  <a:prstDash val="solid"/>
                  <a:round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8-CCD8-2949-8334-8BCBFE41D34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fr-FR" sz="1197" b="0" i="0" u="none" strike="noStrike" kern="1200" baseline="0">
                    <a:solidFill>
                      <a:srgbClr val="1D1D1D">
                        <a:lumMod val="75000"/>
                        <a:lumOff val="25000"/>
                      </a:srgb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0%</c:formatCode>
                <c:ptCount val="12"/>
                <c:pt idx="0">
                  <c:v>0.28000000000000003</c:v>
                </c:pt>
                <c:pt idx="1">
                  <c:v>0.38</c:v>
                </c:pt>
                <c:pt idx="2">
                  <c:v>0.4</c:v>
                </c:pt>
                <c:pt idx="3">
                  <c:v>0.48</c:v>
                </c:pt>
                <c:pt idx="4">
                  <c:v>0.65</c:v>
                </c:pt>
                <c:pt idx="5">
                  <c:v>0.65</c:v>
                </c:pt>
                <c:pt idx="6">
                  <c:v>0.78</c:v>
                </c:pt>
                <c:pt idx="7">
                  <c:v>0.85</c:v>
                </c:pt>
                <c:pt idx="8">
                  <c:v>0.86</c:v>
                </c:pt>
                <c:pt idx="9">
                  <c:v>0.85</c:v>
                </c:pt>
                <c:pt idx="10">
                  <c:v>0.9</c:v>
                </c:pt>
                <c:pt idx="11">
                  <c:v>0.85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CCD8-2949-8334-8BCBFE41D3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8486336"/>
        <c:axId val="2101188080"/>
      </c:lineChart>
      <c:catAx>
        <c:axId val="2098486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defRPr>
            </a:pPr>
            <a:endParaRPr lang="en-US"/>
          </a:p>
        </c:txPr>
        <c:crossAx val="2101188080"/>
        <c:crosses val="autoZero"/>
        <c:auto val="1"/>
        <c:lblAlgn val="ctr"/>
        <c:lblOffset val="100"/>
        <c:noMultiLvlLbl val="0"/>
      </c:catAx>
      <c:valAx>
        <c:axId val="2101188080"/>
        <c:scaling>
          <c:orientation val="minMax"/>
        </c:scaling>
        <c:delete val="1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2098486336"/>
        <c:crosses val="autoZero"/>
        <c:crossBetween val="between"/>
      </c:valAx>
      <c:spPr>
        <a:noFill/>
        <a:ln w="6350">
          <a:noFill/>
        </a:ln>
        <a:effectLst/>
      </c:spPr>
    </c:plotArea>
    <c:legend>
      <c:legendPos val="b"/>
      <c:layout>
        <c:manualLayout>
          <c:xMode val="edge"/>
          <c:yMode val="edge"/>
          <c:x val="0.336918100806263"/>
          <c:y val="0.89295940277886798"/>
          <c:w val="0.33913602715828201"/>
          <c:h val="9.55874859879752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Roboto Light" charset="0"/>
              <a:cs typeface="Roboto Light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100" b="0" i="0">
          <a:solidFill>
            <a:schemeClr val="tx1"/>
          </a:solidFill>
          <a:latin typeface="Roboto Light" charset="0"/>
          <a:ea typeface="Roboto Light" charset="0"/>
          <a:cs typeface="Roboto Light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59FB9-4BA8-FB4B-9BF6-A89778C3D2E5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02BA6-48C3-3846-91A7-1A580D9A4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457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7353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2AE0520-0322-6E49-BD0E-94AB7C437F33}"/>
              </a:ext>
            </a:extLst>
          </p:cNvPr>
          <p:cNvSpPr txBox="1"/>
          <p:nvPr/>
        </p:nvSpPr>
        <p:spPr>
          <a:xfrm>
            <a:off x="689882" y="4765191"/>
            <a:ext cx="3068955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Capitalize on low hanging fruit </a:t>
            </a:r>
            <a:b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identify a ballpark </a:t>
            </a:r>
            <a:endParaRPr lang="fr-F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08DCD172-7E69-464D-A440-4F790B865B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-744" t="65704" r="50000" b="-13255"/>
          <a:stretch/>
        </p:blipFill>
        <p:spPr>
          <a:xfrm>
            <a:off x="8682527" y="0"/>
            <a:ext cx="3509473" cy="326105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6E11112-0335-AB47-960E-33A07BE7331B}"/>
              </a:ext>
            </a:extLst>
          </p:cNvPr>
          <p:cNvSpPr/>
          <p:nvPr/>
        </p:nvSpPr>
        <p:spPr>
          <a:xfrm>
            <a:off x="689882" y="2114549"/>
            <a:ext cx="31656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EDD31E7-C1D2-9D4E-8CB9-032B33CC95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5666" y="2509991"/>
            <a:ext cx="4706938" cy="307897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24BF90D-5577-5B46-805A-58357F017DC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76714" y="2509991"/>
            <a:ext cx="5343558" cy="3078970"/>
          </a:xfr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2800" smtClean="0">
                <a:effectLst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4C0806F-D923-F64B-BF15-3853F6DD1D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665" y="617838"/>
            <a:ext cx="10148854" cy="1359550"/>
          </a:xfrm>
        </p:spPr>
        <p:txBody>
          <a:bodyPr anchor="b" anchorCtr="0">
            <a:noAutofit/>
          </a:bodyPr>
          <a:lstStyle>
            <a:lvl1pPr marL="0" indent="0">
              <a:buNone/>
              <a:defRPr lang="en-US" sz="4000" b="1" smtClean="0">
                <a:solidFill>
                  <a:schemeClr val="tx2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.</a:t>
            </a:r>
          </a:p>
        </p:txBody>
      </p:sp>
      <p:pic>
        <p:nvPicPr>
          <p:cNvPr id="19" name="Picture 18" descr="Text&#10;&#10;Description automatically generated with medium confidence">
            <a:extLst>
              <a:ext uri="{FF2B5EF4-FFF2-40B4-BE49-F238E27FC236}">
                <a16:creationId xmlns:a16="http://schemas.microsoft.com/office/drawing/2014/main" id="{0F43F8CF-8464-4F49-A5D7-16E3603F19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05787" y="6238748"/>
            <a:ext cx="2091416" cy="39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24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2AE0520-0322-6E49-BD0E-94AB7C437F33}"/>
              </a:ext>
            </a:extLst>
          </p:cNvPr>
          <p:cNvSpPr txBox="1"/>
          <p:nvPr/>
        </p:nvSpPr>
        <p:spPr>
          <a:xfrm>
            <a:off x="689882" y="4765191"/>
            <a:ext cx="3068955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Capitalize on low hanging fruit </a:t>
            </a:r>
            <a:b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identify a ballpark </a:t>
            </a:r>
            <a:endParaRPr lang="fr-F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08DCD172-7E69-464D-A440-4F790B865B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-744" t="65704" r="50000" b="-13255"/>
          <a:stretch/>
        </p:blipFill>
        <p:spPr>
          <a:xfrm>
            <a:off x="8682527" y="0"/>
            <a:ext cx="3509473" cy="326105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6E11112-0335-AB47-960E-33A07BE7331B}"/>
              </a:ext>
            </a:extLst>
          </p:cNvPr>
          <p:cNvSpPr/>
          <p:nvPr/>
        </p:nvSpPr>
        <p:spPr>
          <a:xfrm>
            <a:off x="689882" y="1425277"/>
            <a:ext cx="31656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EDD31E7-C1D2-9D4E-8CB9-032B33CC95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5666" y="1640586"/>
            <a:ext cx="4706938" cy="402029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24BF90D-5577-5B46-805A-58357F017DC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76714" y="1640586"/>
            <a:ext cx="5343558" cy="3948375"/>
          </a:xfr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2800" smtClean="0">
                <a:effectLst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4C0806F-D923-F64B-BF15-3853F6DD1D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665" y="617838"/>
            <a:ext cx="10148854" cy="709767"/>
          </a:xfrm>
        </p:spPr>
        <p:txBody>
          <a:bodyPr anchor="b" anchorCtr="0">
            <a:noAutofit/>
          </a:bodyPr>
          <a:lstStyle>
            <a:lvl1pPr marL="0" indent="0">
              <a:buNone/>
              <a:defRPr lang="en-US" sz="4000" b="1" smtClean="0">
                <a:solidFill>
                  <a:schemeClr val="tx2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19" name="Picture 18" descr="Text&#10;&#10;Description automatically generated with medium confidence">
            <a:extLst>
              <a:ext uri="{FF2B5EF4-FFF2-40B4-BE49-F238E27FC236}">
                <a16:creationId xmlns:a16="http://schemas.microsoft.com/office/drawing/2014/main" id="{0F43F8CF-8464-4F49-A5D7-16E3603F19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05787" y="6238748"/>
            <a:ext cx="2091416" cy="39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528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hape&#10;&#10;Description automatically generated">
            <a:extLst>
              <a:ext uri="{FF2B5EF4-FFF2-40B4-BE49-F238E27FC236}">
                <a16:creationId xmlns:a16="http://schemas.microsoft.com/office/drawing/2014/main" id="{73B4AD17-4978-A248-BC7A-7E122828F4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-744" t="65704" r="50000" b="-13255"/>
          <a:stretch/>
        </p:blipFill>
        <p:spPr>
          <a:xfrm>
            <a:off x="8682527" y="0"/>
            <a:ext cx="3509473" cy="326105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96A2647-96EB-BE47-8C31-A025728A27B3}"/>
              </a:ext>
            </a:extLst>
          </p:cNvPr>
          <p:cNvSpPr/>
          <p:nvPr/>
        </p:nvSpPr>
        <p:spPr>
          <a:xfrm>
            <a:off x="689882" y="2114549"/>
            <a:ext cx="31656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F7870D8-69AF-B741-8527-246221C329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5665" y="617838"/>
            <a:ext cx="10148854" cy="1359550"/>
          </a:xfrm>
        </p:spPr>
        <p:txBody>
          <a:bodyPr anchor="b" anchorCtr="0">
            <a:noAutofit/>
          </a:bodyPr>
          <a:lstStyle>
            <a:lvl1pPr marL="0" indent="0">
              <a:buNone/>
              <a:defRPr lang="en-US" sz="4000" b="1" smtClean="0">
                <a:solidFill>
                  <a:schemeClr val="tx2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.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68A9D83-48E4-8343-AE12-86422BBAA6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48566" y="2509991"/>
            <a:ext cx="5276335" cy="3078970"/>
          </a:xfr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2800" smtClean="0">
                <a:effectLst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634F11C-6E8D-5D4C-B467-8845C6B39E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0379" y="2509991"/>
            <a:ext cx="5276335" cy="3078970"/>
          </a:xfr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2800" smtClean="0">
                <a:effectLst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0B73BC86-7B34-6D4D-84B5-8E1DF6A588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05787" y="6238748"/>
            <a:ext cx="2091416" cy="39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173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ape&#10;&#10;Description automatically generated">
            <a:extLst>
              <a:ext uri="{FF2B5EF4-FFF2-40B4-BE49-F238E27FC236}">
                <a16:creationId xmlns:a16="http://schemas.microsoft.com/office/drawing/2014/main" id="{8087BBC5-59E1-6541-ABDB-04774D1BD1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alphaModFix amt="39000"/>
          </a:blip>
          <a:srcRect l="-744" t="65704" r="50000" b="-13255"/>
          <a:stretch/>
        </p:blipFill>
        <p:spPr>
          <a:xfrm>
            <a:off x="8682527" y="0"/>
            <a:ext cx="3509473" cy="3261052"/>
          </a:xfrm>
          <a:prstGeom prst="rect">
            <a:avLst/>
          </a:prstGeom>
        </p:spPr>
      </p:pic>
      <p:pic>
        <p:nvPicPr>
          <p:cNvPr id="20" name="Picture 19" descr="Shape&#10;&#10;Description automatically generated">
            <a:extLst>
              <a:ext uri="{FF2B5EF4-FFF2-40B4-BE49-F238E27FC236}">
                <a16:creationId xmlns:a16="http://schemas.microsoft.com/office/drawing/2014/main" id="{8F51AA97-6BB6-CF41-80FF-EBF998378D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-744" t="65704" r="50000" b="-13255"/>
          <a:stretch/>
        </p:blipFill>
        <p:spPr>
          <a:xfrm>
            <a:off x="16131989" y="-1684"/>
            <a:ext cx="3509473" cy="326105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F5929C4-F547-CF4C-851C-41777B09E63A}"/>
              </a:ext>
            </a:extLst>
          </p:cNvPr>
          <p:cNvSpPr/>
          <p:nvPr/>
        </p:nvSpPr>
        <p:spPr>
          <a:xfrm>
            <a:off x="1069051" y="2112865"/>
            <a:ext cx="31656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560CBF2-837F-3B4B-95CD-3B3F0D1439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8009" y="617838"/>
            <a:ext cx="9846509" cy="1359550"/>
          </a:xfrm>
        </p:spPr>
        <p:txBody>
          <a:bodyPr anchor="b" anchorCtr="0">
            <a:noAutofit/>
          </a:bodyPr>
          <a:lstStyle>
            <a:lvl1pPr marL="0" indent="0">
              <a:buNone/>
              <a:defRPr lang="en-US" sz="4000" b="1" smtClean="0">
                <a:solidFill>
                  <a:schemeClr val="tx2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F3F4146-337E-834D-96AA-DF01BC36E0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8010" y="3149640"/>
            <a:ext cx="4706938" cy="307897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6BED6CD-0DC5-D945-8471-3C6B387BE5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44954" y="3149640"/>
            <a:ext cx="4706938" cy="307897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2CEA1655-E5FB-0941-8F0C-23E8E2F85A9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78010" y="2476937"/>
            <a:ext cx="4706938" cy="67270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600" b="1" smtClean="0">
                <a:solidFill>
                  <a:schemeClr val="accent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C709076-CCC3-8A44-95B6-98C8A37E0AB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08378" y="2476937"/>
            <a:ext cx="4706938" cy="67270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600" b="1" smtClean="0">
                <a:solidFill>
                  <a:schemeClr val="accent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</a:t>
            </a:r>
          </a:p>
        </p:txBody>
      </p:sp>
      <p:pic>
        <p:nvPicPr>
          <p:cNvPr id="16" name="Picture 15" descr="Text&#10;&#10;Description automatically generated with medium confidence">
            <a:extLst>
              <a:ext uri="{FF2B5EF4-FFF2-40B4-BE49-F238E27FC236}">
                <a16:creationId xmlns:a16="http://schemas.microsoft.com/office/drawing/2014/main" id="{CE2C6067-B342-4D41-89C2-421D6ACF47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05787" y="6238748"/>
            <a:ext cx="2091416" cy="39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305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757350-94AF-1944-8739-6243DC393403}"/>
              </a:ext>
            </a:extLst>
          </p:cNvPr>
          <p:cNvSpPr/>
          <p:nvPr/>
        </p:nvSpPr>
        <p:spPr>
          <a:xfrm>
            <a:off x="-1" y="2119360"/>
            <a:ext cx="6103509" cy="47386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600" dirty="0"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5C5EB0-F8E7-124E-B411-31DCE3AF94AE}"/>
              </a:ext>
            </a:extLst>
          </p:cNvPr>
          <p:cNvSpPr/>
          <p:nvPr userDrawn="1"/>
        </p:nvSpPr>
        <p:spPr>
          <a:xfrm>
            <a:off x="6096001" y="2119360"/>
            <a:ext cx="6169026" cy="473863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6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A313E05-BFE4-8F41-A37F-A3CBCB0FDE3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5743" y="3017365"/>
            <a:ext cx="4706938" cy="307897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E37836B-9959-3945-9EE7-4E86F746E8B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92337" y="3017365"/>
            <a:ext cx="4706938" cy="307897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56A55F0-C835-0A41-B2A2-E8D9D32BA8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5665" y="617838"/>
            <a:ext cx="10148854" cy="1359550"/>
          </a:xfrm>
        </p:spPr>
        <p:txBody>
          <a:bodyPr anchor="b" anchorCtr="0">
            <a:noAutofit/>
          </a:bodyPr>
          <a:lstStyle>
            <a:lvl1pPr marL="0" indent="0">
              <a:buNone/>
              <a:defRPr lang="en-US" sz="4000" b="1" smtClean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.</a:t>
            </a:r>
          </a:p>
        </p:txBody>
      </p:sp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A26C582A-CDB7-F14F-BB60-AA14B703C5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6424" y="6255290"/>
            <a:ext cx="1662079" cy="31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316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EFA8BF5-71B5-2945-9631-9961C4B7C23E}"/>
              </a:ext>
            </a:extLst>
          </p:cNvPr>
          <p:cNvSpPr/>
          <p:nvPr/>
        </p:nvSpPr>
        <p:spPr>
          <a:xfrm>
            <a:off x="6424435" y="0"/>
            <a:ext cx="5767565" cy="6858000"/>
          </a:xfrm>
          <a:prstGeom prst="rect">
            <a:avLst/>
          </a:prstGeom>
          <a:solidFill>
            <a:srgbClr val="1B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303A49-D22E-1F45-89AD-83C886D61E5B}"/>
              </a:ext>
            </a:extLst>
          </p:cNvPr>
          <p:cNvSpPr/>
          <p:nvPr/>
        </p:nvSpPr>
        <p:spPr>
          <a:xfrm>
            <a:off x="6372316" y="0"/>
            <a:ext cx="8545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98E5373-BAF8-B447-8A21-CB48DE8047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5666" y="2509991"/>
            <a:ext cx="4706938" cy="307897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D995906-2A69-E24A-8F17-9A5EDE4FCB17}"/>
              </a:ext>
            </a:extLst>
          </p:cNvPr>
          <p:cNvSpPr/>
          <p:nvPr userDrawn="1"/>
        </p:nvSpPr>
        <p:spPr>
          <a:xfrm>
            <a:off x="718772" y="2386425"/>
            <a:ext cx="31656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01C44EA-5C02-D641-B14C-EBB6AAD947F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090" y="1402175"/>
            <a:ext cx="4468812" cy="984250"/>
          </a:xfrm>
        </p:spPr>
        <p:txBody>
          <a:bodyPr anchor="b" anchorCtr="0">
            <a:noAutofit/>
          </a:bodyPr>
          <a:lstStyle>
            <a:lvl1pPr marL="0" indent="0">
              <a:buNone/>
              <a:defRPr sz="4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C5651BA9-156B-6A48-B06B-0D9C958A7C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70362" y="1003052"/>
            <a:ext cx="4706938" cy="121038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endParaRPr lang="en-US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87CEC233-273D-9C46-92E7-96D200C5983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70362" y="397571"/>
            <a:ext cx="4706938" cy="605481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smtClean="0">
                <a:solidFill>
                  <a:schemeClr val="bg2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Topic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9C389CA8-79DD-2B46-A416-F4719FECECC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70362" y="3128413"/>
            <a:ext cx="4706938" cy="121038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endParaRPr lang="en-US" dirty="0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3433E4C5-9FF8-0249-ADDA-D86A32030B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70362" y="2522932"/>
            <a:ext cx="4706938" cy="605481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smtClean="0">
                <a:solidFill>
                  <a:schemeClr val="bg2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Topic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7554DB8-6A52-0046-915B-983CE905FE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70362" y="5253775"/>
            <a:ext cx="4706938" cy="121038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F073D2D2-6C5C-B84B-810A-299A256CC38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70362" y="4648294"/>
            <a:ext cx="4706938" cy="605481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smtClean="0">
                <a:solidFill>
                  <a:schemeClr val="bg2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Topic</a:t>
            </a:r>
          </a:p>
        </p:txBody>
      </p:sp>
      <p:pic>
        <p:nvPicPr>
          <p:cNvPr id="31" name="Picture 30" descr="Text&#10;&#10;Description automatically generated with medium confidence">
            <a:extLst>
              <a:ext uri="{FF2B5EF4-FFF2-40B4-BE49-F238E27FC236}">
                <a16:creationId xmlns:a16="http://schemas.microsoft.com/office/drawing/2014/main" id="{5FABDF85-3BFE-3041-8CBC-69B062F6BF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6424" y="6255290"/>
            <a:ext cx="1662079" cy="31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570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4AFBD0-77E3-CB4A-B8BE-F66F54BBC67F}"/>
              </a:ext>
            </a:extLst>
          </p:cNvPr>
          <p:cNvSpPr/>
          <p:nvPr/>
        </p:nvSpPr>
        <p:spPr>
          <a:xfrm>
            <a:off x="6050281" y="-1"/>
            <a:ext cx="45719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61FAD2-880F-7640-A226-2233EFA92BBD}"/>
              </a:ext>
            </a:extLst>
          </p:cNvPr>
          <p:cNvSpPr/>
          <p:nvPr/>
        </p:nvSpPr>
        <p:spPr>
          <a:xfrm>
            <a:off x="6104546" y="-1"/>
            <a:ext cx="6096000" cy="6858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>
              <a:solidFill>
                <a:schemeClr val="accent6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8F6FC2-D12C-164C-BA5C-E97256C50FA6}"/>
              </a:ext>
            </a:extLst>
          </p:cNvPr>
          <p:cNvSpPr/>
          <p:nvPr/>
        </p:nvSpPr>
        <p:spPr>
          <a:xfrm>
            <a:off x="5378153" y="2289799"/>
            <a:ext cx="6096000" cy="11968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56721D-E1B5-0D4B-85FC-1235E13A33D8}"/>
              </a:ext>
            </a:extLst>
          </p:cNvPr>
          <p:cNvSpPr/>
          <p:nvPr/>
        </p:nvSpPr>
        <p:spPr>
          <a:xfrm>
            <a:off x="5378153" y="3622943"/>
            <a:ext cx="6096000" cy="11968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05D5D0-C254-334D-8581-D706F89172B3}"/>
              </a:ext>
            </a:extLst>
          </p:cNvPr>
          <p:cNvSpPr/>
          <p:nvPr/>
        </p:nvSpPr>
        <p:spPr>
          <a:xfrm>
            <a:off x="5378153" y="4956087"/>
            <a:ext cx="6096000" cy="11968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708F84-4873-974E-8D6C-58933AA42167}"/>
              </a:ext>
            </a:extLst>
          </p:cNvPr>
          <p:cNvSpPr/>
          <p:nvPr/>
        </p:nvSpPr>
        <p:spPr>
          <a:xfrm>
            <a:off x="5378153" y="965201"/>
            <a:ext cx="6096000" cy="11968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4B2AB6E3-63E5-1145-914C-556BE8539DE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78152" y="4952459"/>
            <a:ext cx="1239491" cy="1196886"/>
          </a:xfrm>
          <a:prstGeom prst="rect">
            <a:avLst/>
          </a:prstGeom>
          <a:solidFill>
            <a:schemeClr val="tx1"/>
          </a:solidFill>
        </p:spPr>
        <p:txBody>
          <a:bodyPr anchor="t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EAE6DCD3-7A72-3741-B315-65EEF413614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78152" y="3624402"/>
            <a:ext cx="1239491" cy="1196886"/>
          </a:xfrm>
          <a:prstGeom prst="rect">
            <a:avLst/>
          </a:prstGeom>
          <a:solidFill>
            <a:schemeClr val="tx1"/>
          </a:solidFill>
        </p:spPr>
        <p:txBody>
          <a:bodyPr anchor="t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2406092E-FB07-F543-B856-09341F4F73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78152" y="2285459"/>
            <a:ext cx="1239491" cy="1196886"/>
          </a:xfrm>
          <a:prstGeom prst="rect">
            <a:avLst/>
          </a:prstGeom>
          <a:solidFill>
            <a:schemeClr val="tx1"/>
          </a:solidFill>
        </p:spPr>
        <p:txBody>
          <a:bodyPr anchor="t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fr-FR" dirty="0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78C00C82-6B6C-124B-AC01-C89C437F0B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8152" y="960861"/>
            <a:ext cx="1239491" cy="1196886"/>
          </a:xfrm>
          <a:prstGeom prst="rect">
            <a:avLst/>
          </a:prstGeom>
          <a:solidFill>
            <a:schemeClr val="tx1"/>
          </a:solidFill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  <a:p>
            <a:endParaRPr lang="fr-FR" dirty="0"/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C26231FA-429E-1E4F-BA1F-CB7DB459864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4559126" y="512575"/>
            <a:ext cx="4354375" cy="2063840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lnSpc>
                <a:spcPct val="110000"/>
              </a:lnSpc>
            </a:pPr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4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73611D56-0038-4E47-9CFB-6619312260F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-4559605" y="2847485"/>
            <a:ext cx="4354854" cy="3301860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Lorem ipsum dolor sit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amet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consectetur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adipiscing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elit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sed do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eiusmod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tempor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incididunt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ut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labore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et dolore magna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aliqua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37F63CE-1D04-0D45-8BBE-3BED08F3F798}"/>
              </a:ext>
            </a:extLst>
          </p:cNvPr>
          <p:cNvSpPr/>
          <p:nvPr/>
        </p:nvSpPr>
        <p:spPr>
          <a:xfrm>
            <a:off x="-4478923" y="2699890"/>
            <a:ext cx="31656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BF80556-24C5-794A-8B96-86A7FA874BB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8632" y="2534705"/>
            <a:ext cx="4706938" cy="307897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CB0D791-BC9D-AB45-AD5E-9596BF0527BC}"/>
              </a:ext>
            </a:extLst>
          </p:cNvPr>
          <p:cNvSpPr/>
          <p:nvPr userDrawn="1"/>
        </p:nvSpPr>
        <p:spPr>
          <a:xfrm>
            <a:off x="631738" y="2411139"/>
            <a:ext cx="31656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7E400846-F7AF-F443-96C6-2A3717CB3BF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1056" y="1426889"/>
            <a:ext cx="4468812" cy="984250"/>
          </a:xfrm>
        </p:spPr>
        <p:txBody>
          <a:bodyPr anchor="b" anchorCtr="0">
            <a:noAutofit/>
          </a:bodyPr>
          <a:lstStyle>
            <a:lvl1pPr marL="0" indent="0">
              <a:buNone/>
              <a:defRPr sz="4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3BC8CEA6-C426-9244-B627-5547AA6660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92429" y="997968"/>
            <a:ext cx="4781724" cy="1118502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endParaRPr lang="en-US" dirty="0"/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AF0E5F38-5A08-3048-AAE1-F254E351CF6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92429" y="2320141"/>
            <a:ext cx="4781724" cy="1118502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endParaRPr lang="en-US" dirty="0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03A31AEC-AF54-504F-9A81-DC325D99D31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92429" y="3667028"/>
            <a:ext cx="4781724" cy="1118502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endParaRPr lang="en-US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ED8047F1-26A0-324B-90B8-9A56D72593C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92429" y="4989201"/>
            <a:ext cx="4781724" cy="1118502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endParaRPr lang="en-US" dirty="0"/>
          </a:p>
        </p:txBody>
      </p:sp>
      <p:pic>
        <p:nvPicPr>
          <p:cNvPr id="37" name="Picture 36" descr="Text&#10;&#10;Description automatically generated with medium confidence">
            <a:extLst>
              <a:ext uri="{FF2B5EF4-FFF2-40B4-BE49-F238E27FC236}">
                <a16:creationId xmlns:a16="http://schemas.microsoft.com/office/drawing/2014/main" id="{06BF50CA-0F51-A546-B936-A620A40396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6424" y="6255290"/>
            <a:ext cx="1662079" cy="31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50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536C8A-D517-7148-95C1-7239D752ACE4}"/>
              </a:ext>
            </a:extLst>
          </p:cNvPr>
          <p:cNvSpPr/>
          <p:nvPr/>
        </p:nvSpPr>
        <p:spPr>
          <a:xfrm>
            <a:off x="1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87A8823D-8419-4443-B9E5-120D796271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7000"/>
          </a:blip>
          <a:srcRect l="-744" t="65704" r="50000" b="-13255"/>
          <a:stretch/>
        </p:blipFill>
        <p:spPr>
          <a:xfrm>
            <a:off x="8682527" y="0"/>
            <a:ext cx="3509473" cy="32610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CEC7DEE-CB30-374F-8C5E-DB382DFCD980}"/>
              </a:ext>
            </a:extLst>
          </p:cNvPr>
          <p:cNvSpPr/>
          <p:nvPr/>
        </p:nvSpPr>
        <p:spPr>
          <a:xfrm>
            <a:off x="279400" y="0"/>
            <a:ext cx="406400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E1BAD04-9EFC-C048-A7D7-3D958B2827C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4551" y="2984749"/>
            <a:ext cx="5399961" cy="307897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D7D27F9E-5B67-224C-8ABD-C958F0C750A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6960" y="629244"/>
            <a:ext cx="5447553" cy="1983899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.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393A548-C12D-2441-A324-11DE4A41782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48848" y="629244"/>
            <a:ext cx="5447553" cy="1983899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.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85A09147-A420-E14C-B21D-D7FE965DF61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48848" y="2984749"/>
            <a:ext cx="5343558" cy="3078970"/>
          </a:xfr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2800" smtClean="0">
                <a:effectLst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pic>
        <p:nvPicPr>
          <p:cNvPr id="21" name="Picture 20" descr="Text&#10;&#10;Description automatically generated with medium confidence">
            <a:extLst>
              <a:ext uri="{FF2B5EF4-FFF2-40B4-BE49-F238E27FC236}">
                <a16:creationId xmlns:a16="http://schemas.microsoft.com/office/drawing/2014/main" id="{1D2C3231-5CA0-944F-9A1E-3EAD5F8809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05787" y="6238748"/>
            <a:ext cx="2091416" cy="39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1302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9D24F3A0-CC36-5E44-8A2E-FBDCA5345FB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46833" y="1"/>
            <a:ext cx="4945167" cy="3429000"/>
          </a:xfrm>
          <a:prstGeom prst="rect">
            <a:avLst/>
          </a:prstGeom>
          <a:solidFill>
            <a:schemeClr val="tx1"/>
          </a:solidFill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en-US" dirty="0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592B07-F735-F347-8E9B-B496C87CB309}"/>
              </a:ext>
            </a:extLst>
          </p:cNvPr>
          <p:cNvSpPr/>
          <p:nvPr/>
        </p:nvSpPr>
        <p:spPr>
          <a:xfrm>
            <a:off x="-2" y="3396018"/>
            <a:ext cx="12192002" cy="27837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A picture containing envelope&#10;&#10;Description automatically generated">
            <a:extLst>
              <a:ext uri="{FF2B5EF4-FFF2-40B4-BE49-F238E27FC236}">
                <a16:creationId xmlns:a16="http://schemas.microsoft.com/office/drawing/2014/main" id="{91C50703-4175-8C4A-88DA-13C428AFC1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711" r="32929"/>
          <a:stretch/>
        </p:blipFill>
        <p:spPr>
          <a:xfrm flipH="1">
            <a:off x="-2" y="0"/>
            <a:ext cx="3690151" cy="192220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1895946-11B5-A242-8ACA-C950FB6C1A0F}"/>
              </a:ext>
            </a:extLst>
          </p:cNvPr>
          <p:cNvSpPr/>
          <p:nvPr/>
        </p:nvSpPr>
        <p:spPr>
          <a:xfrm>
            <a:off x="868555" y="2855183"/>
            <a:ext cx="31656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2D677B-0D04-3445-A703-41800972D8DD}"/>
              </a:ext>
            </a:extLst>
          </p:cNvPr>
          <p:cNvCxnSpPr/>
          <p:nvPr/>
        </p:nvCxnSpPr>
        <p:spPr>
          <a:xfrm>
            <a:off x="868555" y="5630174"/>
            <a:ext cx="2761852" cy="0"/>
          </a:xfrm>
          <a:prstGeom prst="line">
            <a:avLst/>
          </a:prstGeom>
          <a:ln w="15875">
            <a:solidFill>
              <a:schemeClr val="bg2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4CF6A0-6DA0-8C4A-9A6A-D4DA890B6306}"/>
              </a:ext>
            </a:extLst>
          </p:cNvPr>
          <p:cNvCxnSpPr/>
          <p:nvPr/>
        </p:nvCxnSpPr>
        <p:spPr>
          <a:xfrm>
            <a:off x="4526155" y="5630174"/>
            <a:ext cx="2761852" cy="0"/>
          </a:xfrm>
          <a:prstGeom prst="line">
            <a:avLst/>
          </a:prstGeom>
          <a:ln w="15875">
            <a:solidFill>
              <a:schemeClr val="bg2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7670776-5799-DC40-9408-F041D0955003}"/>
              </a:ext>
            </a:extLst>
          </p:cNvPr>
          <p:cNvCxnSpPr/>
          <p:nvPr/>
        </p:nvCxnSpPr>
        <p:spPr>
          <a:xfrm>
            <a:off x="8143115" y="5630174"/>
            <a:ext cx="2761852" cy="0"/>
          </a:xfrm>
          <a:prstGeom prst="line">
            <a:avLst/>
          </a:prstGeom>
          <a:ln w="15875">
            <a:solidFill>
              <a:schemeClr val="bg2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8A59467-6FDE-474C-AB7C-74297FE2EED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68555" y="3883280"/>
            <a:ext cx="3246253" cy="154534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99960FBF-7584-0349-AA23-2C9FB1E778F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26155" y="3883280"/>
            <a:ext cx="3246253" cy="154534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endParaRPr lang="en-US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60810552-3475-4646-A7D6-4BE5A3F62FD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99935" y="3883280"/>
            <a:ext cx="3246253" cy="154534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endParaRPr lang="en-US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0F1A9AB6-7DC5-3449-9733-15259459E87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8555" y="1209061"/>
            <a:ext cx="6004685" cy="1545349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endParaRPr lang="en-US" dirty="0"/>
          </a:p>
        </p:txBody>
      </p:sp>
      <p:pic>
        <p:nvPicPr>
          <p:cNvPr id="24" name="Picture 23" descr="Text&#10;&#10;Description automatically generated with medium confidence">
            <a:extLst>
              <a:ext uri="{FF2B5EF4-FFF2-40B4-BE49-F238E27FC236}">
                <a16:creationId xmlns:a16="http://schemas.microsoft.com/office/drawing/2014/main" id="{C1BA3F2C-5148-8F46-97FA-4825AB7CE2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05787" y="6238748"/>
            <a:ext cx="2091416" cy="39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4600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E74DB6-A994-5942-969A-E9CBAD989174}"/>
              </a:ext>
            </a:extLst>
          </p:cNvPr>
          <p:cNvSpPr/>
          <p:nvPr/>
        </p:nvSpPr>
        <p:spPr>
          <a:xfrm>
            <a:off x="0" y="0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id="{87257FC6-1C7C-6E4D-A71B-6CB573E0C8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alphaModFix amt="39000"/>
          </a:blip>
          <a:srcRect l="-744" t="65704" r="50000" b="-13255"/>
          <a:stretch/>
        </p:blipFill>
        <p:spPr>
          <a:xfrm>
            <a:off x="8682527" y="0"/>
            <a:ext cx="3509473" cy="326105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93747D5-58AD-7F4D-AF73-73392BD34597}"/>
              </a:ext>
            </a:extLst>
          </p:cNvPr>
          <p:cNvSpPr/>
          <p:nvPr/>
        </p:nvSpPr>
        <p:spPr>
          <a:xfrm>
            <a:off x="279400" y="0"/>
            <a:ext cx="406400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D226A4-53D0-F34E-BB0E-EFB19BE92B4A}"/>
              </a:ext>
            </a:extLst>
          </p:cNvPr>
          <p:cNvSpPr/>
          <p:nvPr/>
        </p:nvSpPr>
        <p:spPr>
          <a:xfrm>
            <a:off x="704717" y="2568888"/>
            <a:ext cx="31656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159E9CF-7DB7-F448-984B-1BA72456015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2648" y="486228"/>
            <a:ext cx="10888616" cy="1896425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.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59E8AE16-F33F-6C48-B88C-3C11489292E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7387" y="4691624"/>
            <a:ext cx="3246253" cy="154534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endParaRPr lang="en-US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1BD2B26E-011A-344B-975E-60ACF923B0C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26155" y="4691624"/>
            <a:ext cx="3246253" cy="154534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endParaRPr lang="en-US" dirty="0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D6C25AFA-76C5-464A-A61E-F8CE2B016B3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92543" y="4691624"/>
            <a:ext cx="3246253" cy="154534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BD1D61FE-7327-C64D-B25E-95BE10E58B6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9225" y="3624377"/>
            <a:ext cx="3287264" cy="1007509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Lorem.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6C83BD27-F514-BE4C-BE6A-CA246F7706E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489705" y="3624377"/>
            <a:ext cx="3287264" cy="1007509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Lorem.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52DB8D8E-0B90-1343-AAD4-B125E864E75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48473" y="3624377"/>
            <a:ext cx="3287264" cy="1007509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Lorem.</a:t>
            </a:r>
          </a:p>
        </p:txBody>
      </p:sp>
      <p:pic>
        <p:nvPicPr>
          <p:cNvPr id="28" name="Picture 27" descr="Text&#10;&#10;Description automatically generated with medium confidence">
            <a:extLst>
              <a:ext uri="{FF2B5EF4-FFF2-40B4-BE49-F238E27FC236}">
                <a16:creationId xmlns:a16="http://schemas.microsoft.com/office/drawing/2014/main" id="{7290346F-C7C5-BC4A-B030-940194384A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05787" y="6238748"/>
            <a:ext cx="2091416" cy="39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396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06447D2-C335-2348-9D14-B0EB79F92412}"/>
              </a:ext>
            </a:extLst>
          </p:cNvPr>
          <p:cNvSpPr/>
          <p:nvPr/>
        </p:nvSpPr>
        <p:spPr>
          <a:xfrm rot="5400000">
            <a:off x="2666995" y="-2668626"/>
            <a:ext cx="6858001" cy="12192007"/>
          </a:xfrm>
          <a:prstGeom prst="rect">
            <a:avLst/>
          </a:prstGeom>
          <a:gradFill>
            <a:gsLst>
              <a:gs pos="1000">
                <a:schemeClr val="tx2">
                  <a:lumMod val="60000"/>
                  <a:lumOff val="40000"/>
                  <a:alpha val="48763"/>
                </a:schemeClr>
              </a:gs>
              <a:gs pos="79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C6292A05-6E34-724F-9D09-0C149D9C494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69113"/>
          </a:xfrm>
          <a:solidFill>
            <a:schemeClr val="bg1">
              <a:alpha val="0"/>
            </a:schemeClr>
          </a:solidFill>
        </p:spPr>
        <p:txBody>
          <a:bodyPr anchor="t" anchorCtr="1"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change photo</a:t>
            </a:r>
          </a:p>
        </p:txBody>
      </p:sp>
      <p:pic>
        <p:nvPicPr>
          <p:cNvPr id="10" name="Picture 9" descr="Shape, square&#10;&#10;Description automatically generated">
            <a:extLst>
              <a:ext uri="{FF2B5EF4-FFF2-40B4-BE49-F238E27FC236}">
                <a16:creationId xmlns:a16="http://schemas.microsoft.com/office/drawing/2014/main" id="{CA24C7A8-CAC0-FE4C-9B78-E704732EF7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994" t="18762" r="-8198" b="15551"/>
          <a:stretch/>
        </p:blipFill>
        <p:spPr>
          <a:xfrm>
            <a:off x="-3" y="-1622"/>
            <a:ext cx="4272899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19C436-CA23-ED44-B643-E2AA8390B0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2605" y="2560833"/>
            <a:ext cx="5326132" cy="1736333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5400" b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Open Sans" panose="020B0606030504020204" pitchFamily="34" charset="0"/>
                <a:cs typeface="Arial" panose="020B0604020202020204" pitchFamily="34" charset="0"/>
              </a:rPr>
              <a:t>Lorem</a:t>
            </a:r>
            <a:r>
              <a:rPr kumimoji="0" lang="fr-FR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kumimoji="0" lang="fr-FR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Open Sans" panose="020B0606030504020204" pitchFamily="34" charset="0"/>
                <a:cs typeface="Arial" panose="020B0604020202020204" pitchFamily="34" charset="0"/>
              </a:rPr>
              <a:t>ipsum</a:t>
            </a:r>
            <a:r>
              <a:rPr kumimoji="0" lang="fr-FR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kumimoji="0" lang="fr-FR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Open Sans" panose="020B0606030504020204" pitchFamily="34" charset="0"/>
                <a:cs typeface="Arial" panose="020B0604020202020204" pitchFamily="34" charset="0"/>
              </a:rPr>
              <a:t>Dolor</a:t>
            </a:r>
            <a:r>
              <a:rPr kumimoji="0" lang="fr-FR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Open Sans" panose="020B0606030504020204" pitchFamily="34" charset="0"/>
                <a:cs typeface="Arial" panose="020B0604020202020204" pitchFamily="34" charset="0"/>
              </a:rPr>
              <a:t> et sut 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09818DE7-1A8C-E948-ADAC-D5EFAF85CD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28400" y="5572042"/>
            <a:ext cx="746482" cy="601605"/>
          </a:xfrm>
          <a:prstGeom prst="rect">
            <a:avLst/>
          </a:prstGeom>
        </p:spPr>
      </p:pic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6105C1A-261C-434B-BB8C-59AD9D6A25B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82444" y="5527072"/>
            <a:ext cx="2435058" cy="698014"/>
          </a:xfrm>
          <a:prstGeom prst="rect">
            <a:avLst/>
          </a:prstGeom>
        </p:spPr>
      </p:pic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FB85F1A-4FE0-5E4D-99BD-A0A7D549886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398291" y="6184796"/>
            <a:ext cx="1519211" cy="43321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2F5652-C53B-004B-A811-617468D42352}"/>
              </a:ext>
            </a:extLst>
          </p:cNvPr>
          <p:cNvCxnSpPr/>
          <p:nvPr userDrawn="1"/>
        </p:nvCxnSpPr>
        <p:spPr>
          <a:xfrm>
            <a:off x="9386572" y="5527072"/>
            <a:ext cx="0" cy="69527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2260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ainer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B8BB72-DE4E-D842-965E-4E9085F32FBA}"/>
              </a:ext>
            </a:extLst>
          </p:cNvPr>
          <p:cNvSpPr/>
          <p:nvPr/>
        </p:nvSpPr>
        <p:spPr>
          <a:xfrm>
            <a:off x="0" y="0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FE6CB746-1DFB-4E06-9747-15AC7A330E5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624046" y="0"/>
            <a:ext cx="3567954" cy="6858000"/>
          </a:xfrm>
          <a:prstGeom prst="rect">
            <a:avLst/>
          </a:prstGeom>
          <a:solidFill>
            <a:schemeClr val="tx1"/>
          </a:solidFill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en-US" dirty="0"/>
              <a:t>Click icon to add picture</a:t>
            </a: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A7322BC3-94F5-CC4C-AAC8-80B9012BF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04" y="6311900"/>
            <a:ext cx="2091416" cy="39103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A87C885-183D-AB4C-8EB3-230EC8F3C541}"/>
              </a:ext>
            </a:extLst>
          </p:cNvPr>
          <p:cNvSpPr/>
          <p:nvPr/>
        </p:nvSpPr>
        <p:spPr>
          <a:xfrm>
            <a:off x="768151" y="2749196"/>
            <a:ext cx="31656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7D2CAF-C2F1-9649-8505-709155D4227C}"/>
              </a:ext>
            </a:extLst>
          </p:cNvPr>
          <p:cNvSpPr/>
          <p:nvPr/>
        </p:nvSpPr>
        <p:spPr>
          <a:xfrm>
            <a:off x="279400" y="0"/>
            <a:ext cx="406400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5" name="Picture 14" descr="Shape&#10;&#10;Description automatically generated">
            <a:extLst>
              <a:ext uri="{FF2B5EF4-FFF2-40B4-BE49-F238E27FC236}">
                <a16:creationId xmlns:a16="http://schemas.microsoft.com/office/drawing/2014/main" id="{A305294B-FB74-5A41-9D15-38CF159B1A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alphaModFix amt="39000"/>
          </a:blip>
          <a:srcRect l="-744" t="65704" r="50000" b="-13255"/>
          <a:stretch/>
        </p:blipFill>
        <p:spPr>
          <a:xfrm>
            <a:off x="9309846" y="0"/>
            <a:ext cx="2882154" cy="2678138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CD45FD53-8838-B746-A88F-5D4929CCDFC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7387" y="4691624"/>
            <a:ext cx="3246253" cy="154534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1959BC1-E3DB-3247-B425-E8079C0977D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26155" y="4691624"/>
            <a:ext cx="3246253" cy="154534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026B364-CB67-9445-98FA-A950FF1D0AF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9225" y="3624377"/>
            <a:ext cx="3287264" cy="1007509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Lorem.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E4DE694A-7774-3745-B2EF-1EF521AD884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489705" y="3624377"/>
            <a:ext cx="3287264" cy="1007509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Lorem.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7DD38896-3D23-C848-8CD9-218C34886D2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9225" y="813046"/>
            <a:ext cx="5733288" cy="1770329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5989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C83011-8D0E-FF43-A6F9-9758CD5F55F0}"/>
              </a:ext>
            </a:extLst>
          </p:cNvPr>
          <p:cNvSpPr/>
          <p:nvPr/>
        </p:nvSpPr>
        <p:spPr>
          <a:xfrm>
            <a:off x="1" y="0"/>
            <a:ext cx="638783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575D4A-8A53-C148-88D7-B5BF7E43D25C}"/>
              </a:ext>
            </a:extLst>
          </p:cNvPr>
          <p:cNvSpPr/>
          <p:nvPr/>
        </p:nvSpPr>
        <p:spPr>
          <a:xfrm>
            <a:off x="5068552" y="2118080"/>
            <a:ext cx="1319280" cy="242543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9500804B-BDE1-5446-97DC-6A4E08350FB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96087" y="2445595"/>
            <a:ext cx="1787911" cy="1679048"/>
          </a:xfrm>
          <a:solidFill>
            <a:schemeClr val="tx1"/>
          </a:solidFill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94D41574-F994-4C40-A7B9-07DC85FB0C6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96087" y="656815"/>
            <a:ext cx="1787911" cy="1679048"/>
          </a:xfrm>
          <a:solidFill>
            <a:schemeClr val="tx1"/>
          </a:solidFill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2A7DD2-C671-A046-88D3-08C7C684876A}"/>
              </a:ext>
            </a:extLst>
          </p:cNvPr>
          <p:cNvSpPr/>
          <p:nvPr/>
        </p:nvSpPr>
        <p:spPr>
          <a:xfrm>
            <a:off x="279400" y="0"/>
            <a:ext cx="406400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12595CF-D25E-5D46-B35B-D8C26BCFBD80}"/>
              </a:ext>
            </a:extLst>
          </p:cNvPr>
          <p:cNvSpPr/>
          <p:nvPr userDrawn="1"/>
        </p:nvSpPr>
        <p:spPr>
          <a:xfrm>
            <a:off x="768151" y="3297836"/>
            <a:ext cx="31656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760F41AB-D72D-9643-812E-1D72224DDAA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9225" y="1233670"/>
            <a:ext cx="4155815" cy="1936150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.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3FD56458-5F46-6F43-B20A-4EF86E3FC15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9225" y="3522945"/>
            <a:ext cx="3950695" cy="172018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endParaRPr lang="en-US" dirty="0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594F1F26-980B-C141-B14F-CB2438DE852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522544" y="857805"/>
            <a:ext cx="4361373" cy="121038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endParaRPr lang="en-US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FE3A7763-46B4-4641-8A8D-FDAEBB7665C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22544" y="2613453"/>
            <a:ext cx="4361373" cy="121038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endParaRPr lang="en-US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224EC4E-5E18-534B-9A9E-823620DCD5C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522544" y="4497117"/>
            <a:ext cx="4361373" cy="121038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endParaRPr lang="en-US" dirty="0"/>
          </a:p>
        </p:txBody>
      </p:sp>
      <p:pic>
        <p:nvPicPr>
          <p:cNvPr id="27" name="Picture 26" descr="Text&#10;&#10;Description automatically generated with medium confidence">
            <a:extLst>
              <a:ext uri="{FF2B5EF4-FFF2-40B4-BE49-F238E27FC236}">
                <a16:creationId xmlns:a16="http://schemas.microsoft.com/office/drawing/2014/main" id="{50BC35B4-F838-4B47-A32D-6B6981A3B9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05787" y="6238748"/>
            <a:ext cx="2091416" cy="391030"/>
          </a:xfrm>
          <a:prstGeom prst="rect">
            <a:avLst/>
          </a:prstGeom>
        </p:spPr>
      </p:pic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0ECF7D98-6D54-C543-B35D-FB36B0CB32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496087" y="4233299"/>
            <a:ext cx="1787911" cy="1679048"/>
          </a:xfrm>
          <a:solidFill>
            <a:schemeClr val="tx1"/>
          </a:solidFill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838918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background pattern&#10;&#10;Description automatically generated">
            <a:extLst>
              <a:ext uri="{FF2B5EF4-FFF2-40B4-BE49-F238E27FC236}">
                <a16:creationId xmlns:a16="http://schemas.microsoft.com/office/drawing/2014/main" id="{BF05BEDB-1896-0B49-B018-FE34197DD7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alphaModFix amt="70000"/>
          </a:blip>
          <a:srcRect l="38618" t="15067" r="1049" b="15067"/>
          <a:stretch/>
        </p:blipFill>
        <p:spPr>
          <a:xfrm>
            <a:off x="0" y="0"/>
            <a:ext cx="3891064" cy="685799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E8D3591-CD62-1041-A2DF-B4DC658B2828}"/>
              </a:ext>
            </a:extLst>
          </p:cNvPr>
          <p:cNvSpPr/>
          <p:nvPr/>
        </p:nvSpPr>
        <p:spPr>
          <a:xfrm>
            <a:off x="4492118" y="1104715"/>
            <a:ext cx="7470267" cy="457136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04E64F93-A6E4-9B49-B6C6-44CA6D9430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92118" y="1083561"/>
            <a:ext cx="2476970" cy="2296477"/>
          </a:xfrm>
          <a:solidFill>
            <a:schemeClr val="tx1"/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853289E7-6CF9-2D42-B50C-298D643A732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475797" y="1106707"/>
            <a:ext cx="2486588" cy="2294618"/>
          </a:xfrm>
          <a:solidFill>
            <a:schemeClr val="tx1"/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C1B8E938-B93A-AD42-A406-77E12A4A04F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98827" y="3401325"/>
            <a:ext cx="2467352" cy="2276746"/>
          </a:xfrm>
          <a:solidFill>
            <a:schemeClr val="tx1"/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C3C750-1FAC-6D45-9D7D-368A43035792}"/>
              </a:ext>
            </a:extLst>
          </p:cNvPr>
          <p:cNvSpPr txBox="1"/>
          <p:nvPr/>
        </p:nvSpPr>
        <p:spPr>
          <a:xfrm>
            <a:off x="12374310" y="179462"/>
            <a:ext cx="184731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77CE525-A2B7-3F4C-AB3B-B14513381495}"/>
              </a:ext>
            </a:extLst>
          </p:cNvPr>
          <p:cNvSpPr/>
          <p:nvPr/>
        </p:nvSpPr>
        <p:spPr>
          <a:xfrm>
            <a:off x="279400" y="0"/>
            <a:ext cx="406400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8E57597-13C5-FE47-8BB6-AED6004EC0FE}"/>
              </a:ext>
            </a:extLst>
          </p:cNvPr>
          <p:cNvSpPr/>
          <p:nvPr/>
        </p:nvSpPr>
        <p:spPr>
          <a:xfrm>
            <a:off x="472515" y="2980492"/>
            <a:ext cx="31656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707AB9C-2C59-E743-9593-409214519D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0658" y="3268234"/>
            <a:ext cx="3978245" cy="304112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.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7E4B428-52CA-B544-8540-ABA193E31C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5326" y="1115566"/>
            <a:ext cx="3704338" cy="1686846"/>
          </a:xfrm>
        </p:spPr>
        <p:txBody>
          <a:bodyPr anchor="b" anchorCtr="0">
            <a:noAutofit/>
          </a:bodyPr>
          <a:lstStyle>
            <a:lvl1pPr marL="0" indent="0">
              <a:buNone/>
              <a:defRPr lang="en-US" sz="4000" b="1" smtClean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64E367F-F38A-0A40-8A74-0B935C1C43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41440" y="1287793"/>
            <a:ext cx="2382125" cy="1888012"/>
          </a:xfrm>
        </p:spPr>
        <p:txBody>
          <a:bodyPr anchor="ctr" anchorCtr="0">
            <a:noAutofit/>
          </a:bodyPr>
          <a:lstStyle>
            <a:lvl1pPr marL="0" indent="0">
              <a:buNone/>
              <a:defRPr lang="en-US" sz="2800" b="0" smtClean="0">
                <a:solidFill>
                  <a:schemeClr val="bg2"/>
                </a:solidFill>
                <a:effectLst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59FE1206-76A9-144D-B1DD-92CF448C74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06974" y="3584448"/>
            <a:ext cx="2382125" cy="1888012"/>
          </a:xfrm>
        </p:spPr>
        <p:txBody>
          <a:bodyPr anchor="ctr" anchorCtr="0">
            <a:noAutofit/>
          </a:bodyPr>
          <a:lstStyle>
            <a:lvl1pPr marL="0" indent="0">
              <a:buNone/>
              <a:defRPr lang="en-US" sz="2800" b="0" smtClean="0">
                <a:solidFill>
                  <a:schemeClr val="bg2"/>
                </a:solidFill>
                <a:effectLst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D81C38C7-94FF-9F4C-AB77-7AA945FABE1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565184" y="3474964"/>
            <a:ext cx="2382125" cy="2096569"/>
          </a:xfrm>
        </p:spPr>
        <p:txBody>
          <a:bodyPr anchor="ctr" anchorCtr="0">
            <a:noAutofit/>
          </a:bodyPr>
          <a:lstStyle>
            <a:lvl1pPr marL="0" indent="0">
              <a:buNone/>
              <a:defRPr lang="en-US" sz="2800" b="0" smtClean="0">
                <a:solidFill>
                  <a:schemeClr val="bg2"/>
                </a:solidFill>
                <a:effectLst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</a:p>
        </p:txBody>
      </p:sp>
      <p:pic>
        <p:nvPicPr>
          <p:cNvPr id="24" name="Picture 23" descr="Text&#10;&#10;Description automatically generated with medium confidence">
            <a:extLst>
              <a:ext uri="{FF2B5EF4-FFF2-40B4-BE49-F238E27FC236}">
                <a16:creationId xmlns:a16="http://schemas.microsoft.com/office/drawing/2014/main" id="{8899AE6D-54E9-6145-95EF-C42E3D20FB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05787" y="6238748"/>
            <a:ext cx="2091416" cy="39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5572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3E356A-88A6-B942-8EF3-1A7B5AF9F543}"/>
              </a:ext>
            </a:extLst>
          </p:cNvPr>
          <p:cNvSpPr/>
          <p:nvPr/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A1E4C3-C0DC-1946-990A-026614E579AD}"/>
              </a:ext>
            </a:extLst>
          </p:cNvPr>
          <p:cNvSpPr/>
          <p:nvPr/>
        </p:nvSpPr>
        <p:spPr>
          <a:xfrm>
            <a:off x="5145400" y="517460"/>
            <a:ext cx="2846643" cy="28083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 picture containing envelope&#10;&#10;Description automatically generated">
            <a:extLst>
              <a:ext uri="{FF2B5EF4-FFF2-40B4-BE49-F238E27FC236}">
                <a16:creationId xmlns:a16="http://schemas.microsoft.com/office/drawing/2014/main" id="{2770C3D6-5215-B044-96DB-F4716E0C49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55711" r="45592"/>
          <a:stretch/>
        </p:blipFill>
        <p:spPr>
          <a:xfrm flipH="1">
            <a:off x="0" y="0"/>
            <a:ext cx="2993462" cy="1922209"/>
          </a:xfrm>
          <a:prstGeom prst="rect">
            <a:avLst/>
          </a:prstGeom>
        </p:spPr>
      </p:pic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EB4A1033-089C-0B4C-AE27-CD89257624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45399" y="517461"/>
            <a:ext cx="2846643" cy="1569604"/>
          </a:xfrm>
          <a:prstGeom prst="rect">
            <a:avLst/>
          </a:prstGeom>
          <a:solidFill>
            <a:schemeClr val="tx1"/>
          </a:solidFill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Click icon to add picture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5F9D6BE-2741-1A4B-8F8F-CB7D2F43BDCE}"/>
              </a:ext>
            </a:extLst>
          </p:cNvPr>
          <p:cNvSpPr/>
          <p:nvPr/>
        </p:nvSpPr>
        <p:spPr>
          <a:xfrm>
            <a:off x="8184435" y="517460"/>
            <a:ext cx="2846643" cy="28083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5F925828-1DF7-7A4F-A63E-3A8645E98331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184434" y="517461"/>
            <a:ext cx="2846643" cy="1569604"/>
          </a:xfrm>
          <a:prstGeom prst="rect">
            <a:avLst/>
          </a:prstGeom>
          <a:solidFill>
            <a:schemeClr val="tx1"/>
          </a:solidFill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Click icon to add picture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6435272-DA5E-A342-912C-B87751CAAA26}"/>
              </a:ext>
            </a:extLst>
          </p:cNvPr>
          <p:cNvSpPr/>
          <p:nvPr/>
        </p:nvSpPr>
        <p:spPr>
          <a:xfrm>
            <a:off x="5145400" y="3529601"/>
            <a:ext cx="2846643" cy="28083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9AADF3CC-76B3-1E4D-9B35-285F0406845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145399" y="3529602"/>
            <a:ext cx="2846643" cy="1569604"/>
          </a:xfrm>
          <a:prstGeom prst="rect">
            <a:avLst/>
          </a:prstGeom>
          <a:solidFill>
            <a:schemeClr val="tx1"/>
          </a:solidFill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Click icon to add picture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14AB8A8-5CCF-7742-A199-00A5D5CD77CA}"/>
              </a:ext>
            </a:extLst>
          </p:cNvPr>
          <p:cNvSpPr/>
          <p:nvPr/>
        </p:nvSpPr>
        <p:spPr>
          <a:xfrm>
            <a:off x="8184435" y="3529601"/>
            <a:ext cx="2846643" cy="28083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Picture Placeholder 10">
            <a:extLst>
              <a:ext uri="{FF2B5EF4-FFF2-40B4-BE49-F238E27FC236}">
                <a16:creationId xmlns:a16="http://schemas.microsoft.com/office/drawing/2014/main" id="{01D6D883-03B2-D147-BD82-EDBFF10BCF7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184434" y="3529602"/>
            <a:ext cx="2846643" cy="1569604"/>
          </a:xfrm>
          <a:prstGeom prst="rect">
            <a:avLst/>
          </a:prstGeom>
          <a:solidFill>
            <a:schemeClr val="tx1"/>
          </a:solidFill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68AF982-FA13-E545-98CE-96974D6EE6FF}"/>
              </a:ext>
            </a:extLst>
          </p:cNvPr>
          <p:cNvSpPr/>
          <p:nvPr userDrawn="1"/>
        </p:nvSpPr>
        <p:spPr>
          <a:xfrm>
            <a:off x="783411" y="2980492"/>
            <a:ext cx="31656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33E3EEF7-96ED-A94A-8A5E-1CE099E7AE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1554" y="3268234"/>
            <a:ext cx="3978245" cy="304112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.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AAE285B1-2BF2-3D4E-86EB-8765C4153C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6222" y="1115566"/>
            <a:ext cx="3704338" cy="1686846"/>
          </a:xfrm>
        </p:spPr>
        <p:txBody>
          <a:bodyPr anchor="b" anchorCtr="0">
            <a:noAutofit/>
          </a:bodyPr>
          <a:lstStyle>
            <a:lvl1pPr marL="0" indent="0">
              <a:buNone/>
              <a:defRPr lang="en-US" sz="4000" b="1" smtClean="0">
                <a:solidFill>
                  <a:schemeClr val="tx2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82C816EB-765C-B049-8DB1-E0DFD49E967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18691" y="2189242"/>
            <a:ext cx="2773352" cy="1136521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800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986C8898-E3B4-9C4B-BD41-1C8E1C53D34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199635" y="2189242"/>
            <a:ext cx="2773352" cy="1136521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800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8A170355-A257-714E-8CB3-967F89452B2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18691" y="5170186"/>
            <a:ext cx="2773352" cy="1136521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800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0BE116EB-58D7-5E43-B3ED-CA3AD722F8F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199635" y="5170186"/>
            <a:ext cx="2773352" cy="1136521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800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40" name="Picture 39" descr="Text&#10;&#10;Description automatically generated with medium confidence">
            <a:extLst>
              <a:ext uri="{FF2B5EF4-FFF2-40B4-BE49-F238E27FC236}">
                <a16:creationId xmlns:a16="http://schemas.microsoft.com/office/drawing/2014/main" id="{9240FB26-5D0F-DE41-B635-D833D6919D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6424" y="6255290"/>
            <a:ext cx="1662079" cy="31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093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30DDB9-BA7A-9C45-9AC9-4AB3E6E81ACF}"/>
              </a:ext>
            </a:extLst>
          </p:cNvPr>
          <p:cNvSpPr/>
          <p:nvPr/>
        </p:nvSpPr>
        <p:spPr>
          <a:xfrm>
            <a:off x="8164749" y="-10916"/>
            <a:ext cx="110247" cy="68689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24CA41-F976-A745-A54B-6E561AA5374D}"/>
              </a:ext>
            </a:extLst>
          </p:cNvPr>
          <p:cNvSpPr/>
          <p:nvPr/>
        </p:nvSpPr>
        <p:spPr>
          <a:xfrm>
            <a:off x="8262026" y="-10916"/>
            <a:ext cx="39299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 descr="A picture containing envelope&#10;&#10;Description automatically generated">
            <a:extLst>
              <a:ext uri="{FF2B5EF4-FFF2-40B4-BE49-F238E27FC236}">
                <a16:creationId xmlns:a16="http://schemas.microsoft.com/office/drawing/2014/main" id="{DFE74A14-91C9-8743-80DF-3598376D13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55711" r="45592"/>
          <a:stretch/>
        </p:blipFill>
        <p:spPr>
          <a:xfrm>
            <a:off x="9198538" y="-21832"/>
            <a:ext cx="2993462" cy="192220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E1A0116-4ACE-AE4D-9B8A-25C3316278E6}"/>
              </a:ext>
            </a:extLst>
          </p:cNvPr>
          <p:cNvSpPr/>
          <p:nvPr/>
        </p:nvSpPr>
        <p:spPr>
          <a:xfrm flipH="1" flipV="1">
            <a:off x="7808067" y="1984442"/>
            <a:ext cx="3423722" cy="2897447"/>
          </a:xfrm>
          <a:prstGeom prst="rect">
            <a:avLst/>
          </a:prstGeom>
          <a:noFill/>
          <a:ln w="349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BB319158-CD4F-0F4C-8D2E-53B20914E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424" y="6255290"/>
            <a:ext cx="1662079" cy="310757"/>
          </a:xfrm>
          <a:prstGeom prst="rect">
            <a:avLst/>
          </a:prstGeom>
        </p:spPr>
      </p:pic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22DA8F90-BFEA-0047-8918-59E960229D5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35346" y="1338918"/>
            <a:ext cx="4274144" cy="4177068"/>
          </a:xfrm>
          <a:prstGeom prst="rect">
            <a:avLst/>
          </a:prstGeom>
          <a:solidFill>
            <a:schemeClr val="tx1"/>
          </a:solidFill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en-US" dirty="0"/>
              <a:t>Click icon to add picture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2BCBAA-92C4-254A-B5DD-BB1EEDA28FC1}"/>
              </a:ext>
            </a:extLst>
          </p:cNvPr>
          <p:cNvSpPr/>
          <p:nvPr userDrawn="1"/>
        </p:nvSpPr>
        <p:spPr>
          <a:xfrm>
            <a:off x="838275" y="2980492"/>
            <a:ext cx="31656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978F0FE7-78B0-2942-A0C7-667BDFB5630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6418" y="3268234"/>
            <a:ext cx="4274144" cy="304112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.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47BA4A8-1A2F-034A-99E6-0A18510D97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1086" y="1115566"/>
            <a:ext cx="3979864" cy="1686846"/>
          </a:xfrm>
        </p:spPr>
        <p:txBody>
          <a:bodyPr anchor="b" anchorCtr="0">
            <a:noAutofit/>
          </a:bodyPr>
          <a:lstStyle>
            <a:lvl1pPr marL="0" indent="0">
              <a:buNone/>
              <a:defRPr lang="en-US" sz="4000" b="1" smtClean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6514611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in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FE6CB746-1DFB-4E06-9747-15AC7A330E5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en-US" dirty="0"/>
              <a:t>Click icon to add picture</a:t>
            </a: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7D58B037-0976-824C-A4D7-3E2B833C3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5787" y="6238748"/>
            <a:ext cx="2091416" cy="39103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F9AFDFE-8004-B945-97A7-94CAF5866F0F}"/>
              </a:ext>
            </a:extLst>
          </p:cNvPr>
          <p:cNvSpPr/>
          <p:nvPr/>
        </p:nvSpPr>
        <p:spPr>
          <a:xfrm>
            <a:off x="279400" y="0"/>
            <a:ext cx="406400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BCA6C4C-389E-0B44-B7BA-7B2211FF43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39" t="8482" r="-439" b="48730"/>
          <a:stretch/>
        </p:blipFill>
        <p:spPr>
          <a:xfrm>
            <a:off x="7879942" y="777667"/>
            <a:ext cx="1945466" cy="1939896"/>
          </a:xfrm>
          <a:prstGeom prst="rect">
            <a:avLst/>
          </a:prstGeom>
        </p:spPr>
      </p:pic>
      <p:pic>
        <p:nvPicPr>
          <p:cNvPr id="8" name="Picture 7" descr="A picture containing envelope&#10;&#10;Description automatically generated">
            <a:extLst>
              <a:ext uri="{FF2B5EF4-FFF2-40B4-BE49-F238E27FC236}">
                <a16:creationId xmlns:a16="http://schemas.microsoft.com/office/drawing/2014/main" id="{09B26A3F-E5E3-B144-8D34-D2DCB481260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rcRect t="55711" r="45592"/>
          <a:stretch/>
        </p:blipFill>
        <p:spPr>
          <a:xfrm>
            <a:off x="9198538" y="0"/>
            <a:ext cx="2993462" cy="1922209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99CA6DF-EF91-6B45-8633-15010E74325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774767" y="2699876"/>
            <a:ext cx="4829828" cy="2548780"/>
          </a:xfr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43466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BADADF-ABF1-E544-B38D-975F5AE3701C}"/>
              </a:ext>
            </a:extLst>
          </p:cNvPr>
          <p:cNvSpPr/>
          <p:nvPr/>
        </p:nvSpPr>
        <p:spPr>
          <a:xfrm>
            <a:off x="733263" y="0"/>
            <a:ext cx="486591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 descr="A picture containing envelope&#10;&#10;Description automatically generated">
            <a:extLst>
              <a:ext uri="{FF2B5EF4-FFF2-40B4-BE49-F238E27FC236}">
                <a16:creationId xmlns:a16="http://schemas.microsoft.com/office/drawing/2014/main" id="{7EA51786-F459-7840-ABF0-964E5D7EE7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55711" r="45592"/>
          <a:stretch/>
        </p:blipFill>
        <p:spPr>
          <a:xfrm flipH="1">
            <a:off x="733262" y="-1"/>
            <a:ext cx="2993462" cy="192220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1CE1BE7-0937-0E4B-A743-DA5630A70AFE}"/>
              </a:ext>
            </a:extLst>
          </p:cNvPr>
          <p:cNvSpPr/>
          <p:nvPr/>
        </p:nvSpPr>
        <p:spPr>
          <a:xfrm>
            <a:off x="1154512" y="2825518"/>
            <a:ext cx="3165688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15" descr="Text&#10;&#10;Description automatically generated with medium confidence">
            <a:extLst>
              <a:ext uri="{FF2B5EF4-FFF2-40B4-BE49-F238E27FC236}">
                <a16:creationId xmlns:a16="http://schemas.microsoft.com/office/drawing/2014/main" id="{1B5E96DD-A936-3140-AC08-12255C69AA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05787" y="6238748"/>
            <a:ext cx="2091416" cy="391030"/>
          </a:xfrm>
          <a:prstGeom prst="rect">
            <a:avLst/>
          </a:prstGeom>
        </p:spPr>
      </p:pic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A394D950-B3C3-6541-9F7E-BE6E8E5CCB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4162" y="3103642"/>
            <a:ext cx="4254494" cy="3135106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.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396ADDA6-824E-4442-931A-7EF9580538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8830" y="969262"/>
            <a:ext cx="3979864" cy="1686846"/>
          </a:xfrm>
        </p:spPr>
        <p:txBody>
          <a:bodyPr anchor="b" anchorCtr="0">
            <a:noAutofit/>
          </a:bodyPr>
          <a:lstStyle>
            <a:lvl1pPr marL="0" indent="0">
              <a:buNone/>
              <a:defRPr lang="en-US" sz="4000" b="1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8F51EDA8-C526-8544-89D0-EC1EED91D1A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51377" y="1823482"/>
            <a:ext cx="5343935" cy="160551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.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EE33FD20-D48C-9943-A615-6001A17D4F9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51377" y="4639834"/>
            <a:ext cx="5343935" cy="160551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.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679457B3-1E70-B34D-AEE5-71D716B8E49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51377" y="4072906"/>
            <a:ext cx="5343935" cy="536396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b="1" smtClean="0">
                <a:solidFill>
                  <a:schemeClr val="accent6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4882414D-FAA6-0C49-BF00-DF8506E456D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51377" y="1238266"/>
            <a:ext cx="5343935" cy="536396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b="1" smtClean="0">
                <a:solidFill>
                  <a:schemeClr val="accent6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0977F81-A1CE-4A48-B598-DD573E8A811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151377" y="3590021"/>
            <a:ext cx="5343935" cy="48288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b="0" smtClean="0">
                <a:solidFill>
                  <a:schemeClr val="accent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02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B7591DE2-C45D-3946-B9D6-10D2C7AD9D4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51377" y="755381"/>
            <a:ext cx="5343935" cy="48288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b="0" smtClean="0">
                <a:solidFill>
                  <a:schemeClr val="accent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0182309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14CB31-9E0C-9D47-BAC3-E2A4BAE73D98}"/>
              </a:ext>
            </a:extLst>
          </p:cNvPr>
          <p:cNvSpPr/>
          <p:nvPr/>
        </p:nvSpPr>
        <p:spPr>
          <a:xfrm>
            <a:off x="769839" y="0"/>
            <a:ext cx="486591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 descr="A picture containing envelope&#10;&#10;Description automatically generated">
            <a:extLst>
              <a:ext uri="{FF2B5EF4-FFF2-40B4-BE49-F238E27FC236}">
                <a16:creationId xmlns:a16="http://schemas.microsoft.com/office/drawing/2014/main" id="{0C3C5426-A033-7C4A-BBA0-AF1F0DC37A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55711" r="45592"/>
          <a:stretch/>
        </p:blipFill>
        <p:spPr>
          <a:xfrm flipH="1">
            <a:off x="696686" y="-1"/>
            <a:ext cx="2993462" cy="192220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C44E5EA-8777-0B45-A9CF-B65C2B06C750}"/>
              </a:ext>
            </a:extLst>
          </p:cNvPr>
          <p:cNvSpPr/>
          <p:nvPr userDrawn="1"/>
        </p:nvSpPr>
        <p:spPr>
          <a:xfrm>
            <a:off x="1227664" y="2825518"/>
            <a:ext cx="31656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CA0D89D3-C305-764A-A560-39E39522DC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7314" y="3103642"/>
            <a:ext cx="4254494" cy="3135106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.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781247DB-9D67-BF42-A6D5-3520D72A89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1982" y="969262"/>
            <a:ext cx="3979864" cy="1686846"/>
          </a:xfrm>
        </p:spPr>
        <p:txBody>
          <a:bodyPr anchor="b" anchorCtr="0">
            <a:noAutofit/>
          </a:bodyPr>
          <a:lstStyle>
            <a:lvl1pPr marL="0" indent="0">
              <a:buNone/>
              <a:defRPr lang="en-US" sz="4000" b="1" smtClean="0">
                <a:solidFill>
                  <a:schemeClr val="bg2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</a:p>
        </p:txBody>
      </p:sp>
      <p:pic>
        <p:nvPicPr>
          <p:cNvPr id="27" name="Picture 26" descr="Text&#10;&#10;Description automatically generated with medium confidence">
            <a:extLst>
              <a:ext uri="{FF2B5EF4-FFF2-40B4-BE49-F238E27FC236}">
                <a16:creationId xmlns:a16="http://schemas.microsoft.com/office/drawing/2014/main" id="{D96A7C48-A6EE-0F48-BE19-53A78384C8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05787" y="6238748"/>
            <a:ext cx="2091416" cy="391030"/>
          </a:xfrm>
          <a:prstGeom prst="rect">
            <a:avLst/>
          </a:prstGeom>
        </p:spPr>
      </p:pic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ED93E0B4-6570-6A46-BECC-63EF3420C7C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51377" y="1823482"/>
            <a:ext cx="5343935" cy="160551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.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90D35072-2B6E-154F-98A8-877CFD1C286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51377" y="4639834"/>
            <a:ext cx="5343935" cy="136493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.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3436F2B-BD58-5F48-9B93-DC882D4D380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51377" y="4072906"/>
            <a:ext cx="5343935" cy="536396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b="1" smtClean="0">
                <a:solidFill>
                  <a:schemeClr val="accent6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2BCB77F4-E0E2-6F41-84A9-3478AB10DFF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51377" y="1238266"/>
            <a:ext cx="5343935" cy="536396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b="1" smtClean="0">
                <a:solidFill>
                  <a:schemeClr val="accent6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F211FE3E-D953-F349-B546-ADC84EE177A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151378" y="3590021"/>
            <a:ext cx="1348758" cy="48288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b="0" smtClean="0">
                <a:solidFill>
                  <a:schemeClr val="accent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02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05B9FE53-E399-8740-8B7B-EDB247F2FB8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51378" y="755381"/>
            <a:ext cx="1348758" cy="48288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b="0" smtClean="0">
                <a:solidFill>
                  <a:schemeClr val="accent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9636410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envelope&#10;&#10;Description automatically generated">
            <a:extLst>
              <a:ext uri="{FF2B5EF4-FFF2-40B4-BE49-F238E27FC236}">
                <a16:creationId xmlns:a16="http://schemas.microsoft.com/office/drawing/2014/main" id="{82873E5C-15B5-5E43-AE2B-46B3C0E055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4432" t="52701" r="41160" b="3010"/>
          <a:stretch/>
        </p:blipFill>
        <p:spPr>
          <a:xfrm>
            <a:off x="9198538" y="0"/>
            <a:ext cx="2993462" cy="1922209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234C1288-436A-884F-B613-65B235DAA1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39" t="8482" r="-439" b="48730"/>
          <a:stretch/>
        </p:blipFill>
        <p:spPr>
          <a:xfrm>
            <a:off x="5416946" y="1202043"/>
            <a:ext cx="1358106" cy="1354218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128B26F-5D3A-0747-A1AC-3025D3A917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21572" y="2749225"/>
            <a:ext cx="10148854" cy="1359550"/>
          </a:xfrm>
        </p:spPr>
        <p:txBody>
          <a:bodyPr anchor="b" anchorCtr="0">
            <a:noAutofit/>
          </a:bodyPr>
          <a:lstStyle>
            <a:lvl1pPr marL="0" indent="0">
              <a:buNone/>
              <a:defRPr lang="en-US" sz="4000" b="0" smtClean="0">
                <a:effectLst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.</a:t>
            </a:r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598C3AA9-2F80-8A47-97B0-1C3C6C076DF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805787" y="6238748"/>
            <a:ext cx="2091416" cy="39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1435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, background pattern&#10;&#10;Description automatically generated">
            <a:extLst>
              <a:ext uri="{FF2B5EF4-FFF2-40B4-BE49-F238E27FC236}">
                <a16:creationId xmlns:a16="http://schemas.microsoft.com/office/drawing/2014/main" id="{09782CA7-4B81-F645-B21E-C666137D40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alphaModFix amt="70000"/>
          </a:blip>
          <a:srcRect l="38618" t="15067" r="1049" b="15067"/>
          <a:stretch/>
        </p:blipFill>
        <p:spPr>
          <a:xfrm>
            <a:off x="0" y="0"/>
            <a:ext cx="3891064" cy="6857999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5694DA7-6D7C-B44E-BF0C-1B13FBF614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21572" y="2011680"/>
            <a:ext cx="9550536" cy="2444567"/>
          </a:xfrm>
        </p:spPr>
        <p:txBody>
          <a:bodyPr anchor="b" anchorCtr="0">
            <a:noAutofit/>
          </a:bodyPr>
          <a:lstStyle>
            <a:lvl1pPr marL="0" indent="0">
              <a:buNone/>
              <a:defRPr lang="en-US" sz="4800" b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sed do </a:t>
            </a:r>
            <a:r>
              <a:rPr lang="en-US" dirty="0" err="1"/>
              <a:t>eiusmod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770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square&#10;&#10;Description automatically generated">
            <a:extLst>
              <a:ext uri="{FF2B5EF4-FFF2-40B4-BE49-F238E27FC236}">
                <a16:creationId xmlns:a16="http://schemas.microsoft.com/office/drawing/2014/main" id="{CD6A1FEC-5227-6A44-B7D1-5ACE1D0EB8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2000"/>
          </a:blip>
          <a:srcRect l="32528" t="18762" r="268" b="15551"/>
          <a:stretch/>
        </p:blipFill>
        <p:spPr>
          <a:xfrm>
            <a:off x="-3" y="-1622"/>
            <a:ext cx="4272899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88DCAE4-6429-0C4E-B40D-143601B442D3}"/>
              </a:ext>
            </a:extLst>
          </p:cNvPr>
          <p:cNvSpPr/>
          <p:nvPr/>
        </p:nvSpPr>
        <p:spPr>
          <a:xfrm>
            <a:off x="-3" y="-1622"/>
            <a:ext cx="12819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4C55E10-4FBE-4949-A399-0CD1A46E15F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-13412"/>
            <a:ext cx="12192000" cy="6869113"/>
          </a:xfrm>
          <a:noFill/>
        </p:spPr>
        <p:txBody>
          <a:bodyPr anchor="t" anchorCtr="1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change photo</a:t>
            </a:r>
          </a:p>
        </p:txBody>
      </p:sp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FDBC4E1A-C0CD-4049-9596-BE005C1805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25"/>
          <a:stretch/>
        </p:blipFill>
        <p:spPr>
          <a:xfrm>
            <a:off x="9097701" y="5522751"/>
            <a:ext cx="2654664" cy="983149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3E2FF8B-40A7-B942-B8F8-7FAF51EE0C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1922" y="2620490"/>
            <a:ext cx="4894622" cy="1627187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5400" b="1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fr-FR" sz="5400" b="1" dirty="0" err="1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rPr>
              <a:t>Lorem</a:t>
            </a:r>
            <a:r>
              <a:rPr lang="fr-FR" sz="5400" b="1" dirty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fr-FR" sz="5400" b="1" dirty="0" err="1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rPr>
              <a:t>ipsum</a:t>
            </a:r>
            <a:r>
              <a:rPr lang="fr-FR" sz="5400" b="1" dirty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fr-FR" sz="5400" b="1" dirty="0" err="1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rPr>
              <a:t>Dolor</a:t>
            </a:r>
            <a:r>
              <a:rPr lang="fr-FR" sz="5400" b="1" dirty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rPr>
              <a:t> et sut </a:t>
            </a:r>
            <a:endParaRPr kumimoji="0" lang="fr-FR" sz="5400" b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2CFD2A2B-1F75-614D-AEBB-6C3148C4087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37993" y="5534327"/>
            <a:ext cx="859704" cy="69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8223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, background pattern&#10;&#10;Description automatically generated">
            <a:extLst>
              <a:ext uri="{FF2B5EF4-FFF2-40B4-BE49-F238E27FC236}">
                <a16:creationId xmlns:a16="http://schemas.microsoft.com/office/drawing/2014/main" id="{51BF4470-02D0-134E-BA6E-B84B1494F1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alphaModFix amt="4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38618" t="15067" r="1049" b="15067"/>
          <a:stretch/>
        </p:blipFill>
        <p:spPr>
          <a:xfrm>
            <a:off x="0" y="0"/>
            <a:ext cx="3891064" cy="6857999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712F3C0-0DD9-B54F-BEB3-A764BCAA8A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21572" y="1755648"/>
            <a:ext cx="10148854" cy="3584448"/>
          </a:xfrm>
        </p:spPr>
        <p:txBody>
          <a:bodyPr anchor="ctr" anchorCtr="0">
            <a:noAutofit/>
          </a:bodyPr>
          <a:lstStyle>
            <a:lvl1pPr marL="0" indent="0">
              <a:buNone/>
              <a:defRPr lang="en-US" sz="5400" b="1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93074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ll ques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111444-23FA-344F-B211-D48BC1256EB2}"/>
              </a:ext>
            </a:extLst>
          </p:cNvPr>
          <p:cNvSpPr/>
          <p:nvPr userDrawn="1"/>
        </p:nvSpPr>
        <p:spPr>
          <a:xfrm>
            <a:off x="0" y="0"/>
            <a:ext cx="287993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008F2F-6D5B-F240-8A9F-DBA8F1D9BAFA}"/>
              </a:ext>
            </a:extLst>
          </p:cNvPr>
          <p:cNvSpPr/>
          <p:nvPr userDrawn="1"/>
        </p:nvSpPr>
        <p:spPr>
          <a:xfrm flipH="1" flipV="1">
            <a:off x="1068219" y="769120"/>
            <a:ext cx="4469451" cy="3555051"/>
          </a:xfrm>
          <a:prstGeom prst="rect">
            <a:avLst/>
          </a:prstGeom>
          <a:noFill/>
          <a:ln w="349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Picture 6" descr="A picture containing envelope&#10;&#10;Description automatically generated">
            <a:extLst>
              <a:ext uri="{FF2B5EF4-FFF2-40B4-BE49-F238E27FC236}">
                <a16:creationId xmlns:a16="http://schemas.microsoft.com/office/drawing/2014/main" id="{2091CDE2-E704-B047-8A4F-AA3BCA8099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t="55711" r="45592"/>
          <a:stretch/>
        </p:blipFill>
        <p:spPr>
          <a:xfrm>
            <a:off x="9198538" y="0"/>
            <a:ext cx="2993462" cy="1922209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92EE84E-7A24-BE49-B421-40CBACE20E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46527" y="2757196"/>
            <a:ext cx="5377254" cy="304112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.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132546D-982B-F64E-9728-2FBFE5565A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21194" y="769120"/>
            <a:ext cx="5043719" cy="1686846"/>
          </a:xfrm>
        </p:spPr>
        <p:txBody>
          <a:bodyPr anchor="b" anchorCtr="0">
            <a:noAutofit/>
          </a:bodyPr>
          <a:lstStyle>
            <a:lvl1pPr marL="0" indent="0">
              <a:buNone/>
              <a:defRPr lang="en-US" sz="4000" b="1" smtClean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 dirty="0"/>
              <a:t>Poll Question #1</a:t>
            </a:r>
          </a:p>
        </p:txBody>
      </p:sp>
      <p:pic>
        <p:nvPicPr>
          <p:cNvPr id="12" name="Picture 11" descr="Text&#10;&#10;Description automatically generated with medium confidence">
            <a:extLst>
              <a:ext uri="{FF2B5EF4-FFF2-40B4-BE49-F238E27FC236}">
                <a16:creationId xmlns:a16="http://schemas.microsoft.com/office/drawing/2014/main" id="{8FDF4F21-B0F8-A144-86CB-9E357CFD79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05787" y="6238748"/>
            <a:ext cx="2091416" cy="391030"/>
          </a:xfrm>
          <a:prstGeom prst="rect">
            <a:avLst/>
          </a:prstGeom>
        </p:spPr>
      </p:pic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460699CE-486C-174B-B9A9-359DB263445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3445" y="1160463"/>
            <a:ext cx="4752975" cy="4645024"/>
          </a:xfrm>
          <a:prstGeom prst="rect">
            <a:avLst/>
          </a:prstGeom>
          <a:solidFill>
            <a:schemeClr val="tx1"/>
          </a:solidFill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846083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ll ques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8B51F9-A962-7D45-BB66-3AEEFEF2A6E6}"/>
              </a:ext>
            </a:extLst>
          </p:cNvPr>
          <p:cNvSpPr/>
          <p:nvPr userDrawn="1"/>
        </p:nvSpPr>
        <p:spPr>
          <a:xfrm>
            <a:off x="0" y="0"/>
            <a:ext cx="2879933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EC3649-F8D1-9A41-B646-61263B783F90}"/>
              </a:ext>
            </a:extLst>
          </p:cNvPr>
          <p:cNvSpPr/>
          <p:nvPr userDrawn="1"/>
        </p:nvSpPr>
        <p:spPr>
          <a:xfrm flipH="1" flipV="1">
            <a:off x="1068219" y="769120"/>
            <a:ext cx="4469451" cy="3555051"/>
          </a:xfrm>
          <a:prstGeom prst="rect">
            <a:avLst/>
          </a:prstGeom>
          <a:noFill/>
          <a:ln w="349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 descr="A picture containing envelope&#10;&#10;Description automatically generated">
            <a:extLst>
              <a:ext uri="{FF2B5EF4-FFF2-40B4-BE49-F238E27FC236}">
                <a16:creationId xmlns:a16="http://schemas.microsoft.com/office/drawing/2014/main" id="{A83A44C5-0480-EF4A-9E2D-3061E52FAA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t="55711" r="45592"/>
          <a:stretch/>
        </p:blipFill>
        <p:spPr>
          <a:xfrm>
            <a:off x="9198538" y="0"/>
            <a:ext cx="2993462" cy="1922209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1C94B2C-76BA-8E47-A6C0-B31DCA5013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46527" y="2757196"/>
            <a:ext cx="5377254" cy="304112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F36C2E6-7987-C342-A271-FD2AECD027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21194" y="769120"/>
            <a:ext cx="5043719" cy="1686846"/>
          </a:xfrm>
        </p:spPr>
        <p:txBody>
          <a:bodyPr anchor="b" anchorCtr="0">
            <a:noAutofit/>
          </a:bodyPr>
          <a:lstStyle>
            <a:lvl1pPr marL="0" indent="0">
              <a:buNone/>
              <a:defRPr lang="en-US" sz="4000" b="1" smtClean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 dirty="0"/>
              <a:t>Poll Question #1</a:t>
            </a:r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D253F33F-3BC1-664B-A172-FEC86CFEB3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05787" y="6238748"/>
            <a:ext cx="2091416" cy="391030"/>
          </a:xfrm>
          <a:prstGeom prst="rect">
            <a:avLst/>
          </a:prstGeom>
        </p:spPr>
      </p:pic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ECC242F3-40C1-0A41-B516-2472C1CC987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3445" y="1160463"/>
            <a:ext cx="4752975" cy="4645024"/>
          </a:xfrm>
          <a:prstGeom prst="rect">
            <a:avLst/>
          </a:prstGeom>
          <a:solidFill>
            <a:schemeClr val="tx1"/>
          </a:solidFill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44785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BB56B4C-B7DF-3746-B4CF-EBA8C199091A}"/>
              </a:ext>
            </a:extLst>
          </p:cNvPr>
          <p:cNvSpPr/>
          <p:nvPr userDrawn="1"/>
        </p:nvSpPr>
        <p:spPr>
          <a:xfrm>
            <a:off x="3031988" y="0"/>
            <a:ext cx="9276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00A6E9-F86F-0348-A2AD-3BB95D4D3DCB}"/>
              </a:ext>
            </a:extLst>
          </p:cNvPr>
          <p:cNvSpPr/>
          <p:nvPr userDrawn="1"/>
        </p:nvSpPr>
        <p:spPr>
          <a:xfrm>
            <a:off x="0" y="0"/>
            <a:ext cx="30353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pic>
        <p:nvPicPr>
          <p:cNvPr id="7" name="Picture 6" descr="A picture containing envelope&#10;&#10;Description automatically generated">
            <a:extLst>
              <a:ext uri="{FF2B5EF4-FFF2-40B4-BE49-F238E27FC236}">
                <a16:creationId xmlns:a16="http://schemas.microsoft.com/office/drawing/2014/main" id="{84793B06-1AEE-2049-A006-967489F08C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t="55711" r="45592"/>
          <a:stretch/>
        </p:blipFill>
        <p:spPr>
          <a:xfrm>
            <a:off x="9198538" y="0"/>
            <a:ext cx="2993462" cy="192220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7A0A91F-AB32-1642-B325-994606FF8114}"/>
              </a:ext>
            </a:extLst>
          </p:cNvPr>
          <p:cNvSpPr/>
          <p:nvPr userDrawn="1"/>
        </p:nvSpPr>
        <p:spPr>
          <a:xfrm>
            <a:off x="279400" y="0"/>
            <a:ext cx="406400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D0D2CAD-2890-1446-8E20-34B1BE51BF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02011" y="2757196"/>
            <a:ext cx="4785351" cy="304112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.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67EFBE1-91E6-6C45-B23A-3E6D6F913A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76678" y="769120"/>
            <a:ext cx="5043719" cy="1686846"/>
          </a:xfrm>
        </p:spPr>
        <p:txBody>
          <a:bodyPr anchor="b" anchorCtr="0">
            <a:noAutofit/>
          </a:bodyPr>
          <a:lstStyle>
            <a:lvl1pPr marL="0" indent="0">
              <a:buNone/>
              <a:defRPr lang="en-US" sz="4000" b="1" smtClean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41F0764-ACA1-514D-A206-63790FA4BB4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22926" y="769119"/>
            <a:ext cx="5291362" cy="5288779"/>
          </a:xfrm>
          <a:prstGeom prst="rect">
            <a:avLst/>
          </a:prstGeom>
          <a:solidFill>
            <a:schemeClr val="tx1"/>
          </a:solidFill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en-US" dirty="0"/>
              <a:t>Click icon to add picture</a:t>
            </a:r>
          </a:p>
        </p:txBody>
      </p:sp>
      <p:pic>
        <p:nvPicPr>
          <p:cNvPr id="12" name="Picture 11" descr="Text&#10;&#10;Description automatically generated with medium confidence">
            <a:extLst>
              <a:ext uri="{FF2B5EF4-FFF2-40B4-BE49-F238E27FC236}">
                <a16:creationId xmlns:a16="http://schemas.microsoft.com/office/drawing/2014/main" id="{4CC635FE-DCA5-AA43-8B00-6AD3C64F36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05787" y="6238748"/>
            <a:ext cx="2091416" cy="39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3025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3C97C9-8FC8-6848-ADD8-B974D24139EA}"/>
              </a:ext>
            </a:extLst>
          </p:cNvPr>
          <p:cNvSpPr/>
          <p:nvPr userDrawn="1"/>
        </p:nvSpPr>
        <p:spPr>
          <a:xfrm>
            <a:off x="3031988" y="0"/>
            <a:ext cx="9276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59BD20-0A84-E747-B714-9AA8BF6A3708}"/>
              </a:ext>
            </a:extLst>
          </p:cNvPr>
          <p:cNvSpPr/>
          <p:nvPr userDrawn="1"/>
        </p:nvSpPr>
        <p:spPr>
          <a:xfrm>
            <a:off x="0" y="0"/>
            <a:ext cx="30353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1DC13F-83ED-6F4D-AFDD-0AA3C7A0F2FD}"/>
              </a:ext>
            </a:extLst>
          </p:cNvPr>
          <p:cNvSpPr txBox="1"/>
          <p:nvPr userDrawn="1"/>
        </p:nvSpPr>
        <p:spPr>
          <a:xfrm>
            <a:off x="13013047" y="1432568"/>
            <a:ext cx="5118386" cy="62459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Lorem Ipsum</a:t>
            </a:r>
            <a:endParaRPr lang="fr-FR" sz="4000" b="1" dirty="0">
              <a:solidFill>
                <a:schemeClr val="tx2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2408F3-E341-704B-927C-EF8B5AF1D4B3}"/>
              </a:ext>
            </a:extLst>
          </p:cNvPr>
          <p:cNvSpPr txBox="1"/>
          <p:nvPr userDrawn="1"/>
        </p:nvSpPr>
        <p:spPr>
          <a:xfrm>
            <a:off x="13013047" y="2197893"/>
            <a:ext cx="5118386" cy="246221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defPPr>
              <a:defRPr lang="fr-FR"/>
            </a:defPPr>
            <a:lvl1pPr>
              <a:lnSpc>
                <a:spcPct val="125000"/>
              </a:lnSpc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amet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consectetur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adipiscing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elit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sed do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eiusmod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tempor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incididunt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ut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labore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et dolore magna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aliqua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8B66A7F4-227D-7244-80AC-401C53BEE8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7000"/>
          </a:blip>
          <a:srcRect l="-744" t="65704" r="50000" b="-13255"/>
          <a:stretch/>
        </p:blipFill>
        <p:spPr>
          <a:xfrm>
            <a:off x="9514115" y="0"/>
            <a:ext cx="2677886" cy="248832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B59F467-EBB8-464B-B73D-915E805CCE15}"/>
              </a:ext>
            </a:extLst>
          </p:cNvPr>
          <p:cNvSpPr/>
          <p:nvPr userDrawn="1"/>
        </p:nvSpPr>
        <p:spPr>
          <a:xfrm>
            <a:off x="279400" y="0"/>
            <a:ext cx="406400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B68BC5D-E846-C145-BF20-BF52C1D759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02011" y="2757196"/>
            <a:ext cx="5329238" cy="304112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.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043AA33-17BC-CD41-8B1A-0CA0AFB6A1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76678" y="878848"/>
            <a:ext cx="5043719" cy="1686846"/>
          </a:xfrm>
        </p:spPr>
        <p:txBody>
          <a:bodyPr anchor="b" anchorCtr="0">
            <a:noAutofit/>
          </a:bodyPr>
          <a:lstStyle>
            <a:lvl1pPr marL="0" indent="0">
              <a:buNone/>
              <a:defRPr lang="en-US" sz="4000" b="1" smtClean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14EC22C-DB07-7F41-B4CE-88FD2D5F226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22926" y="769119"/>
            <a:ext cx="5291362" cy="5288779"/>
          </a:xfrm>
          <a:prstGeom prst="rect">
            <a:avLst/>
          </a:prstGeom>
          <a:solidFill>
            <a:schemeClr val="tx1"/>
          </a:solidFill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en-US" dirty="0"/>
              <a:t>Click icon to add picture</a:t>
            </a:r>
          </a:p>
        </p:txBody>
      </p:sp>
      <p:pic>
        <p:nvPicPr>
          <p:cNvPr id="12" name="Picture 11" descr="Text&#10;&#10;Description automatically generated with medium confidence">
            <a:extLst>
              <a:ext uri="{FF2B5EF4-FFF2-40B4-BE49-F238E27FC236}">
                <a16:creationId xmlns:a16="http://schemas.microsoft.com/office/drawing/2014/main" id="{3F0D5DD7-DD2F-4D4F-878A-10697D9B66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05787" y="6238748"/>
            <a:ext cx="2091416" cy="39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0103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150CC0F9-241A-F14D-A179-4CAC294118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744" t="65704" r="50000" b="-13255"/>
          <a:stretch/>
        </p:blipFill>
        <p:spPr>
          <a:xfrm>
            <a:off x="10034763" y="0"/>
            <a:ext cx="2157237" cy="200453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EFF02E9-1D4C-F549-911B-6BC9D8FCDE0E}"/>
              </a:ext>
            </a:extLst>
          </p:cNvPr>
          <p:cNvSpPr/>
          <p:nvPr userDrawn="1"/>
        </p:nvSpPr>
        <p:spPr>
          <a:xfrm>
            <a:off x="279400" y="0"/>
            <a:ext cx="406400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4246243B-995A-0545-9CCB-FFA2F3FB1A2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F3B8051-C470-0D49-835E-D67BAB3B8E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2512" y="2757196"/>
            <a:ext cx="5548737" cy="304112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94F469E-96F0-D946-ACEF-ABCF041240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77499" y="878848"/>
            <a:ext cx="5548737" cy="1686846"/>
          </a:xfrm>
        </p:spPr>
        <p:txBody>
          <a:bodyPr anchor="b" anchorCtr="0">
            <a:noAutofit/>
          </a:bodyPr>
          <a:lstStyle>
            <a:lvl1pPr marL="0" indent="0">
              <a:buNone/>
              <a:defRPr lang="en-US" sz="4000" b="1" smtClean="0">
                <a:solidFill>
                  <a:schemeClr val="tx2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3F9B72A5-1563-6647-A04C-DA46872115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05787" y="6238748"/>
            <a:ext cx="2091416" cy="39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1570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4F191067-3B2B-264E-9B63-2413949D65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9400" y="6238748"/>
            <a:ext cx="2091416" cy="391030"/>
          </a:xfrm>
          <a:prstGeom prst="rect">
            <a:avLst/>
          </a:prstGeom>
        </p:spPr>
      </p:pic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E06D532E-2624-5A40-865E-828BE8D619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-1"/>
            <a:ext cx="6096000" cy="6858000"/>
          </a:xfrm>
          <a:prstGeom prst="rect">
            <a:avLst/>
          </a:prstGeom>
          <a:solidFill>
            <a:schemeClr val="tx1"/>
          </a:solidFill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en-US" dirty="0"/>
              <a:t>Click icon to add picture</a:t>
            </a:r>
          </a:p>
        </p:txBody>
      </p:sp>
      <p:pic>
        <p:nvPicPr>
          <p:cNvPr id="2" name="Picture 1" descr="Shape, background pattern&#10;&#10;Description automatically generated">
            <a:extLst>
              <a:ext uri="{FF2B5EF4-FFF2-40B4-BE49-F238E27FC236}">
                <a16:creationId xmlns:a16="http://schemas.microsoft.com/office/drawing/2014/main" id="{1B2ECCA4-0096-1544-B7AF-29FC9A6604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52000"/>
          </a:blip>
          <a:srcRect l="38618" t="15067" r="1049" b="15067"/>
          <a:stretch/>
        </p:blipFill>
        <p:spPr>
          <a:xfrm>
            <a:off x="0" y="0"/>
            <a:ext cx="3891064" cy="68579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2DBF9B2-EE43-F046-AE25-AA85E4BEAE55}"/>
              </a:ext>
            </a:extLst>
          </p:cNvPr>
          <p:cNvSpPr/>
          <p:nvPr userDrawn="1"/>
        </p:nvSpPr>
        <p:spPr>
          <a:xfrm>
            <a:off x="279400" y="0"/>
            <a:ext cx="406400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0FCC61-0658-5947-8832-8FEE650D34EC}"/>
              </a:ext>
            </a:extLst>
          </p:cNvPr>
          <p:cNvSpPr/>
          <p:nvPr userDrawn="1"/>
        </p:nvSpPr>
        <p:spPr>
          <a:xfrm>
            <a:off x="6003235" y="0"/>
            <a:ext cx="9276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5C34526-C7A8-4E4B-9142-C49A8FFF28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7263" y="3030172"/>
            <a:ext cx="5197321" cy="304112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.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130BB5B-4927-1A4D-A566-B31FCA0B50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2250" y="1151824"/>
            <a:ext cx="5197321" cy="1686846"/>
          </a:xfrm>
        </p:spPr>
        <p:txBody>
          <a:bodyPr anchor="b" anchorCtr="0">
            <a:noAutofit/>
          </a:bodyPr>
          <a:lstStyle>
            <a:lvl1pPr marL="0" indent="0">
              <a:buNone/>
              <a:defRPr lang="en-US" sz="4000" b="1" smtClean="0">
                <a:solidFill>
                  <a:schemeClr val="tx2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6075573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A04880B1-72C8-B940-B552-5205B2A6332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144568" cy="6858000"/>
          </a:xfrm>
          <a:prstGeom prst="rect">
            <a:avLst/>
          </a:prstGeom>
          <a:solidFill>
            <a:schemeClr val="tx1"/>
          </a:solidFill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en-US" dirty="0"/>
              <a:t>Click icon to add picture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3B7C12-B8E2-4F45-9D68-C7361E7CC050}"/>
              </a:ext>
            </a:extLst>
          </p:cNvPr>
          <p:cNvSpPr/>
          <p:nvPr userDrawn="1"/>
        </p:nvSpPr>
        <p:spPr>
          <a:xfrm rot="5400000" flipV="1">
            <a:off x="1732889" y="3399266"/>
            <a:ext cx="6871749" cy="457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B95690-4391-F342-9132-2B61189D4C7A}"/>
              </a:ext>
            </a:extLst>
          </p:cNvPr>
          <p:cNvSpPr/>
          <p:nvPr userDrawn="1"/>
        </p:nvSpPr>
        <p:spPr>
          <a:xfrm>
            <a:off x="279400" y="0"/>
            <a:ext cx="406400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A6D7640-0CE9-D544-8661-56E59BB29FE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91872" y="1655822"/>
            <a:ext cx="6011050" cy="134624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5827C6-74C0-6B48-A662-89185E54FE3D}"/>
              </a:ext>
            </a:extLst>
          </p:cNvPr>
          <p:cNvSpPr/>
          <p:nvPr userDrawn="1"/>
        </p:nvSpPr>
        <p:spPr>
          <a:xfrm>
            <a:off x="5691872" y="1532255"/>
            <a:ext cx="31656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8174D49-B652-EC49-89A3-36D6508DBB9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91872" y="548005"/>
            <a:ext cx="4468812" cy="984250"/>
          </a:xfrm>
        </p:spPr>
        <p:txBody>
          <a:bodyPr anchor="b" anchorCtr="0">
            <a:noAutofit/>
          </a:bodyPr>
          <a:lstStyle>
            <a:lvl1pPr marL="0" indent="0">
              <a:buNone/>
              <a:defRPr sz="4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16" name="Chart Placeholder 15">
            <a:extLst>
              <a:ext uri="{FF2B5EF4-FFF2-40B4-BE49-F238E27FC236}">
                <a16:creationId xmlns:a16="http://schemas.microsoft.com/office/drawing/2014/main" id="{B6DF7FF6-E4A8-954D-9EB6-6329C0D48F0D}"/>
              </a:ext>
            </a:extLst>
          </p:cNvPr>
          <p:cNvSpPr>
            <a:spLocks noGrp="1"/>
          </p:cNvSpPr>
          <p:nvPr>
            <p:ph type="chart" sz="quarter" idx="20"/>
          </p:nvPr>
        </p:nvSpPr>
        <p:spPr>
          <a:xfrm>
            <a:off x="5691872" y="3079913"/>
            <a:ext cx="5969000" cy="3019674"/>
          </a:xfrm>
        </p:spPr>
        <p:txBody>
          <a:bodyPr>
            <a:noAutofit/>
          </a:bodyPr>
          <a:lstStyle/>
          <a:p>
            <a:endParaRPr lang="en-US"/>
          </a:p>
        </p:txBody>
      </p:sp>
      <p:pic>
        <p:nvPicPr>
          <p:cNvPr id="17" name="Picture 16" descr="Text&#10;&#10;Description automatically generated with medium confidence">
            <a:extLst>
              <a:ext uri="{FF2B5EF4-FFF2-40B4-BE49-F238E27FC236}">
                <a16:creationId xmlns:a16="http://schemas.microsoft.com/office/drawing/2014/main" id="{B438999A-A332-B142-8419-C5DAD1252E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05787" y="6238748"/>
            <a:ext cx="2091416" cy="39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4046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0E5612-9E14-914C-954B-5AF8EE181666}"/>
              </a:ext>
            </a:extLst>
          </p:cNvPr>
          <p:cNvSpPr txBox="1"/>
          <p:nvPr userDrawn="1"/>
        </p:nvSpPr>
        <p:spPr>
          <a:xfrm>
            <a:off x="-4283002" y="933675"/>
            <a:ext cx="4303577" cy="130170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lvl="0" defTabSz="914400">
              <a:lnSpc>
                <a:spcPct val="110000"/>
              </a:lnSpc>
              <a:defRPr/>
            </a:pPr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4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B0BC08-04FE-1D42-B96C-88017B392D4B}"/>
              </a:ext>
            </a:extLst>
          </p:cNvPr>
          <p:cNvSpPr txBox="1"/>
          <p:nvPr userDrawn="1"/>
        </p:nvSpPr>
        <p:spPr>
          <a:xfrm>
            <a:off x="-4283001" y="2478465"/>
            <a:ext cx="3165688" cy="196977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defPPr>
              <a:defRPr lang="fr-FR"/>
            </a:defPPr>
            <a:lvl1pPr>
              <a:lnSpc>
                <a:spcPct val="125000"/>
              </a:lnSpc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B1A151-77CA-C342-A36E-003872A14369}"/>
              </a:ext>
            </a:extLst>
          </p:cNvPr>
          <p:cNvSpPr/>
          <p:nvPr userDrawn="1"/>
        </p:nvSpPr>
        <p:spPr>
          <a:xfrm rot="5400000" flipV="1">
            <a:off x="1329533" y="3406141"/>
            <a:ext cx="6858000" cy="457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9E918E-2D5C-8444-9DB0-0961F999F4FF}"/>
              </a:ext>
            </a:extLst>
          </p:cNvPr>
          <p:cNvSpPr/>
          <p:nvPr userDrawn="1"/>
        </p:nvSpPr>
        <p:spPr>
          <a:xfrm>
            <a:off x="-4283002" y="2337276"/>
            <a:ext cx="31656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85B15C4-D755-694C-8FCA-E270759902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9080" y="2540135"/>
            <a:ext cx="3950510" cy="252309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95374B-A52D-544D-AB58-2B45A5EFA904}"/>
              </a:ext>
            </a:extLst>
          </p:cNvPr>
          <p:cNvSpPr/>
          <p:nvPr userDrawn="1"/>
        </p:nvSpPr>
        <p:spPr>
          <a:xfrm>
            <a:off x="542186" y="2416568"/>
            <a:ext cx="31656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F55F825-F4B7-1C44-98D2-E551BE165F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1504" y="1432318"/>
            <a:ext cx="3988086" cy="984250"/>
          </a:xfrm>
        </p:spPr>
        <p:txBody>
          <a:bodyPr anchor="b" anchorCtr="0">
            <a:noAutofit/>
          </a:bodyPr>
          <a:lstStyle>
            <a:lvl1pPr marL="0" indent="0">
              <a:buNone/>
              <a:defRPr sz="4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16" name="Chart Placeholder 15">
            <a:extLst>
              <a:ext uri="{FF2B5EF4-FFF2-40B4-BE49-F238E27FC236}">
                <a16:creationId xmlns:a16="http://schemas.microsoft.com/office/drawing/2014/main" id="{6E09D9CB-4439-EC44-B0C0-A9EEA0574378}"/>
              </a:ext>
            </a:extLst>
          </p:cNvPr>
          <p:cNvSpPr>
            <a:spLocks noGrp="1"/>
          </p:cNvSpPr>
          <p:nvPr>
            <p:ph type="chart" sz="quarter" idx="20"/>
          </p:nvPr>
        </p:nvSpPr>
        <p:spPr>
          <a:xfrm>
            <a:off x="4944759" y="662206"/>
            <a:ext cx="6956425" cy="5602288"/>
          </a:xfrm>
        </p:spPr>
        <p:txBody>
          <a:bodyPr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227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&#10;&#10;Description automatically generated">
            <a:extLst>
              <a:ext uri="{FF2B5EF4-FFF2-40B4-BE49-F238E27FC236}">
                <a16:creationId xmlns:a16="http://schemas.microsoft.com/office/drawing/2014/main" id="{AA8ADBB9-9350-3D4C-A59C-B818A0EAED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744" t="65704" r="50000" b="-13255"/>
          <a:stretch/>
        </p:blipFill>
        <p:spPr>
          <a:xfrm>
            <a:off x="10034763" y="0"/>
            <a:ext cx="2157237" cy="2004535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A9E8ACF-D91E-5642-97C5-3FF909000E7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717321415"/>
              </p:ext>
            </p:extLst>
          </p:nvPr>
        </p:nvGraphicFramePr>
        <p:xfrm>
          <a:off x="12501507" y="1130300"/>
          <a:ext cx="7014986" cy="459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47C71BF4-1D6D-F646-9818-45E100D92D7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05787" y="6238748"/>
            <a:ext cx="2091416" cy="391030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F6DEF46-7CAF-C84F-9F00-E2387A41186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9080" y="2540135"/>
            <a:ext cx="3950510" cy="252309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B867DC-D6D3-124D-83F7-18AAB412FDEF}"/>
              </a:ext>
            </a:extLst>
          </p:cNvPr>
          <p:cNvSpPr/>
          <p:nvPr userDrawn="1"/>
        </p:nvSpPr>
        <p:spPr>
          <a:xfrm>
            <a:off x="542186" y="2416568"/>
            <a:ext cx="31656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DDABC6E-1D43-9C47-9DAB-4702B2546EE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1504" y="1432318"/>
            <a:ext cx="3988086" cy="98425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4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2AA9BC98-B220-894E-839E-7A30CDDD2DD6}"/>
              </a:ext>
            </a:extLst>
          </p:cNvPr>
          <p:cNvSpPr>
            <a:spLocks noGrp="1"/>
          </p:cNvSpPr>
          <p:nvPr>
            <p:ph type="chart" sz="quarter" idx="20"/>
          </p:nvPr>
        </p:nvSpPr>
        <p:spPr>
          <a:xfrm>
            <a:off x="4876097" y="1432318"/>
            <a:ext cx="6684962" cy="42370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83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, square&#10;&#10;Description automatically generated">
            <a:extLst>
              <a:ext uri="{FF2B5EF4-FFF2-40B4-BE49-F238E27FC236}">
                <a16:creationId xmlns:a16="http://schemas.microsoft.com/office/drawing/2014/main" id="{3E192AB1-9CE0-0746-8786-6483D51032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9000"/>
          </a:blip>
          <a:srcRect l="32528" t="18762" r="268" b="15551"/>
          <a:stretch/>
        </p:blipFill>
        <p:spPr>
          <a:xfrm>
            <a:off x="-3" y="0"/>
            <a:ext cx="4272899" cy="6858000"/>
          </a:xfrm>
          <a:prstGeom prst="rect">
            <a:avLst/>
          </a:prstGeom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B4D0C5C0-7AB6-1246-BDE1-5512965A6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054" y="5522751"/>
            <a:ext cx="3531311" cy="98314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71CEE5B-13DC-114E-A1DC-A796073F6F97}"/>
              </a:ext>
            </a:extLst>
          </p:cNvPr>
          <p:cNvSpPr/>
          <p:nvPr/>
        </p:nvSpPr>
        <p:spPr>
          <a:xfrm>
            <a:off x="-3" y="-1622"/>
            <a:ext cx="12819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99BF85B-561F-4941-AE34-8EE04EA6E3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1922" y="2620490"/>
            <a:ext cx="6199188" cy="1627187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5400" b="1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fr-FR" sz="5400" b="1" dirty="0" err="1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rPr>
              <a:t>Lorem</a:t>
            </a:r>
            <a:r>
              <a:rPr lang="fr-FR" sz="5400" b="1" dirty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fr-FR" sz="5400" b="1" dirty="0" err="1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rPr>
              <a:t>ipsum</a:t>
            </a:r>
            <a:r>
              <a:rPr lang="fr-FR" sz="5400" b="1" dirty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fr-FR" sz="5400" b="1" dirty="0" err="1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rPr>
              <a:t>Dolor</a:t>
            </a:r>
            <a:r>
              <a:rPr lang="fr-FR" sz="5400" b="1" dirty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rPr>
              <a:t> et sut </a:t>
            </a:r>
            <a:endParaRPr kumimoji="0" lang="fr-FR" sz="5400" b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6330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, background pattern&#10;&#10;Description automatically generated">
            <a:extLst>
              <a:ext uri="{FF2B5EF4-FFF2-40B4-BE49-F238E27FC236}">
                <a16:creationId xmlns:a16="http://schemas.microsoft.com/office/drawing/2014/main" id="{509CD43E-9ACF-9749-A93C-4C51E2E2C0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alphaModFix amt="70000"/>
          </a:blip>
          <a:srcRect l="38618" t="15067" r="1049" b="15067"/>
          <a:stretch/>
        </p:blipFill>
        <p:spPr>
          <a:xfrm>
            <a:off x="0" y="-1"/>
            <a:ext cx="3891064" cy="68579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ED39F71-14E5-724F-9358-7CB69043555F}"/>
              </a:ext>
            </a:extLst>
          </p:cNvPr>
          <p:cNvSpPr/>
          <p:nvPr/>
        </p:nvSpPr>
        <p:spPr>
          <a:xfrm>
            <a:off x="-41414" y="1"/>
            <a:ext cx="12233413" cy="30371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E638B7-7EEB-4742-BE0F-AB84084D00E2}"/>
              </a:ext>
            </a:extLst>
          </p:cNvPr>
          <p:cNvSpPr/>
          <p:nvPr/>
        </p:nvSpPr>
        <p:spPr>
          <a:xfrm>
            <a:off x="279400" y="0"/>
            <a:ext cx="406400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0AB1B13D-D2E9-764B-856E-98A49D04D9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2600" y="3432387"/>
            <a:ext cx="9505950" cy="1960284"/>
          </a:xfrm>
        </p:spPr>
        <p:txBody>
          <a:bodyPr anchor="t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Email: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1B549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tap-in@caiglobal.org</a:t>
            </a:r>
            <a:endParaRPr kumimoji="0" lang="en-US" sz="3200" b="0" i="0" u="sng" strike="noStrike" kern="1200" cap="none" spc="0" normalizeH="0" baseline="0" noProof="0" dirty="0">
              <a:ln>
                <a:noFill/>
              </a:ln>
              <a:solidFill>
                <a:srgbClr val="1B549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all TA needs and requests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020C1BE-0D90-8F49-B05A-88F675E8E5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2600" y="1123637"/>
            <a:ext cx="8495794" cy="1686846"/>
          </a:xfrm>
        </p:spPr>
        <p:txBody>
          <a:bodyPr anchor="b" anchorCtr="0">
            <a:noAutofit/>
          </a:bodyPr>
          <a:lstStyle>
            <a:lvl1pPr marL="0" indent="0">
              <a:buNone/>
              <a:defRPr lang="en-US" sz="5400" smtClean="0">
                <a:solidFill>
                  <a:schemeClr val="bg2"/>
                </a:solidFill>
                <a:effectLst/>
              </a:defRPr>
            </a:lvl1pPr>
          </a:lstStyle>
          <a:p>
            <a:pPr lvl="0"/>
            <a:r>
              <a:rPr lang="en-US" dirty="0"/>
              <a:t>How to Request TA</a:t>
            </a:r>
          </a:p>
        </p:txBody>
      </p:sp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C07E66A9-6F4C-0C42-9F02-58DD702351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05787" y="6238748"/>
            <a:ext cx="2091416" cy="39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0185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, background pattern&#10;&#10;Description automatically generated">
            <a:extLst>
              <a:ext uri="{FF2B5EF4-FFF2-40B4-BE49-F238E27FC236}">
                <a16:creationId xmlns:a16="http://schemas.microsoft.com/office/drawing/2014/main" id="{5BEE1FCA-4E31-FA43-AC3D-442DFDA926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alphaModFix amt="70000"/>
          </a:blip>
          <a:srcRect l="38618" t="15067" r="1049" b="15067"/>
          <a:stretch/>
        </p:blipFill>
        <p:spPr>
          <a:xfrm>
            <a:off x="6096000" y="-1"/>
            <a:ext cx="3891064" cy="68579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478C46C-1673-A041-826B-DE2EB3D51B9D}"/>
              </a:ext>
            </a:extLst>
          </p:cNvPr>
          <p:cNvSpPr/>
          <p:nvPr userDrawn="1"/>
        </p:nvSpPr>
        <p:spPr>
          <a:xfrm>
            <a:off x="1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3200" dirty="0"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0FA714-7A9B-2A4E-B7CA-95B8B81ABBE2}"/>
              </a:ext>
            </a:extLst>
          </p:cNvPr>
          <p:cNvSpPr txBox="1"/>
          <p:nvPr userDrawn="1"/>
        </p:nvSpPr>
        <p:spPr>
          <a:xfrm>
            <a:off x="585941" y="1159837"/>
            <a:ext cx="3622082" cy="768287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10000"/>
              </a:lnSpc>
            </a:pPr>
            <a:r>
              <a:rPr lang="en-US" sz="48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fr-FR" sz="48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8535A4-FAEA-E74A-AE43-D39CC2BEA8CF}"/>
              </a:ext>
            </a:extLst>
          </p:cNvPr>
          <p:cNvSpPr/>
          <p:nvPr userDrawn="1"/>
        </p:nvSpPr>
        <p:spPr>
          <a:xfrm>
            <a:off x="6013174" y="0"/>
            <a:ext cx="828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35867C1-6E08-7744-B67B-2CCC06CB4D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5502" y="2114246"/>
            <a:ext cx="4254494" cy="257077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.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DA2CFE3-1C21-8B4C-9371-166D7575AAA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59846" y="1141327"/>
            <a:ext cx="2465866" cy="536396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CONTACT</a:t>
            </a:r>
            <a:endParaRPr kumimoji="0" lang="fr-FR" sz="320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6AB96D8-0FFD-9945-81CA-9516944EEEC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655147" y="1779342"/>
            <a:ext cx="5343935" cy="160551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</a:t>
            </a:r>
            <a:br>
              <a:rPr lang="en-US" dirty="0"/>
            </a:br>
            <a:r>
              <a:rPr lang="en-US" dirty="0"/>
              <a:t>Title </a:t>
            </a:r>
            <a:br>
              <a:rPr lang="en-US" dirty="0"/>
            </a:br>
            <a:r>
              <a:rPr lang="en-US" dirty="0"/>
              <a:t>Email address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91CCDAA-39C7-DD49-980B-C78DD4A43B4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655147" y="3845886"/>
            <a:ext cx="5343935" cy="211600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Secondary Contact</a:t>
            </a:r>
            <a:br>
              <a:rPr lang="en-US" dirty="0"/>
            </a:br>
            <a:r>
              <a:rPr lang="en-US" dirty="0"/>
              <a:t>Name </a:t>
            </a:r>
            <a:br>
              <a:rPr lang="en-US" dirty="0"/>
            </a:br>
            <a:r>
              <a:rPr lang="en-US" dirty="0"/>
              <a:t>Title </a:t>
            </a:r>
            <a:br>
              <a:rPr lang="en-US" dirty="0"/>
            </a:br>
            <a:r>
              <a:rPr lang="en-US" dirty="0"/>
              <a:t>Email address</a:t>
            </a:r>
          </a:p>
        </p:txBody>
      </p:sp>
      <p:pic>
        <p:nvPicPr>
          <p:cNvPr id="17" name="Picture 16" descr="Text&#10;&#10;Description automatically generated with medium confidence">
            <a:extLst>
              <a:ext uri="{FF2B5EF4-FFF2-40B4-BE49-F238E27FC236}">
                <a16:creationId xmlns:a16="http://schemas.microsoft.com/office/drawing/2014/main" id="{9A113B9B-5661-4549-9463-35F620D746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05787" y="6238748"/>
            <a:ext cx="2091416" cy="3910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62DEEC-CDD2-F64C-B5D3-BB436CB3D416}"/>
              </a:ext>
            </a:extLst>
          </p:cNvPr>
          <p:cNvSpPr txBox="1"/>
          <p:nvPr userDrawn="1"/>
        </p:nvSpPr>
        <p:spPr>
          <a:xfrm>
            <a:off x="612756" y="6463579"/>
            <a:ext cx="1875513" cy="166199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200" b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rPr>
              <a:t>All photos posed by models</a:t>
            </a:r>
          </a:p>
        </p:txBody>
      </p:sp>
    </p:spTree>
    <p:extLst>
      <p:ext uri="{BB962C8B-B14F-4D97-AF65-F5344CB8AC3E}">
        <p14:creationId xmlns:p14="http://schemas.microsoft.com/office/powerpoint/2010/main" val="6715230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ain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FE6CB746-1DFB-4E06-9747-15AC7A330E5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9629" y="2227731"/>
            <a:ext cx="2487528" cy="165291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3C87B226-FB09-4A65-8099-8300B588C92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398028" y="2227731"/>
            <a:ext cx="2487528" cy="165291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2DB8703F-F124-4DFE-A671-6E977F38432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06426" y="2227731"/>
            <a:ext cx="2487528" cy="165291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92671105-6192-46DB-B120-D59094B55A0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214824" y="2227731"/>
            <a:ext cx="2487528" cy="165291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1587E828-E13C-3E4D-B2DC-EF53607C4D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79397" y="6311900"/>
            <a:ext cx="2091416" cy="39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3529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apt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167E6FD1-1BAF-4D06-862F-B9B72EC0F7B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72263" y="800099"/>
            <a:ext cx="4752975" cy="5257801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DD467ED2-97F1-7740-A976-21C6280C50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79397" y="6311900"/>
            <a:ext cx="2091416" cy="39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411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hi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540AD0BD-FA79-0644-AE54-400D49E542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79397" y="6311900"/>
            <a:ext cx="2091416" cy="39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8072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ain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FE6CB746-1DFB-4E06-9747-15AC7A330E5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9629" y="2227731"/>
            <a:ext cx="2487528" cy="165291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3C87B226-FB09-4A65-8099-8300B588C92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398028" y="2227731"/>
            <a:ext cx="2487528" cy="165291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2DB8703F-F124-4DFE-A671-6E977F38432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06426" y="2227731"/>
            <a:ext cx="2487528" cy="165291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92671105-6192-46DB-B120-D59094B55A0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214824" y="2227731"/>
            <a:ext cx="2487528" cy="165291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B8CB7D02-8CC0-3B45-AD4C-B60A057575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79397" y="6311900"/>
            <a:ext cx="2091416" cy="39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3495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ain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FE6CB746-1DFB-4E06-9747-15AC7A330E5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7D58B037-0976-824C-A4D7-3E2B833C3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397" y="6311900"/>
            <a:ext cx="2091416" cy="39103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F9AFDFE-8004-B945-97A7-94CAF5866F0F}"/>
              </a:ext>
            </a:extLst>
          </p:cNvPr>
          <p:cNvSpPr/>
          <p:nvPr/>
        </p:nvSpPr>
        <p:spPr>
          <a:xfrm>
            <a:off x="279400" y="0"/>
            <a:ext cx="406400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785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ain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FE6CB746-1DFB-4E06-9747-15AC7A330E5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B75FCD14-D5FD-4D47-8C4D-649088E7E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54" y="6311900"/>
            <a:ext cx="2091416" cy="39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7939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ood mor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FE6CB746-1DFB-4E06-9747-15AC7A330E5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43025" y="800098"/>
            <a:ext cx="5329238" cy="5257801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AF90F1C8-D54F-7C42-B4E6-90DF65CC5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3179" y="6311900"/>
            <a:ext cx="2091416" cy="39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4006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ain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FE6CB746-1DFB-4E06-9747-15AC7A330E5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43025" y="1160463"/>
            <a:ext cx="4752975" cy="4645024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84F6F713-7DED-E141-975F-083AD3883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3179" y="6311900"/>
            <a:ext cx="2091416" cy="39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254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C82EEB-67B4-A943-8099-F82C03117C18}"/>
              </a:ext>
            </a:extLst>
          </p:cNvPr>
          <p:cNvSpPr/>
          <p:nvPr/>
        </p:nvSpPr>
        <p:spPr>
          <a:xfrm>
            <a:off x="0" y="1917337"/>
            <a:ext cx="10141527" cy="298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B54CCEC-0948-EF49-B95E-0ECD759F5C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7437" y="2545491"/>
            <a:ext cx="4752975" cy="1742302"/>
          </a:xfrm>
        </p:spPr>
        <p:txBody>
          <a:bodyPr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sz="4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Lorem Ipsum Dolor et Sut</a:t>
            </a:r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962B3FA7-F2DC-E040-815A-DFBFA1A0FE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54819" y="800100"/>
            <a:ext cx="4752975" cy="52578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7600350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ainer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FE6CB746-1DFB-4E06-9747-15AC7A330E5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624046" y="0"/>
            <a:ext cx="3567954" cy="6858000"/>
          </a:xfrm>
          <a:prstGeom prst="rect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A7322BC3-94F5-CC4C-AAC8-80B9012BF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04" y="6311900"/>
            <a:ext cx="2091416" cy="39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1863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ainer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FEDBDA94-24D5-41E5-9379-523B7141822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4517" y="141890"/>
            <a:ext cx="3861170" cy="3626069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B1F59BBA-0F82-46E4-88A7-8B4BF1FC9D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65413" y="141890"/>
            <a:ext cx="3861170" cy="3626069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1D484B8B-E091-4030-BC2B-6BA4849566E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86310" y="141890"/>
            <a:ext cx="3861170" cy="3626069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 rtl="0">
              <a:buNone/>
              <a:defRPr sz="10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5BC6BB68-080D-7341-B6AA-3A14572BD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3179" y="6311900"/>
            <a:ext cx="2091416" cy="39103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861846E-2921-BD48-8CF0-048C0C675F9B}"/>
              </a:ext>
            </a:extLst>
          </p:cNvPr>
          <p:cNvSpPr/>
          <p:nvPr/>
        </p:nvSpPr>
        <p:spPr>
          <a:xfrm>
            <a:off x="279400" y="0"/>
            <a:ext cx="406400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4190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BA04EA87-5121-4DFC-BCCF-E229FBB4618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35119" y="1105236"/>
            <a:ext cx="3903672" cy="464753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7026256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iner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FEDBDA94-24D5-41E5-9379-523B7141822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12192001" cy="6857999"/>
          </a:xfrm>
          <a:prstGeom prst="rect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1E622C-B0BB-7A43-9450-6EC8BF59A5C9}"/>
              </a:ext>
            </a:extLst>
          </p:cNvPr>
          <p:cNvSpPr/>
          <p:nvPr/>
        </p:nvSpPr>
        <p:spPr>
          <a:xfrm>
            <a:off x="279400" y="0"/>
            <a:ext cx="406400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62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C82EEB-67B4-A943-8099-F82C03117C18}"/>
              </a:ext>
            </a:extLst>
          </p:cNvPr>
          <p:cNvSpPr/>
          <p:nvPr/>
        </p:nvSpPr>
        <p:spPr>
          <a:xfrm>
            <a:off x="0" y="1917337"/>
            <a:ext cx="10141527" cy="298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1997A7-0638-FA47-ABE2-C400BEC7FE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7437" y="2619633"/>
            <a:ext cx="4752975" cy="1247518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4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Lorem Ipsum Dolor et Sut</a:t>
            </a:r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971186EC-633F-6348-BEA3-D546C34125A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54819" y="800100"/>
            <a:ext cx="4752975" cy="52578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075090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C82EEB-67B4-A943-8099-F82C03117C18}"/>
              </a:ext>
            </a:extLst>
          </p:cNvPr>
          <p:cNvSpPr/>
          <p:nvPr/>
        </p:nvSpPr>
        <p:spPr>
          <a:xfrm>
            <a:off x="0" y="1917337"/>
            <a:ext cx="10141527" cy="298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CF2F946-7E3E-104F-BB16-38B0553B8D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7437" y="2545491"/>
            <a:ext cx="4752975" cy="1742302"/>
          </a:xfrm>
        </p:spPr>
        <p:txBody>
          <a:bodyPr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sz="4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Lorem Ipsum Dolor et Sut</a:t>
            </a:r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E51FAA9C-CC13-674E-8DB0-36B3AE56538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54819" y="800100"/>
            <a:ext cx="4752975" cy="52578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74447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10BCC3B-0D1A-2142-81BE-F028D301DC49}"/>
              </a:ext>
            </a:extLst>
          </p:cNvPr>
          <p:cNvSpPr/>
          <p:nvPr/>
        </p:nvSpPr>
        <p:spPr>
          <a:xfrm>
            <a:off x="6096000" y="-10079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321FB7-A513-FA45-A285-22D1EBC5B53F}"/>
              </a:ext>
            </a:extLst>
          </p:cNvPr>
          <p:cNvSpPr/>
          <p:nvPr/>
        </p:nvSpPr>
        <p:spPr>
          <a:xfrm flipH="1">
            <a:off x="6015041" y="0"/>
            <a:ext cx="9079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6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9BA9119-71B1-7D44-8856-EE9E211E2122}"/>
              </a:ext>
            </a:extLst>
          </p:cNvPr>
          <p:cNvSpPr/>
          <p:nvPr/>
        </p:nvSpPr>
        <p:spPr>
          <a:xfrm>
            <a:off x="756348" y="1318790"/>
            <a:ext cx="31656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74E5BCB-2F60-C243-8C61-11B6247190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666" y="334540"/>
            <a:ext cx="4468812" cy="984250"/>
          </a:xfrm>
        </p:spPr>
        <p:txBody>
          <a:bodyPr anchor="b" anchorCtr="0">
            <a:noAutofit/>
          </a:bodyPr>
          <a:lstStyle>
            <a:lvl1pPr marL="0" indent="0">
              <a:buNone/>
              <a:defRPr sz="4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A9278B-3633-1C4A-AE27-1B07E1FA4CE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5666" y="1630016"/>
            <a:ext cx="4706938" cy="192007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8228036-2466-6E46-8679-5C93340D97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0848" y="556314"/>
            <a:ext cx="5317021" cy="5725215"/>
          </a:xfrm>
        </p:spPr>
        <p:txBody>
          <a:bodyPr>
            <a:noAutofit/>
          </a:bodyPr>
          <a:lstStyle>
            <a:lvl1pPr marL="514350" indent="-514350">
              <a:buFont typeface="+mj-lt"/>
              <a:buAutoNum type="arabicPeriod"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pic>
        <p:nvPicPr>
          <p:cNvPr id="17" name="Picture 16" descr="Text&#10;&#10;Description automatically generated with medium confidence">
            <a:extLst>
              <a:ext uri="{FF2B5EF4-FFF2-40B4-BE49-F238E27FC236}">
                <a16:creationId xmlns:a16="http://schemas.microsoft.com/office/drawing/2014/main" id="{F81313C9-781A-514C-98EE-9DC366EA2B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6424" y="6255290"/>
            <a:ext cx="1662079" cy="31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103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37CA040-1E85-5745-BA04-DE17F6406E98}"/>
              </a:ext>
            </a:extLst>
          </p:cNvPr>
          <p:cNvSpPr txBox="1"/>
          <p:nvPr/>
        </p:nvSpPr>
        <p:spPr>
          <a:xfrm>
            <a:off x="676275" y="656924"/>
            <a:ext cx="414337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defTabSz="914400">
              <a:lnSpc>
                <a:spcPct val="90000"/>
              </a:lnSpc>
              <a:defRPr/>
            </a:pPr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kumimoji="0" lang="fr-FR" sz="4000" b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0937418B-DBE0-A047-B389-228D97F7DC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05787" y="6238748"/>
            <a:ext cx="2091416" cy="391030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28EBA43-A7D8-EC40-9726-0904850F38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6275" y="1591056"/>
            <a:ext cx="5317021" cy="4647692"/>
          </a:xfrm>
        </p:spPr>
        <p:txBody>
          <a:bodyPr>
            <a:noAutofit/>
          </a:bodyPr>
          <a:lstStyle>
            <a:lvl1pPr marL="514350" indent="-514350">
              <a:buFont typeface="+mj-lt"/>
              <a:buAutoNum type="arabicPeriod"/>
              <a:defRPr sz="3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2BEE8C-E33F-BC4D-BFB6-5862B69DC94C}"/>
              </a:ext>
            </a:extLst>
          </p:cNvPr>
          <p:cNvSpPr/>
          <p:nvPr userDrawn="1"/>
        </p:nvSpPr>
        <p:spPr>
          <a:xfrm>
            <a:off x="689882" y="1332410"/>
            <a:ext cx="31656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42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3844E-F868-FC41-95EE-0ED89CC5932C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43738-098A-6C4E-A05D-CB8C4046454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DB0EDF-A151-7947-ABEF-4E9ECC215AE8}"/>
              </a:ext>
            </a:extLst>
          </p:cNvPr>
          <p:cNvSpPr/>
          <p:nvPr/>
        </p:nvSpPr>
        <p:spPr>
          <a:xfrm>
            <a:off x="279400" y="0"/>
            <a:ext cx="406400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97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734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730" r:id="rId38"/>
    <p:sldLayoutId id="2147483699" r:id="rId39"/>
    <p:sldLayoutId id="2147483690" r:id="rId40"/>
    <p:sldLayoutId id="2147483691" r:id="rId41"/>
    <p:sldLayoutId id="2147483700" r:id="rId42"/>
    <p:sldLayoutId id="2147483701" r:id="rId43"/>
    <p:sldLayoutId id="2147483702" r:id="rId44"/>
    <p:sldLayoutId id="2147483703" r:id="rId45"/>
    <p:sldLayoutId id="2147483704" r:id="rId46"/>
    <p:sldLayoutId id="2147483705" r:id="rId47"/>
    <p:sldLayoutId id="2147483706" r:id="rId48"/>
    <p:sldLayoutId id="2147483707" r:id="rId49"/>
    <p:sldLayoutId id="2147483709" r:id="rId50"/>
    <p:sldLayoutId id="2147483710" r:id="rId51"/>
    <p:sldLayoutId id="2147483712" r:id="rId52"/>
    <p:sldLayoutId id="2147483713" r:id="rId5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B655E5-3605-5B4F-A60D-72B1F2DD67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Toolkit Resources:</a:t>
            </a:r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6E971366-93ED-417F-9226-3486F071C42F}"/>
              </a:ext>
            </a:extLst>
          </p:cNvPr>
          <p:cNvSpPr txBox="1">
            <a:spLocks/>
          </p:cNvSpPr>
          <p:nvPr/>
        </p:nvSpPr>
        <p:spPr>
          <a:xfrm>
            <a:off x="788276" y="5185024"/>
            <a:ext cx="9809018" cy="9065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For more information visit </a:t>
            </a:r>
            <a:r>
              <a:rPr lang="en-US" sz="2200" b="1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TargetHIV.org/Imagine</a:t>
            </a:r>
            <a:endParaRPr lang="en-US" sz="2200" b="1" dirty="0">
              <a:solidFill>
                <a:schemeClr val="accent1"/>
              </a:solidFill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49BCD95E-9B1E-4E4D-AD11-69AE7A54617D}"/>
              </a:ext>
            </a:extLst>
          </p:cNvPr>
          <p:cNvSpPr txBox="1">
            <a:spLocks/>
          </p:cNvSpPr>
          <p:nvPr/>
        </p:nvSpPr>
        <p:spPr>
          <a:xfrm>
            <a:off x="734634" y="2742229"/>
            <a:ext cx="11602656" cy="231989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1800" dirty="0"/>
              <a:t>Successful HIV Intervention Strategies </a:t>
            </a:r>
          </a:p>
          <a:p>
            <a:pPr marL="342900" indent="-342900"/>
            <a:r>
              <a:rPr lang="en-US" sz="1800" dirty="0"/>
              <a:t>Video Testimonials of Evidence-Based Best Practices </a:t>
            </a:r>
          </a:p>
          <a:p>
            <a:pPr marL="342900" indent="-342900"/>
            <a:r>
              <a:rPr lang="en-US" sz="1800" dirty="0"/>
              <a:t>Fact Sheet on How to Use Data Strategically </a:t>
            </a:r>
          </a:p>
          <a:p>
            <a:pPr marL="342900" indent="-342900"/>
            <a:r>
              <a:rPr lang="en-US" sz="1800" dirty="0"/>
              <a:t>EHE Talking Points</a:t>
            </a:r>
          </a:p>
          <a:p>
            <a:pPr marL="342900" indent="-342900"/>
            <a:r>
              <a:rPr lang="en-US" sz="1800" dirty="0"/>
              <a:t>Shareable Social Media Graphics and Posts </a:t>
            </a:r>
          </a:p>
        </p:txBody>
      </p:sp>
      <p:pic>
        <p:nvPicPr>
          <p:cNvPr id="2" name="Picture 5" descr="Qr code&#10;&#10;Description automatically generated">
            <a:extLst>
              <a:ext uri="{FF2B5EF4-FFF2-40B4-BE49-F238E27FC236}">
                <a16:creationId xmlns:a16="http://schemas.microsoft.com/office/drawing/2014/main" id="{051B420A-5742-5FE6-CEE9-4DE10FE445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46"/>
          <a:stretch/>
        </p:blipFill>
        <p:spPr>
          <a:xfrm>
            <a:off x="8152765" y="2153449"/>
            <a:ext cx="3033395" cy="3031575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AE84A8-2581-73BF-AFBF-5C54372DEE7E}"/>
              </a:ext>
            </a:extLst>
          </p:cNvPr>
          <p:cNvSpPr txBox="1"/>
          <p:nvPr/>
        </p:nvSpPr>
        <p:spPr>
          <a:xfrm>
            <a:off x="8648700" y="5244198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Scan the </a:t>
            </a:r>
            <a:r>
              <a:rPr lang="en-US" b="1" dirty="0"/>
              <a:t>QR Code</a:t>
            </a:r>
          </a:p>
        </p:txBody>
      </p:sp>
    </p:spTree>
    <p:extLst>
      <p:ext uri="{BB962C8B-B14F-4D97-AF65-F5344CB8AC3E}">
        <p14:creationId xmlns:p14="http://schemas.microsoft.com/office/powerpoint/2010/main" val="3483087553"/>
      </p:ext>
    </p:extLst>
  </p:cSld>
  <p:clrMapOvr>
    <a:masterClrMapping/>
  </p:clrMapOvr>
</p:sld>
</file>

<file path=ppt/theme/theme1.xml><?xml version="1.0" encoding="utf-8"?>
<a:theme xmlns:a="http://schemas.openxmlformats.org/drawingml/2006/main" name="Tap In">
  <a:themeElements>
    <a:clrScheme name="Tap in 2">
      <a:dk1>
        <a:srgbClr val="000000"/>
      </a:dk1>
      <a:lt1>
        <a:srgbClr val="FFFFFF"/>
      </a:lt1>
      <a:dk2>
        <a:srgbClr val="1B5493"/>
      </a:dk2>
      <a:lt2>
        <a:srgbClr val="FFC000"/>
      </a:lt2>
      <a:accent1>
        <a:srgbClr val="B04032"/>
      </a:accent1>
      <a:accent2>
        <a:srgbClr val="1A1348"/>
      </a:accent2>
      <a:accent3>
        <a:srgbClr val="A5A5A5"/>
      </a:accent3>
      <a:accent4>
        <a:srgbClr val="FF9900"/>
      </a:accent4>
      <a:accent5>
        <a:srgbClr val="5B9BD5"/>
      </a:accent5>
      <a:accent6>
        <a:srgbClr val="34788B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 anchor="t">
        <a:spAutoFit/>
      </a:bodyPr>
      <a:lstStyle>
        <a:defPPr algn="l">
          <a:lnSpc>
            <a:spcPct val="90000"/>
          </a:lnSpc>
          <a:defRPr sz="5400" b="1" dirty="0" err="1">
            <a:solidFill>
              <a:schemeClr val="bg1"/>
            </a:solidFill>
            <a:latin typeface="+mj-lt"/>
            <a:ea typeface="Open Sans" panose="020B0606030504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ap in PPT template 011722" id="{1BD36561-060C-F84F-BAF4-4BC9A83880C3}" vid="{3B14B7DD-00AB-9048-BC20-078E10844B8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24511</TotalTime>
  <Words>43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Tap In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darrell walker</dc:creator>
  <cp:lastModifiedBy>Michelle Cragle</cp:lastModifiedBy>
  <cp:revision>51</cp:revision>
  <dcterms:created xsi:type="dcterms:W3CDTF">2022-01-12T22:10:13Z</dcterms:created>
  <dcterms:modified xsi:type="dcterms:W3CDTF">2023-02-21T20:03:23Z</dcterms:modified>
</cp:coreProperties>
</file>