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7315200" cy="9601200"/>
  <p:embeddedFontLst>
    <p:embeddedFont>
      <p:font typeface="Courgette" panose="02000603070400060004" pitchFamily="2" charset="77"/>
      <p:regular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9" roundtripDataSignature="AMtx7mi8JCbhFUs5iSSI7w6Z5THKSgW+2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11"/>
  </p:normalViewPr>
  <p:slideViewPr>
    <p:cSldViewPr snapToGrid="0">
      <p:cViewPr varScale="1">
        <p:scale>
          <a:sx n="109" d="100"/>
          <a:sy n="109" d="100"/>
        </p:scale>
        <p:origin x="52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customschemas.google.com/relationships/presentationmetadata" Target="meta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169426" cy="479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144128" y="0"/>
            <a:ext cx="3169425" cy="479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257300" y="720725"/>
            <a:ext cx="4802188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31027" y="4559916"/>
            <a:ext cx="5853148" cy="4320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119830"/>
            <a:ext cx="3169426" cy="479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144128" y="9119830"/>
            <a:ext cx="3169425" cy="479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2188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5" name="Google Shape;105;p1:notes"/>
          <p:cNvSpPr txBox="1">
            <a:spLocks noGrp="1"/>
          </p:cNvSpPr>
          <p:nvPr>
            <p:ph type="body" idx="1"/>
          </p:nvPr>
        </p:nvSpPr>
        <p:spPr>
          <a:xfrm>
            <a:off x="731027" y="4559916"/>
            <a:ext cx="5853148" cy="4320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i="1"/>
              <a:t>Tailored title slide with local PC’s logo added</a:t>
            </a:r>
            <a:endParaRPr i="1"/>
          </a:p>
        </p:txBody>
      </p:sp>
      <p:sp>
        <p:nvSpPr>
          <p:cNvPr id="106" name="Google Shape;106;p1:notes"/>
          <p:cNvSpPr txBox="1">
            <a:spLocks noGrp="1"/>
          </p:cNvSpPr>
          <p:nvPr>
            <p:ph type="sldNum" idx="12"/>
          </p:nvPr>
        </p:nvSpPr>
        <p:spPr>
          <a:xfrm>
            <a:off x="4144128" y="9119830"/>
            <a:ext cx="3169425" cy="479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2188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8" name="Google Shape;178;p10:notes"/>
          <p:cNvSpPr txBox="1">
            <a:spLocks noGrp="1"/>
          </p:cNvSpPr>
          <p:nvPr>
            <p:ph type="body" idx="1"/>
          </p:nvPr>
        </p:nvSpPr>
        <p:spPr>
          <a:xfrm>
            <a:off x="731027" y="4559916"/>
            <a:ext cx="5853148" cy="4320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Adapted from Training Guide Module 7 PPT, slides 64-65</a:t>
            </a:r>
            <a:endParaRPr/>
          </a:p>
        </p:txBody>
      </p:sp>
      <p:sp>
        <p:nvSpPr>
          <p:cNvPr id="179" name="Google Shape;179;p10:notes"/>
          <p:cNvSpPr txBox="1">
            <a:spLocks noGrp="1"/>
          </p:cNvSpPr>
          <p:nvPr>
            <p:ph type="sldNum" idx="12"/>
          </p:nvPr>
        </p:nvSpPr>
        <p:spPr>
          <a:xfrm>
            <a:off x="4144128" y="9119830"/>
            <a:ext cx="3169425" cy="479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2188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6" name="Google Shape;186;p11:notes"/>
          <p:cNvSpPr txBox="1">
            <a:spLocks noGrp="1"/>
          </p:cNvSpPr>
          <p:nvPr>
            <p:ph type="body" idx="1"/>
          </p:nvPr>
        </p:nvSpPr>
        <p:spPr>
          <a:xfrm>
            <a:off x="731027" y="4559916"/>
            <a:ext cx="5853148" cy="4320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Adapted from Training Guide Module 7 PPT, slides 65-66</a:t>
            </a:r>
            <a:endParaRPr/>
          </a:p>
        </p:txBody>
      </p:sp>
      <p:sp>
        <p:nvSpPr>
          <p:cNvPr id="187" name="Google Shape;187;p11:notes"/>
          <p:cNvSpPr txBox="1">
            <a:spLocks noGrp="1"/>
          </p:cNvSpPr>
          <p:nvPr>
            <p:ph type="sldNum" idx="12"/>
          </p:nvPr>
        </p:nvSpPr>
        <p:spPr>
          <a:xfrm>
            <a:off x="4144128" y="9119830"/>
            <a:ext cx="3169425" cy="479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2:notes"/>
          <p:cNvSpPr txBox="1">
            <a:spLocks noGrp="1"/>
          </p:cNvSpPr>
          <p:nvPr>
            <p:ph type="sldNum" idx="12"/>
          </p:nvPr>
        </p:nvSpPr>
        <p:spPr>
          <a:xfrm>
            <a:off x="4144128" y="9119830"/>
            <a:ext cx="3169425" cy="479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12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4" name="Google Shape;194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2188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95" name="Google Shape;195;p12:notes"/>
          <p:cNvSpPr txBox="1">
            <a:spLocks noGrp="1"/>
          </p:cNvSpPr>
          <p:nvPr>
            <p:ph type="body" idx="1"/>
          </p:nvPr>
        </p:nvSpPr>
        <p:spPr>
          <a:xfrm>
            <a:off x="731027" y="4559916"/>
            <a:ext cx="5853148" cy="4320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New Quick Scenario developed for this mini-training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2188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p2:notes"/>
          <p:cNvSpPr txBox="1">
            <a:spLocks noGrp="1"/>
          </p:cNvSpPr>
          <p:nvPr>
            <p:ph type="body" idx="1"/>
          </p:nvPr>
        </p:nvSpPr>
        <p:spPr>
          <a:xfrm>
            <a:off x="731027" y="4559916"/>
            <a:ext cx="5853148" cy="4320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Adapted from Training Guide Module 7 PPT, slide 55</a:t>
            </a:r>
            <a:endParaRPr/>
          </a:p>
        </p:txBody>
      </p:sp>
      <p:sp>
        <p:nvSpPr>
          <p:cNvPr id="114" name="Google Shape;114;p2:notes"/>
          <p:cNvSpPr txBox="1">
            <a:spLocks noGrp="1"/>
          </p:cNvSpPr>
          <p:nvPr>
            <p:ph type="sldNum" idx="12"/>
          </p:nvPr>
        </p:nvSpPr>
        <p:spPr>
          <a:xfrm>
            <a:off x="4144128" y="9119830"/>
            <a:ext cx="3169425" cy="479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2188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1" name="Google Shape;121;p3:notes"/>
          <p:cNvSpPr txBox="1">
            <a:spLocks noGrp="1"/>
          </p:cNvSpPr>
          <p:nvPr>
            <p:ph type="body" idx="1"/>
          </p:nvPr>
        </p:nvSpPr>
        <p:spPr>
          <a:xfrm>
            <a:off x="731027" y="4559916"/>
            <a:ext cx="5853148" cy="4320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Training Guide Module 7 PPT, slide 56</a:t>
            </a:r>
            <a:endParaRPr/>
          </a:p>
        </p:txBody>
      </p:sp>
      <p:sp>
        <p:nvSpPr>
          <p:cNvPr id="122" name="Google Shape;122;p3:notes"/>
          <p:cNvSpPr txBox="1">
            <a:spLocks noGrp="1"/>
          </p:cNvSpPr>
          <p:nvPr>
            <p:ph type="sldNum" idx="12"/>
          </p:nvPr>
        </p:nvSpPr>
        <p:spPr>
          <a:xfrm>
            <a:off x="4144128" y="9119830"/>
            <a:ext cx="3169425" cy="479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4:notes"/>
          <p:cNvSpPr txBox="1">
            <a:spLocks noGrp="1"/>
          </p:cNvSpPr>
          <p:nvPr>
            <p:ph type="sldNum" idx="12"/>
          </p:nvPr>
        </p:nvSpPr>
        <p:spPr>
          <a:xfrm>
            <a:off x="4144128" y="9119830"/>
            <a:ext cx="3169425" cy="479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9" name="Google Shape;12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2188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30" name="Google Shape;130;p4:notes"/>
          <p:cNvSpPr txBox="1">
            <a:spLocks noGrp="1"/>
          </p:cNvSpPr>
          <p:nvPr>
            <p:ph type="body" idx="1"/>
          </p:nvPr>
        </p:nvSpPr>
        <p:spPr>
          <a:xfrm>
            <a:off x="731027" y="4559916"/>
            <a:ext cx="5853148" cy="4320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Adapted from Training Guide Module 7 PPT, slide 57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2188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7" name="Google Shape;137;p5:notes"/>
          <p:cNvSpPr txBox="1">
            <a:spLocks noGrp="1"/>
          </p:cNvSpPr>
          <p:nvPr>
            <p:ph type="body" idx="1"/>
          </p:nvPr>
        </p:nvSpPr>
        <p:spPr>
          <a:xfrm>
            <a:off x="731027" y="4559916"/>
            <a:ext cx="5853148" cy="4320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Adapted from Training Guide Module 7 PPT, slide 58</a:t>
            </a:r>
            <a:endParaRPr/>
          </a:p>
        </p:txBody>
      </p:sp>
      <p:sp>
        <p:nvSpPr>
          <p:cNvPr id="138" name="Google Shape;138;p5:notes"/>
          <p:cNvSpPr txBox="1">
            <a:spLocks noGrp="1"/>
          </p:cNvSpPr>
          <p:nvPr>
            <p:ph type="sldNum" idx="12"/>
          </p:nvPr>
        </p:nvSpPr>
        <p:spPr>
          <a:xfrm>
            <a:off x="4144128" y="9119830"/>
            <a:ext cx="3169425" cy="479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2188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5" name="Google Shape;145;p6:notes"/>
          <p:cNvSpPr txBox="1">
            <a:spLocks noGrp="1"/>
          </p:cNvSpPr>
          <p:nvPr>
            <p:ph type="body" idx="1"/>
          </p:nvPr>
        </p:nvSpPr>
        <p:spPr>
          <a:xfrm>
            <a:off x="731027" y="4559916"/>
            <a:ext cx="5853148" cy="4320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Adapted from Training Guide Module 7 PPT, slide 59</a:t>
            </a:r>
            <a:endParaRPr/>
          </a:p>
        </p:txBody>
      </p:sp>
      <p:sp>
        <p:nvSpPr>
          <p:cNvPr id="146" name="Google Shape;146;p6:notes"/>
          <p:cNvSpPr txBox="1">
            <a:spLocks noGrp="1"/>
          </p:cNvSpPr>
          <p:nvPr>
            <p:ph type="sldNum" idx="12"/>
          </p:nvPr>
        </p:nvSpPr>
        <p:spPr>
          <a:xfrm>
            <a:off x="4144128" y="9119830"/>
            <a:ext cx="3169425" cy="479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2188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3" name="Google Shape;153;p7:notes"/>
          <p:cNvSpPr txBox="1">
            <a:spLocks noGrp="1"/>
          </p:cNvSpPr>
          <p:nvPr>
            <p:ph type="body" idx="1"/>
          </p:nvPr>
        </p:nvSpPr>
        <p:spPr>
          <a:xfrm>
            <a:off x="731027" y="4559916"/>
            <a:ext cx="5853148" cy="4320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Adapted from Training Guide Module 7, slide 61</a:t>
            </a:r>
            <a:endParaRPr/>
          </a:p>
        </p:txBody>
      </p:sp>
      <p:sp>
        <p:nvSpPr>
          <p:cNvPr id="154" name="Google Shape;154;p7:notes"/>
          <p:cNvSpPr txBox="1">
            <a:spLocks noGrp="1"/>
          </p:cNvSpPr>
          <p:nvPr>
            <p:ph type="sldNum" idx="12"/>
          </p:nvPr>
        </p:nvSpPr>
        <p:spPr>
          <a:xfrm>
            <a:off x="4144128" y="9119830"/>
            <a:ext cx="3169425" cy="479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2188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1" name="Google Shape;161;p8:notes"/>
          <p:cNvSpPr txBox="1">
            <a:spLocks noGrp="1"/>
          </p:cNvSpPr>
          <p:nvPr>
            <p:ph type="body" idx="1"/>
          </p:nvPr>
        </p:nvSpPr>
        <p:spPr>
          <a:xfrm>
            <a:off x="731027" y="4559916"/>
            <a:ext cx="5853148" cy="4320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Adapted from Training Guide Module 7 PPT, slide 62</a:t>
            </a:r>
            <a:endParaRPr/>
          </a:p>
        </p:txBody>
      </p:sp>
      <p:sp>
        <p:nvSpPr>
          <p:cNvPr id="162" name="Google Shape;162;p8:notes"/>
          <p:cNvSpPr txBox="1">
            <a:spLocks noGrp="1"/>
          </p:cNvSpPr>
          <p:nvPr>
            <p:ph type="sldNum" idx="12"/>
          </p:nvPr>
        </p:nvSpPr>
        <p:spPr>
          <a:xfrm>
            <a:off x="4144128" y="9119830"/>
            <a:ext cx="3169425" cy="479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2188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0" name="Google Shape;170;p9:notes"/>
          <p:cNvSpPr txBox="1">
            <a:spLocks noGrp="1"/>
          </p:cNvSpPr>
          <p:nvPr>
            <p:ph type="body" idx="1"/>
          </p:nvPr>
        </p:nvSpPr>
        <p:spPr>
          <a:xfrm>
            <a:off x="731027" y="4559916"/>
            <a:ext cx="5853148" cy="4320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Adapted from Training Guide Module 7 PPT, slide 63</a:t>
            </a:r>
            <a:endParaRPr/>
          </a:p>
        </p:txBody>
      </p:sp>
      <p:sp>
        <p:nvSpPr>
          <p:cNvPr id="171" name="Google Shape;171;p9:notes"/>
          <p:cNvSpPr txBox="1">
            <a:spLocks noGrp="1"/>
          </p:cNvSpPr>
          <p:nvPr>
            <p:ph type="sldNum" idx="12"/>
          </p:nvPr>
        </p:nvSpPr>
        <p:spPr>
          <a:xfrm>
            <a:off x="4144128" y="9119830"/>
            <a:ext cx="3169425" cy="479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2" type="secHead">
  <p:cSld name="SECTION_HEADER">
    <p:bg>
      <p:bgPr>
        <a:solidFill>
          <a:schemeClr val="lt2">
            <a:alpha val="84705"/>
          </a:schemeClr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oogle Shape;13;p14"/>
          <p:cNvGrpSpPr/>
          <p:nvPr/>
        </p:nvGrpSpPr>
        <p:grpSpPr>
          <a:xfrm>
            <a:off x="0" y="0"/>
            <a:ext cx="9144000" cy="4038600"/>
            <a:chOff x="0" y="0"/>
            <a:chExt cx="9144000" cy="2667000"/>
          </a:xfrm>
        </p:grpSpPr>
        <p:sp>
          <p:nvSpPr>
            <p:cNvPr id="14" name="Google Shape;14;p14"/>
            <p:cNvSpPr/>
            <p:nvPr/>
          </p:nvSpPr>
          <p:spPr>
            <a:xfrm>
              <a:off x="0" y="0"/>
              <a:ext cx="9144000" cy="2667000"/>
            </a:xfrm>
            <a:prstGeom prst="rect">
              <a:avLst/>
            </a:prstGeom>
            <a:solidFill>
              <a:schemeClr val="accent2"/>
            </a:solidFill>
            <a:ln w="254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5" name="Google Shape;15;p14"/>
            <p:cNvCxnSpPr/>
            <p:nvPr/>
          </p:nvCxnSpPr>
          <p:spPr>
            <a:xfrm>
              <a:off x="0" y="2667000"/>
              <a:ext cx="9144000" cy="0"/>
            </a:xfrm>
            <a:prstGeom prst="straightConnector1">
              <a:avLst/>
            </a:prstGeom>
            <a:noFill/>
            <a:ln w="5715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6" name="Google Shape;16;p14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8229600" cy="33832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4"/>
          <p:cNvSpPr txBox="1">
            <a:spLocks noGrp="1"/>
          </p:cNvSpPr>
          <p:nvPr>
            <p:ph type="body" idx="1"/>
          </p:nvPr>
        </p:nvSpPr>
        <p:spPr>
          <a:xfrm>
            <a:off x="457200" y="4278312"/>
            <a:ext cx="8229600" cy="2194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560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>
                <a:solidFill>
                  <a:schemeClr val="dk1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D8D8D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D8D8D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D8D8D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D8D8D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D8D8D"/>
              </a:buClr>
              <a:buSzPts val="1400"/>
              <a:buNone/>
              <a:defRPr sz="1400">
                <a:solidFill>
                  <a:srgbClr val="8D8D8D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D8D8D"/>
              </a:buClr>
              <a:buSzPts val="1400"/>
              <a:buNone/>
              <a:defRPr sz="1400">
                <a:solidFill>
                  <a:srgbClr val="8D8D8D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D8D8D"/>
              </a:buClr>
              <a:buSzPts val="1400"/>
              <a:buNone/>
              <a:defRPr sz="1400">
                <a:solidFill>
                  <a:srgbClr val="8D8D8D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D8D8D"/>
              </a:buClr>
              <a:buSzPts val="1400"/>
              <a:buNone/>
              <a:defRPr sz="1400">
                <a:solidFill>
                  <a:srgbClr val="8D8D8D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9" name="Google Shape;79;p23"/>
          <p:cNvCxnSpPr/>
          <p:nvPr/>
        </p:nvCxnSpPr>
        <p:spPr>
          <a:xfrm>
            <a:off x="457200" y="1524000"/>
            <a:ext cx="8229600" cy="0"/>
          </a:xfrm>
          <a:prstGeom prst="straightConnector1">
            <a:avLst/>
          </a:prstGeom>
          <a:noFill/>
          <a:ln w="57150" cap="sq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80" name="Google Shape;80;p2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23"/>
          <p:cNvSpPr txBox="1">
            <a:spLocks noGrp="1"/>
          </p:cNvSpPr>
          <p:nvPr>
            <p:ph type="body" idx="1"/>
          </p:nvPr>
        </p:nvSpPr>
        <p:spPr>
          <a:xfrm>
            <a:off x="457200" y="1737360"/>
            <a:ext cx="4038600" cy="4389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82" name="Google Shape;82;p23"/>
          <p:cNvSpPr txBox="1">
            <a:spLocks noGrp="1"/>
          </p:cNvSpPr>
          <p:nvPr>
            <p:ph type="body" idx="2"/>
          </p:nvPr>
        </p:nvSpPr>
        <p:spPr>
          <a:xfrm>
            <a:off x="4648200" y="1737360"/>
            <a:ext cx="4038600" cy="4389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cxnSp>
        <p:nvCxnSpPr>
          <p:cNvPr id="83" name="Google Shape;83;p23"/>
          <p:cNvCxnSpPr/>
          <p:nvPr/>
        </p:nvCxnSpPr>
        <p:spPr>
          <a:xfrm>
            <a:off x="457200" y="1524000"/>
            <a:ext cx="8229600" cy="0"/>
          </a:xfrm>
          <a:prstGeom prst="straightConnector1">
            <a:avLst/>
          </a:prstGeom>
          <a:noFill/>
          <a:ln w="57150" cap="sq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84" name="Google Shape;84;p23"/>
          <p:cNvCxnSpPr/>
          <p:nvPr/>
        </p:nvCxnSpPr>
        <p:spPr>
          <a:xfrm>
            <a:off x="457200" y="1524000"/>
            <a:ext cx="8229600" cy="0"/>
          </a:xfrm>
          <a:prstGeom prst="straightConnector1">
            <a:avLst/>
          </a:prstGeom>
          <a:noFill/>
          <a:ln w="57150" cap="sq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6" name="Google Shape;86;p24"/>
          <p:cNvCxnSpPr/>
          <p:nvPr/>
        </p:nvCxnSpPr>
        <p:spPr>
          <a:xfrm>
            <a:off x="457200" y="1524000"/>
            <a:ext cx="8229600" cy="0"/>
          </a:xfrm>
          <a:prstGeom prst="straightConnector1">
            <a:avLst/>
          </a:prstGeom>
          <a:noFill/>
          <a:ln w="57150" cap="sq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87" name="Google Shape;87;p2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24"/>
          <p:cNvSpPr txBox="1">
            <a:spLocks noGrp="1"/>
          </p:cNvSpPr>
          <p:nvPr>
            <p:ph type="body" idx="1"/>
          </p:nvPr>
        </p:nvSpPr>
        <p:spPr>
          <a:xfrm>
            <a:off x="457200" y="1691958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89" name="Google Shape;89;p24"/>
          <p:cNvSpPr txBox="1">
            <a:spLocks noGrp="1"/>
          </p:cNvSpPr>
          <p:nvPr>
            <p:ph type="body" idx="2"/>
          </p:nvPr>
        </p:nvSpPr>
        <p:spPr>
          <a:xfrm>
            <a:off x="457200" y="2331720"/>
            <a:ext cx="4040188" cy="3840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90" name="Google Shape;90;p24"/>
          <p:cNvSpPr txBox="1">
            <a:spLocks noGrp="1"/>
          </p:cNvSpPr>
          <p:nvPr>
            <p:ph type="body" idx="3"/>
          </p:nvPr>
        </p:nvSpPr>
        <p:spPr>
          <a:xfrm>
            <a:off x="4645025" y="1691958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91" name="Google Shape;91;p24"/>
          <p:cNvSpPr txBox="1">
            <a:spLocks noGrp="1"/>
          </p:cNvSpPr>
          <p:nvPr>
            <p:ph type="body" idx="4"/>
          </p:nvPr>
        </p:nvSpPr>
        <p:spPr>
          <a:xfrm>
            <a:off x="4645025" y="2331720"/>
            <a:ext cx="4041775" cy="3840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cxnSp>
        <p:nvCxnSpPr>
          <p:cNvPr id="92" name="Google Shape;92;p24"/>
          <p:cNvCxnSpPr/>
          <p:nvPr/>
        </p:nvCxnSpPr>
        <p:spPr>
          <a:xfrm>
            <a:off x="457200" y="1524000"/>
            <a:ext cx="8229600" cy="0"/>
          </a:xfrm>
          <a:prstGeom prst="straightConnector1">
            <a:avLst/>
          </a:prstGeom>
          <a:noFill/>
          <a:ln w="57150" cap="sq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93" name="Google Shape;93;p24"/>
          <p:cNvCxnSpPr/>
          <p:nvPr/>
        </p:nvCxnSpPr>
        <p:spPr>
          <a:xfrm>
            <a:off x="457200" y="1524000"/>
            <a:ext cx="8229600" cy="0"/>
          </a:xfrm>
          <a:prstGeom prst="straightConnector1">
            <a:avLst/>
          </a:prstGeom>
          <a:noFill/>
          <a:ln w="57150" cap="sq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5" name="Google Shape;95;p25"/>
          <p:cNvCxnSpPr/>
          <p:nvPr/>
        </p:nvCxnSpPr>
        <p:spPr>
          <a:xfrm>
            <a:off x="457200" y="1524000"/>
            <a:ext cx="8229600" cy="0"/>
          </a:xfrm>
          <a:prstGeom prst="straightConnector1">
            <a:avLst/>
          </a:prstGeom>
          <a:noFill/>
          <a:ln w="57150" cap="sq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6" name="Google Shape;96;p2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97" name="Google Shape;97;p25"/>
          <p:cNvCxnSpPr/>
          <p:nvPr/>
        </p:nvCxnSpPr>
        <p:spPr>
          <a:xfrm>
            <a:off x="457200" y="1524000"/>
            <a:ext cx="8229600" cy="0"/>
          </a:xfrm>
          <a:prstGeom prst="straightConnector1">
            <a:avLst/>
          </a:prstGeom>
          <a:noFill/>
          <a:ln w="57150" cap="sq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98" name="Google Shape;98;p25"/>
          <p:cNvCxnSpPr/>
          <p:nvPr/>
        </p:nvCxnSpPr>
        <p:spPr>
          <a:xfrm>
            <a:off x="457200" y="1524000"/>
            <a:ext cx="8229600" cy="0"/>
          </a:xfrm>
          <a:prstGeom prst="straightConnector1">
            <a:avLst/>
          </a:prstGeom>
          <a:noFill/>
          <a:ln w="57150" cap="sq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ctivity2">
  <p:cSld name="Activity2">
    <p:bg>
      <p:bgPr>
        <a:solidFill>
          <a:srgbClr val="F2F2F2"/>
        </a:solid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102" name="Google Shape;102;p27"/>
          <p:cNvCxnSpPr/>
          <p:nvPr/>
        </p:nvCxnSpPr>
        <p:spPr>
          <a:xfrm>
            <a:off x="457200" y="1524000"/>
            <a:ext cx="8229600" cy="0"/>
          </a:xfrm>
          <a:prstGeom prst="straightConnector1">
            <a:avLst/>
          </a:prstGeom>
          <a:noFill/>
          <a:ln w="57150" cap="sq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Google Shape;19;p15"/>
          <p:cNvCxnSpPr/>
          <p:nvPr/>
        </p:nvCxnSpPr>
        <p:spPr>
          <a:xfrm>
            <a:off x="457200" y="1524000"/>
            <a:ext cx="8229600" cy="0"/>
          </a:xfrm>
          <a:prstGeom prst="straightConnector1">
            <a:avLst/>
          </a:prstGeom>
          <a:noFill/>
          <a:ln w="57150" cap="sq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0" name="Google Shape;20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5"/>
          <p:cNvSpPr txBox="1">
            <a:spLocks noGrp="1"/>
          </p:cNvSpPr>
          <p:nvPr>
            <p:ph type="body" idx="1"/>
          </p:nvPr>
        </p:nvSpPr>
        <p:spPr>
          <a:xfrm>
            <a:off x="457200" y="1736725"/>
            <a:ext cx="8229600" cy="4389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22" name="Google Shape;22;p15"/>
          <p:cNvCxnSpPr/>
          <p:nvPr/>
        </p:nvCxnSpPr>
        <p:spPr>
          <a:xfrm>
            <a:off x="457200" y="1524000"/>
            <a:ext cx="8229600" cy="0"/>
          </a:xfrm>
          <a:prstGeom prst="straightConnector1">
            <a:avLst/>
          </a:prstGeom>
          <a:noFill/>
          <a:ln w="57150" cap="sq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3" name="Google Shape;23;p15"/>
          <p:cNvCxnSpPr/>
          <p:nvPr/>
        </p:nvCxnSpPr>
        <p:spPr>
          <a:xfrm>
            <a:off x="457200" y="1524000"/>
            <a:ext cx="8229600" cy="0"/>
          </a:xfrm>
          <a:prstGeom prst="straightConnector1">
            <a:avLst/>
          </a:prstGeom>
          <a:noFill/>
          <a:ln w="57150" cap="sq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ctivity1">
  <p:cSld name="Activity1">
    <p:bg>
      <p:bgPr>
        <a:solidFill>
          <a:srgbClr val="F2F2F2"/>
        </a:solid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Google Shape;25;p16"/>
          <p:cNvCxnSpPr/>
          <p:nvPr/>
        </p:nvCxnSpPr>
        <p:spPr>
          <a:xfrm>
            <a:off x="457200" y="1524000"/>
            <a:ext cx="8229600" cy="0"/>
          </a:xfrm>
          <a:prstGeom prst="straightConnector1">
            <a:avLst/>
          </a:prstGeom>
          <a:noFill/>
          <a:ln w="57150" cap="sq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6" name="Google Shape;26;p16"/>
          <p:cNvSpPr txBox="1">
            <a:spLocks noGrp="1"/>
          </p:cNvSpPr>
          <p:nvPr>
            <p:ph type="body" idx="1"/>
          </p:nvPr>
        </p:nvSpPr>
        <p:spPr>
          <a:xfrm>
            <a:off x="457200" y="1736725"/>
            <a:ext cx="8229600" cy="4389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800"/>
              <a:buChar char="•"/>
              <a:defRPr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Char char="–"/>
              <a:defRPr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17"/>
          <p:cNvGrpSpPr/>
          <p:nvPr/>
        </p:nvGrpSpPr>
        <p:grpSpPr>
          <a:xfrm>
            <a:off x="0" y="6172200"/>
            <a:ext cx="9144000" cy="685800"/>
            <a:chOff x="0" y="6172200"/>
            <a:chExt cx="9144000" cy="685800"/>
          </a:xfrm>
        </p:grpSpPr>
        <p:sp>
          <p:nvSpPr>
            <p:cNvPr id="30" name="Google Shape;30;p17"/>
            <p:cNvSpPr/>
            <p:nvPr/>
          </p:nvSpPr>
          <p:spPr>
            <a:xfrm>
              <a:off x="0" y="6172200"/>
              <a:ext cx="9144000" cy="685800"/>
            </a:xfrm>
            <a:prstGeom prst="rect">
              <a:avLst/>
            </a:prstGeom>
            <a:solidFill>
              <a:schemeClr val="accent3"/>
            </a:solidFill>
            <a:ln w="254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31" name="Google Shape;31;p17"/>
            <p:cNvCxnSpPr/>
            <p:nvPr/>
          </p:nvCxnSpPr>
          <p:spPr>
            <a:xfrm>
              <a:off x="0" y="6172200"/>
              <a:ext cx="9144000" cy="0"/>
            </a:xfrm>
            <a:prstGeom prst="straightConnector1">
              <a:avLst/>
            </a:prstGeom>
            <a:noFill/>
            <a:ln w="5715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cxnSp>
        <p:nvCxnSpPr>
          <p:cNvPr id="32" name="Google Shape;32;p17"/>
          <p:cNvCxnSpPr/>
          <p:nvPr/>
        </p:nvCxnSpPr>
        <p:spPr>
          <a:xfrm>
            <a:off x="457200" y="3429000"/>
            <a:ext cx="8229600" cy="0"/>
          </a:xfrm>
          <a:prstGeom prst="straightConnector1">
            <a:avLst/>
          </a:prstGeom>
          <a:noFill/>
          <a:ln w="57150" cap="sq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3" name="Google Shape;33;p17"/>
          <p:cNvSpPr txBox="1">
            <a:spLocks noGrp="1"/>
          </p:cNvSpPr>
          <p:nvPr>
            <p:ph type="ctrTitle"/>
          </p:nvPr>
        </p:nvSpPr>
        <p:spPr>
          <a:xfrm>
            <a:off x="457200" y="822960"/>
            <a:ext cx="8229600" cy="2377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>
                <a:solidFill>
                  <a:schemeClr val="accen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7"/>
          <p:cNvSpPr txBox="1">
            <a:spLocks noGrp="1"/>
          </p:cNvSpPr>
          <p:nvPr>
            <p:ph type="subTitle" idx="1"/>
          </p:nvPr>
        </p:nvSpPr>
        <p:spPr>
          <a:xfrm>
            <a:off x="457200" y="3657600"/>
            <a:ext cx="82296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>
                <a:solidFill>
                  <a:schemeClr val="dk1"/>
                </a:solidFill>
              </a:defRPr>
            </a:lvl1pPr>
            <a:lvl2pPr lvl="1" algn="ctr">
              <a:spcBef>
                <a:spcPts val="480"/>
              </a:spcBef>
              <a:spcAft>
                <a:spcPts val="0"/>
              </a:spcAft>
              <a:buSzPts val="2400"/>
              <a:buNone/>
              <a:defRPr>
                <a:solidFill>
                  <a:srgbClr val="8D8D8D"/>
                </a:solidFill>
              </a:defRPr>
            </a:lvl2pPr>
            <a:lvl3pPr lvl="2" algn="ctr">
              <a:spcBef>
                <a:spcPts val="400"/>
              </a:spcBef>
              <a:spcAft>
                <a:spcPts val="0"/>
              </a:spcAft>
              <a:buSzPts val="2000"/>
              <a:buNone/>
              <a:defRPr>
                <a:solidFill>
                  <a:srgbClr val="8D8D8D"/>
                </a:solidFill>
              </a:defRPr>
            </a:lvl3pPr>
            <a:lvl4pPr lvl="3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D8D8D"/>
                </a:solidFill>
              </a:defRPr>
            </a:lvl4pPr>
            <a:lvl5pPr lvl="4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D8D8D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D8D8D"/>
              </a:buClr>
              <a:buSzPts val="2000"/>
              <a:buNone/>
              <a:defRPr>
                <a:solidFill>
                  <a:srgbClr val="8D8D8D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D8D8D"/>
              </a:buClr>
              <a:buSzPts val="2000"/>
              <a:buNone/>
              <a:defRPr>
                <a:solidFill>
                  <a:srgbClr val="8D8D8D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D8D8D"/>
              </a:buClr>
              <a:buSzPts val="2000"/>
              <a:buNone/>
              <a:defRPr>
                <a:solidFill>
                  <a:srgbClr val="8D8D8D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D8D8D"/>
              </a:buClr>
              <a:buSzPts val="2000"/>
              <a:buNone/>
              <a:defRPr>
                <a:solidFill>
                  <a:srgbClr val="8D8D8D"/>
                </a:solidFill>
              </a:defRPr>
            </a:lvl9pPr>
          </a:lstStyle>
          <a:p>
            <a:endParaRPr/>
          </a:p>
        </p:txBody>
      </p:sp>
      <p:grpSp>
        <p:nvGrpSpPr>
          <p:cNvPr id="35" name="Google Shape;35;p17"/>
          <p:cNvGrpSpPr/>
          <p:nvPr/>
        </p:nvGrpSpPr>
        <p:grpSpPr>
          <a:xfrm>
            <a:off x="0" y="6172200"/>
            <a:ext cx="9144000" cy="685800"/>
            <a:chOff x="0" y="6172200"/>
            <a:chExt cx="9144000" cy="685800"/>
          </a:xfrm>
        </p:grpSpPr>
        <p:sp>
          <p:nvSpPr>
            <p:cNvPr id="36" name="Google Shape;36;p17"/>
            <p:cNvSpPr/>
            <p:nvPr/>
          </p:nvSpPr>
          <p:spPr>
            <a:xfrm>
              <a:off x="0" y="6172200"/>
              <a:ext cx="9144000" cy="685800"/>
            </a:xfrm>
            <a:prstGeom prst="rect">
              <a:avLst/>
            </a:prstGeom>
            <a:solidFill>
              <a:schemeClr val="accent3"/>
            </a:solidFill>
            <a:ln w="254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37" name="Google Shape;37;p17"/>
            <p:cNvCxnSpPr/>
            <p:nvPr/>
          </p:nvCxnSpPr>
          <p:spPr>
            <a:xfrm>
              <a:off x="0" y="6172200"/>
              <a:ext cx="9144000" cy="0"/>
            </a:xfrm>
            <a:prstGeom prst="straightConnector1">
              <a:avLst/>
            </a:prstGeom>
            <a:noFill/>
            <a:ln w="5715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cxnSp>
        <p:nvCxnSpPr>
          <p:cNvPr id="38" name="Google Shape;38;p17"/>
          <p:cNvCxnSpPr/>
          <p:nvPr/>
        </p:nvCxnSpPr>
        <p:spPr>
          <a:xfrm>
            <a:off x="457200" y="3429000"/>
            <a:ext cx="8229600" cy="0"/>
          </a:xfrm>
          <a:prstGeom prst="straightConnector1">
            <a:avLst/>
          </a:prstGeom>
          <a:noFill/>
          <a:ln w="57150" cap="sq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39" name="Google Shape;39;p17"/>
          <p:cNvGrpSpPr/>
          <p:nvPr/>
        </p:nvGrpSpPr>
        <p:grpSpPr>
          <a:xfrm>
            <a:off x="0" y="6172200"/>
            <a:ext cx="9144000" cy="685800"/>
            <a:chOff x="0" y="6172200"/>
            <a:chExt cx="9144000" cy="685800"/>
          </a:xfrm>
        </p:grpSpPr>
        <p:sp>
          <p:nvSpPr>
            <p:cNvPr id="40" name="Google Shape;40;p17"/>
            <p:cNvSpPr/>
            <p:nvPr/>
          </p:nvSpPr>
          <p:spPr>
            <a:xfrm>
              <a:off x="0" y="6172200"/>
              <a:ext cx="9144000" cy="685800"/>
            </a:xfrm>
            <a:prstGeom prst="rect">
              <a:avLst/>
            </a:prstGeom>
            <a:solidFill>
              <a:schemeClr val="accent3"/>
            </a:solidFill>
            <a:ln w="254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41" name="Google Shape;41;p17"/>
            <p:cNvCxnSpPr/>
            <p:nvPr/>
          </p:nvCxnSpPr>
          <p:spPr>
            <a:xfrm>
              <a:off x="0" y="6172200"/>
              <a:ext cx="9144000" cy="0"/>
            </a:xfrm>
            <a:prstGeom prst="straightConnector1">
              <a:avLst/>
            </a:prstGeom>
            <a:noFill/>
            <a:ln w="5715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cxnSp>
        <p:nvCxnSpPr>
          <p:cNvPr id="42" name="Google Shape;42;p17"/>
          <p:cNvCxnSpPr/>
          <p:nvPr/>
        </p:nvCxnSpPr>
        <p:spPr>
          <a:xfrm>
            <a:off x="457200" y="3429000"/>
            <a:ext cx="8229600" cy="0"/>
          </a:xfrm>
          <a:prstGeom prst="straightConnector1">
            <a:avLst/>
          </a:prstGeom>
          <a:noFill/>
          <a:ln w="57150" cap="sq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3" name="Google Shape;43;p17"/>
          <p:cNvSpPr txBox="1">
            <a:spLocks noGrp="1"/>
          </p:cNvSpPr>
          <p:nvPr>
            <p:ph type="body" idx="2"/>
          </p:nvPr>
        </p:nvSpPr>
        <p:spPr>
          <a:xfrm>
            <a:off x="7543800" y="6324600"/>
            <a:ext cx="11430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17500" algn="l">
              <a:spcBef>
                <a:spcPts val="280"/>
              </a:spcBef>
              <a:spcAft>
                <a:spcPts val="0"/>
              </a:spcAft>
              <a:buSzPts val="1400"/>
              <a:buChar char="•"/>
              <a:defRPr sz="1400"/>
            </a:lvl1pPr>
            <a:lvl2pPr marL="914400" lvl="1" indent="-317500" algn="l">
              <a:spcBef>
                <a:spcPts val="280"/>
              </a:spcBef>
              <a:spcAft>
                <a:spcPts val="0"/>
              </a:spcAft>
              <a:buSzPts val="1400"/>
              <a:buChar char="–"/>
              <a:defRPr sz="14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>
  <p:cSld name="Section Header">
    <p:bg>
      <p:bgPr>
        <a:solidFill>
          <a:schemeClr val="lt2">
            <a:alpha val="84705"/>
          </a:schemeClr>
        </a:solid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oogle Shape;45;p18"/>
          <p:cNvGrpSpPr/>
          <p:nvPr/>
        </p:nvGrpSpPr>
        <p:grpSpPr>
          <a:xfrm>
            <a:off x="0" y="0"/>
            <a:ext cx="9144000" cy="2667000"/>
            <a:chOff x="0" y="0"/>
            <a:chExt cx="9144000" cy="2667000"/>
          </a:xfrm>
        </p:grpSpPr>
        <p:sp>
          <p:nvSpPr>
            <p:cNvPr id="46" name="Google Shape;46;p18"/>
            <p:cNvSpPr/>
            <p:nvPr/>
          </p:nvSpPr>
          <p:spPr>
            <a:xfrm>
              <a:off x="0" y="0"/>
              <a:ext cx="9144000" cy="2667000"/>
            </a:xfrm>
            <a:prstGeom prst="rect">
              <a:avLst/>
            </a:prstGeom>
            <a:solidFill>
              <a:schemeClr val="accent2"/>
            </a:solidFill>
            <a:ln w="254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47" name="Google Shape;47;p18"/>
            <p:cNvCxnSpPr/>
            <p:nvPr/>
          </p:nvCxnSpPr>
          <p:spPr>
            <a:xfrm>
              <a:off x="0" y="2667000"/>
              <a:ext cx="9144000" cy="0"/>
            </a:xfrm>
            <a:prstGeom prst="straightConnector1">
              <a:avLst/>
            </a:prstGeom>
            <a:noFill/>
            <a:ln w="5715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48" name="Google Shape;48;p18"/>
          <p:cNvGrpSpPr/>
          <p:nvPr/>
        </p:nvGrpSpPr>
        <p:grpSpPr>
          <a:xfrm>
            <a:off x="0" y="0"/>
            <a:ext cx="9144000" cy="2667000"/>
            <a:chOff x="0" y="0"/>
            <a:chExt cx="9144000" cy="2667000"/>
          </a:xfrm>
        </p:grpSpPr>
        <p:sp>
          <p:nvSpPr>
            <p:cNvPr id="49" name="Google Shape;49;p18"/>
            <p:cNvSpPr/>
            <p:nvPr/>
          </p:nvSpPr>
          <p:spPr>
            <a:xfrm>
              <a:off x="0" y="0"/>
              <a:ext cx="9144000" cy="2667000"/>
            </a:xfrm>
            <a:prstGeom prst="rect">
              <a:avLst/>
            </a:prstGeom>
            <a:solidFill>
              <a:schemeClr val="accent2"/>
            </a:solidFill>
            <a:ln w="254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50" name="Google Shape;50;p18"/>
            <p:cNvCxnSpPr/>
            <p:nvPr/>
          </p:nvCxnSpPr>
          <p:spPr>
            <a:xfrm>
              <a:off x="0" y="2667000"/>
              <a:ext cx="9144000" cy="0"/>
            </a:xfrm>
            <a:prstGeom prst="straightConnector1">
              <a:avLst/>
            </a:prstGeom>
            <a:noFill/>
            <a:ln w="5715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51" name="Google Shape;51;p18"/>
          <p:cNvGrpSpPr/>
          <p:nvPr/>
        </p:nvGrpSpPr>
        <p:grpSpPr>
          <a:xfrm>
            <a:off x="0" y="0"/>
            <a:ext cx="9144000" cy="2667000"/>
            <a:chOff x="0" y="0"/>
            <a:chExt cx="9144000" cy="2667000"/>
          </a:xfrm>
        </p:grpSpPr>
        <p:sp>
          <p:nvSpPr>
            <p:cNvPr id="52" name="Google Shape;52;p18"/>
            <p:cNvSpPr/>
            <p:nvPr/>
          </p:nvSpPr>
          <p:spPr>
            <a:xfrm>
              <a:off x="0" y="0"/>
              <a:ext cx="9144000" cy="2667000"/>
            </a:xfrm>
            <a:prstGeom prst="rect">
              <a:avLst/>
            </a:prstGeom>
            <a:solidFill>
              <a:schemeClr val="accent2"/>
            </a:solidFill>
            <a:ln w="254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53" name="Google Shape;53;p18"/>
            <p:cNvCxnSpPr/>
            <p:nvPr/>
          </p:nvCxnSpPr>
          <p:spPr>
            <a:xfrm>
              <a:off x="0" y="2667000"/>
              <a:ext cx="9144000" cy="0"/>
            </a:xfrm>
            <a:prstGeom prst="straightConnector1">
              <a:avLst/>
            </a:prstGeom>
            <a:noFill/>
            <a:ln w="5715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54" name="Google Shape;54;p18"/>
          <p:cNvSpPr txBox="1">
            <a:spLocks noGrp="1"/>
          </p:cNvSpPr>
          <p:nvPr>
            <p:ph type="title"/>
          </p:nvPr>
        </p:nvSpPr>
        <p:spPr>
          <a:xfrm>
            <a:off x="457200" y="457199"/>
            <a:ext cx="8229600" cy="2011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8"/>
          <p:cNvSpPr txBox="1">
            <a:spLocks noGrp="1"/>
          </p:cNvSpPr>
          <p:nvPr>
            <p:ph type="body" idx="1"/>
          </p:nvPr>
        </p:nvSpPr>
        <p:spPr>
          <a:xfrm>
            <a:off x="457200" y="2906712"/>
            <a:ext cx="8229600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560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>
                <a:solidFill>
                  <a:schemeClr val="dk1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D8D8D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D8D8D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D8D8D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D8D8D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D8D8D"/>
              </a:buClr>
              <a:buSzPts val="1400"/>
              <a:buNone/>
              <a:defRPr sz="1400">
                <a:solidFill>
                  <a:srgbClr val="8D8D8D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D8D8D"/>
              </a:buClr>
              <a:buSzPts val="1400"/>
              <a:buNone/>
              <a:defRPr sz="1400">
                <a:solidFill>
                  <a:srgbClr val="8D8D8D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D8D8D"/>
              </a:buClr>
              <a:buSzPts val="1400"/>
              <a:buNone/>
              <a:defRPr sz="1400">
                <a:solidFill>
                  <a:srgbClr val="8D8D8D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D8D8D"/>
              </a:buClr>
              <a:buSzPts val="1400"/>
              <a:buNone/>
              <a:defRPr sz="1400">
                <a:solidFill>
                  <a:srgbClr val="8D8D8D"/>
                </a:solidFill>
              </a:defRPr>
            </a:lvl9pPr>
          </a:lstStyle>
          <a:p>
            <a:endParaRPr/>
          </a:p>
        </p:txBody>
      </p:sp>
      <p:sp>
        <p:nvSpPr>
          <p:cNvPr id="56" name="Google Shape;56;p18"/>
          <p:cNvSpPr txBox="1">
            <a:spLocks noGrp="1"/>
          </p:cNvSpPr>
          <p:nvPr>
            <p:ph type="body" idx="2"/>
          </p:nvPr>
        </p:nvSpPr>
        <p:spPr>
          <a:xfrm>
            <a:off x="7696200" y="6248400"/>
            <a:ext cx="9906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ection Header">
  <p:cSld name="1_Section Header">
    <p:bg>
      <p:bgPr>
        <a:solidFill>
          <a:schemeClr val="lt2">
            <a:alpha val="84705"/>
          </a:schemeClr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9"/>
          <p:cNvSpPr/>
          <p:nvPr/>
        </p:nvSpPr>
        <p:spPr>
          <a:xfrm>
            <a:off x="0" y="0"/>
            <a:ext cx="9144000" cy="2667000"/>
          </a:xfrm>
          <a:prstGeom prst="rect">
            <a:avLst/>
          </a:prstGeom>
          <a:solidFill>
            <a:schemeClr val="dk2"/>
          </a:solidFill>
          <a:ln w="254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Google Shape;59;p19"/>
          <p:cNvSpPr txBox="1">
            <a:spLocks noGrp="1"/>
          </p:cNvSpPr>
          <p:nvPr>
            <p:ph type="title"/>
          </p:nvPr>
        </p:nvSpPr>
        <p:spPr>
          <a:xfrm>
            <a:off x="457200" y="457199"/>
            <a:ext cx="8229600" cy="2011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9"/>
          <p:cNvSpPr txBox="1">
            <a:spLocks noGrp="1"/>
          </p:cNvSpPr>
          <p:nvPr>
            <p:ph type="body" idx="1"/>
          </p:nvPr>
        </p:nvSpPr>
        <p:spPr>
          <a:xfrm>
            <a:off x="457200" y="2906712"/>
            <a:ext cx="8229600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560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>
                <a:solidFill>
                  <a:schemeClr val="dk1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D8D8D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D8D8D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D8D8D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D8D8D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D8D8D"/>
              </a:buClr>
              <a:buSzPts val="1400"/>
              <a:buNone/>
              <a:defRPr sz="1400">
                <a:solidFill>
                  <a:srgbClr val="8D8D8D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D8D8D"/>
              </a:buClr>
              <a:buSzPts val="1400"/>
              <a:buNone/>
              <a:defRPr sz="1400">
                <a:solidFill>
                  <a:srgbClr val="8D8D8D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D8D8D"/>
              </a:buClr>
              <a:buSzPts val="1400"/>
              <a:buNone/>
              <a:defRPr sz="1400">
                <a:solidFill>
                  <a:srgbClr val="8D8D8D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D8D8D"/>
              </a:buClr>
              <a:buSzPts val="1400"/>
              <a:buNone/>
              <a:defRPr sz="1400">
                <a:solidFill>
                  <a:srgbClr val="8D8D8D"/>
                </a:solidFill>
              </a:defRPr>
            </a:lvl9pPr>
          </a:lstStyle>
          <a:p>
            <a:endParaRPr/>
          </a:p>
        </p:txBody>
      </p:sp>
      <p:cxnSp>
        <p:nvCxnSpPr>
          <p:cNvPr id="61" name="Google Shape;61;p19"/>
          <p:cNvCxnSpPr/>
          <p:nvPr/>
        </p:nvCxnSpPr>
        <p:spPr>
          <a:xfrm>
            <a:off x="0" y="2667000"/>
            <a:ext cx="9144000" cy="0"/>
          </a:xfrm>
          <a:prstGeom prst="straightConnector1">
            <a:avLst/>
          </a:prstGeom>
          <a:noFill/>
          <a:ln w="571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ection Header 2">
  <p:cSld name="1_Section Header 2">
    <p:bg>
      <p:bgPr>
        <a:solidFill>
          <a:schemeClr val="lt2">
            <a:alpha val="84705"/>
          </a:schemeClr>
        </a:soli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0"/>
          <p:cNvSpPr/>
          <p:nvPr/>
        </p:nvSpPr>
        <p:spPr>
          <a:xfrm>
            <a:off x="0" y="0"/>
            <a:ext cx="9144000" cy="4038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64" name="Google Shape;64;p20"/>
          <p:cNvCxnSpPr/>
          <p:nvPr/>
        </p:nvCxnSpPr>
        <p:spPr>
          <a:xfrm>
            <a:off x="0" y="4038600"/>
            <a:ext cx="9144000" cy="0"/>
          </a:xfrm>
          <a:prstGeom prst="straightConnector1">
            <a:avLst/>
          </a:prstGeom>
          <a:solidFill>
            <a:schemeClr val="dk2"/>
          </a:solidFill>
          <a:ln w="571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5" name="Google Shape;65;p20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8229600" cy="33832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0"/>
          <p:cNvSpPr txBox="1">
            <a:spLocks noGrp="1"/>
          </p:cNvSpPr>
          <p:nvPr>
            <p:ph type="body" idx="1"/>
          </p:nvPr>
        </p:nvSpPr>
        <p:spPr>
          <a:xfrm>
            <a:off x="457200" y="4278312"/>
            <a:ext cx="8229600" cy="2194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560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>
                <a:solidFill>
                  <a:schemeClr val="dk1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D8D8D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D8D8D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D8D8D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D8D8D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D8D8D"/>
              </a:buClr>
              <a:buSzPts val="1400"/>
              <a:buNone/>
              <a:defRPr sz="1400">
                <a:solidFill>
                  <a:srgbClr val="8D8D8D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D8D8D"/>
              </a:buClr>
              <a:buSzPts val="1400"/>
              <a:buNone/>
              <a:defRPr sz="1400">
                <a:solidFill>
                  <a:srgbClr val="8D8D8D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D8D8D"/>
              </a:buClr>
              <a:buSzPts val="1400"/>
              <a:buNone/>
              <a:defRPr sz="1400">
                <a:solidFill>
                  <a:srgbClr val="8D8D8D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D8D8D"/>
              </a:buClr>
              <a:buSzPts val="1400"/>
              <a:buNone/>
              <a:defRPr sz="1400">
                <a:solidFill>
                  <a:srgbClr val="8D8D8D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finition" type="title">
  <p:cSld name="TITLE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oogle Shape;68;p21"/>
          <p:cNvGrpSpPr/>
          <p:nvPr/>
        </p:nvGrpSpPr>
        <p:grpSpPr>
          <a:xfrm>
            <a:off x="0" y="6172200"/>
            <a:ext cx="9144000" cy="685800"/>
            <a:chOff x="0" y="6172200"/>
            <a:chExt cx="9144000" cy="685800"/>
          </a:xfrm>
        </p:grpSpPr>
        <p:sp>
          <p:nvSpPr>
            <p:cNvPr id="69" name="Google Shape;69;p21"/>
            <p:cNvSpPr/>
            <p:nvPr/>
          </p:nvSpPr>
          <p:spPr>
            <a:xfrm>
              <a:off x="0" y="6172200"/>
              <a:ext cx="9144000" cy="685800"/>
            </a:xfrm>
            <a:prstGeom prst="rect">
              <a:avLst/>
            </a:prstGeom>
            <a:solidFill>
              <a:schemeClr val="accent3"/>
            </a:solidFill>
            <a:ln w="254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70" name="Google Shape;70;p21"/>
            <p:cNvCxnSpPr/>
            <p:nvPr/>
          </p:nvCxnSpPr>
          <p:spPr>
            <a:xfrm>
              <a:off x="0" y="6172200"/>
              <a:ext cx="9144000" cy="0"/>
            </a:xfrm>
            <a:prstGeom prst="straightConnector1">
              <a:avLst/>
            </a:prstGeom>
            <a:noFill/>
            <a:ln w="5715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cxnSp>
        <p:nvCxnSpPr>
          <p:cNvPr id="71" name="Google Shape;71;p21"/>
          <p:cNvCxnSpPr/>
          <p:nvPr/>
        </p:nvCxnSpPr>
        <p:spPr>
          <a:xfrm>
            <a:off x="609600" y="2362200"/>
            <a:ext cx="1295400" cy="0"/>
          </a:xfrm>
          <a:prstGeom prst="straightConnector1">
            <a:avLst/>
          </a:prstGeom>
          <a:noFill/>
          <a:ln w="57150" cap="sq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2" name="Google Shape;72;p21"/>
          <p:cNvSpPr txBox="1">
            <a:spLocks noGrp="1"/>
          </p:cNvSpPr>
          <p:nvPr>
            <p:ph type="ctrTitle"/>
          </p:nvPr>
        </p:nvSpPr>
        <p:spPr>
          <a:xfrm>
            <a:off x="457200" y="533400"/>
            <a:ext cx="82296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>
                <a:solidFill>
                  <a:schemeClr val="accent3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1"/>
          <p:cNvSpPr txBox="1">
            <a:spLocks noGrp="1"/>
          </p:cNvSpPr>
          <p:nvPr>
            <p:ph type="subTitle" idx="1"/>
          </p:nvPr>
        </p:nvSpPr>
        <p:spPr>
          <a:xfrm>
            <a:off x="457200" y="2743200"/>
            <a:ext cx="82296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i="1">
                <a:solidFill>
                  <a:schemeClr val="dk1"/>
                </a:solidFill>
              </a:defRPr>
            </a:lvl1pPr>
            <a:lvl2pPr lvl="1" algn="ctr">
              <a:spcBef>
                <a:spcPts val="480"/>
              </a:spcBef>
              <a:spcAft>
                <a:spcPts val="0"/>
              </a:spcAft>
              <a:buSzPts val="2400"/>
              <a:buNone/>
              <a:defRPr>
                <a:solidFill>
                  <a:srgbClr val="8D8D8D"/>
                </a:solidFill>
              </a:defRPr>
            </a:lvl2pPr>
            <a:lvl3pPr lvl="2" algn="ctr">
              <a:spcBef>
                <a:spcPts val="400"/>
              </a:spcBef>
              <a:spcAft>
                <a:spcPts val="0"/>
              </a:spcAft>
              <a:buSzPts val="2000"/>
              <a:buNone/>
              <a:defRPr>
                <a:solidFill>
                  <a:srgbClr val="8D8D8D"/>
                </a:solidFill>
              </a:defRPr>
            </a:lvl3pPr>
            <a:lvl4pPr lvl="3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D8D8D"/>
                </a:solidFill>
              </a:defRPr>
            </a:lvl4pPr>
            <a:lvl5pPr lvl="4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D8D8D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D8D8D"/>
              </a:buClr>
              <a:buSzPts val="2000"/>
              <a:buNone/>
              <a:defRPr>
                <a:solidFill>
                  <a:srgbClr val="8D8D8D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D8D8D"/>
              </a:buClr>
              <a:buSzPts val="2000"/>
              <a:buNone/>
              <a:defRPr>
                <a:solidFill>
                  <a:srgbClr val="8D8D8D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D8D8D"/>
              </a:buClr>
              <a:buSzPts val="2000"/>
              <a:buNone/>
              <a:defRPr>
                <a:solidFill>
                  <a:srgbClr val="8D8D8D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D8D8D"/>
              </a:buClr>
              <a:buSzPts val="2000"/>
              <a:buNone/>
              <a:defRPr>
                <a:solidFill>
                  <a:srgbClr val="8D8D8D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5" name="Google Shape;75;p22"/>
          <p:cNvCxnSpPr/>
          <p:nvPr/>
        </p:nvCxnSpPr>
        <p:spPr>
          <a:xfrm>
            <a:off x="457200" y="1524000"/>
            <a:ext cx="8229600" cy="0"/>
          </a:xfrm>
          <a:prstGeom prst="straightConnector1">
            <a:avLst/>
          </a:prstGeom>
          <a:noFill/>
          <a:ln w="57150" cap="sq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6" name="Google Shape;76;p2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2"/>
          <p:cNvSpPr txBox="1">
            <a:spLocks noGrp="1"/>
          </p:cNvSpPr>
          <p:nvPr>
            <p:ph type="body" idx="1"/>
          </p:nvPr>
        </p:nvSpPr>
        <p:spPr>
          <a:xfrm>
            <a:off x="457200" y="1736725"/>
            <a:ext cx="8229600" cy="4389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560"/>
              </a:spcBef>
              <a:spcAft>
                <a:spcPts val="0"/>
              </a:spcAft>
              <a:buSzPts val="2800"/>
              <a:buNone/>
              <a:defRPr b="1" i="1"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3"/>
          <p:cNvSpPr txBox="1">
            <a:spLocks noGrp="1"/>
          </p:cNvSpPr>
          <p:nvPr>
            <p:ph type="body" idx="1"/>
          </p:nvPr>
        </p:nvSpPr>
        <p:spPr>
          <a:xfrm>
            <a:off x="457200" y="1736725"/>
            <a:ext cx="8229600" cy="4389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"/>
          <p:cNvSpPr txBox="1">
            <a:spLocks noGrp="1"/>
          </p:cNvSpPr>
          <p:nvPr>
            <p:ph type="title"/>
          </p:nvPr>
        </p:nvSpPr>
        <p:spPr>
          <a:xfrm>
            <a:off x="318987" y="365125"/>
            <a:ext cx="8229600" cy="33832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                          </a:t>
            </a:r>
            <a:br>
              <a:rPr lang="en-US"/>
            </a:br>
            <a:r>
              <a:rPr lang="en-US"/>
              <a:t>Assessment of the Efficiency of the Administrative Mechanism (AAM)</a:t>
            </a:r>
            <a:br>
              <a:rPr lang="en-US"/>
            </a:br>
            <a:br>
              <a:rPr lang="en-US"/>
            </a:br>
            <a:r>
              <a:rPr lang="en-US"/>
              <a:t>          </a:t>
            </a:r>
            <a:r>
              <a:rPr lang="en-US" sz="3200">
                <a:latin typeface="Courgette"/>
                <a:ea typeface="Courgette"/>
                <a:cs typeface="Courgette"/>
                <a:sym typeface="Courgette"/>
              </a:rPr>
              <a:t>MidState EMA Planning Council </a:t>
            </a:r>
            <a:br>
              <a:rPr lang="en-US" sz="3200"/>
            </a:br>
            <a:r>
              <a:rPr lang="en-US" sz="3200"/>
              <a:t>           </a:t>
            </a:r>
            <a:endParaRPr sz="3200">
              <a:latin typeface="Courgette"/>
              <a:ea typeface="Courgette"/>
              <a:cs typeface="Courgette"/>
              <a:sym typeface="Courgette"/>
            </a:endParaRPr>
          </a:p>
        </p:txBody>
      </p:sp>
      <p:sp>
        <p:nvSpPr>
          <p:cNvPr id="109" name="Google Shape;109;p1"/>
          <p:cNvSpPr txBox="1">
            <a:spLocks noGrp="1"/>
          </p:cNvSpPr>
          <p:nvPr>
            <p:ph type="body" idx="1"/>
          </p:nvPr>
        </p:nvSpPr>
        <p:spPr>
          <a:xfrm>
            <a:off x="457200" y="4278312"/>
            <a:ext cx="8229600" cy="2194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Understanding AAM as a Legislative Responsibility</a:t>
            </a:r>
            <a:endParaRPr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</a:pPr>
            <a:r>
              <a:rPr lang="en-US"/>
              <a:t>Importance of the AAM</a:t>
            </a:r>
            <a:endParaRPr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HRSA/HAB Expectations: Scope and Boundaries </a:t>
            </a:r>
            <a:endParaRPr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Challenges</a:t>
            </a:r>
            <a:endParaRPr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Steps to Carry Out the AAM </a:t>
            </a:r>
            <a:endParaRPr/>
          </a:p>
          <a:p>
            <a:pPr marL="34290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</a:pPr>
            <a:endParaRPr>
              <a:latin typeface="Courgette"/>
              <a:ea typeface="Courgette"/>
              <a:cs typeface="Courgette"/>
              <a:sym typeface="Courgette"/>
            </a:endParaRPr>
          </a:p>
        </p:txBody>
      </p:sp>
      <p:pic>
        <p:nvPicPr>
          <p:cNvPr id="110" name="Google Shape;110;p1" descr="White ribbon on black backgroun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9600" y="2514600"/>
            <a:ext cx="685800" cy="8978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Expected Steps in the AAM Process</a:t>
            </a:r>
            <a:endParaRPr/>
          </a:p>
        </p:txBody>
      </p:sp>
      <p:sp>
        <p:nvSpPr>
          <p:cNvPr id="182" name="Google Shape;182;p10"/>
          <p:cNvSpPr txBox="1">
            <a:spLocks noGrp="1"/>
          </p:cNvSpPr>
          <p:nvPr>
            <p:ph type="body" idx="1"/>
          </p:nvPr>
        </p:nvSpPr>
        <p:spPr>
          <a:xfrm>
            <a:off x="457200" y="1736725"/>
            <a:ext cx="8229600" cy="4389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lvl="0" indent="-5143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eriod"/>
            </a:pPr>
            <a:r>
              <a:rPr lang="en-US" sz="2400"/>
              <a:t>Choose members of the AAM Work Group for this year – to be overseen by the Executive Committee</a:t>
            </a:r>
            <a:endParaRPr/>
          </a:p>
          <a:p>
            <a:pPr marL="514350" lvl="0" indent="-514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eriod"/>
            </a:pPr>
            <a:r>
              <a:rPr lang="en-US" sz="2400"/>
              <a:t>Review process, tools, and data needs used for last year’s AAM and revise as needed</a:t>
            </a:r>
            <a:endParaRPr/>
          </a:p>
          <a:p>
            <a:pPr marL="514350" lvl="0" indent="-514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eriod"/>
            </a:pPr>
            <a:r>
              <a:rPr lang="en-US" sz="2400"/>
              <a:t>Make any needed changes in the questions the recipient will answer and what data will be provided, in what format, on what schedule</a:t>
            </a:r>
            <a:endParaRPr/>
          </a:p>
          <a:p>
            <a:pPr marL="514350" lvl="0" indent="-514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eriod"/>
            </a:pPr>
            <a:r>
              <a:rPr lang="en-US" sz="2400"/>
              <a:t>Decide whether to survey subrecipients – since this was done last year, probably not necessary this year</a:t>
            </a:r>
            <a:endParaRPr/>
          </a:p>
          <a:p>
            <a:pPr marL="514350" lvl="0" indent="-514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eriod"/>
            </a:pPr>
            <a:r>
              <a:rPr lang="en-US" sz="2400"/>
              <a:t>Obtain summary data from the recipient about agreed-upon topics</a:t>
            </a:r>
            <a:endParaRPr/>
          </a:p>
          <a:p>
            <a:pPr marL="514350" lvl="0" indent="-3619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endParaRPr sz="2400"/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400"/>
          </a:p>
        </p:txBody>
      </p:sp>
      <p:sp>
        <p:nvSpPr>
          <p:cNvPr id="183" name="Google Shape;183;p10"/>
          <p:cNvSpPr txBox="1"/>
          <p:nvPr/>
        </p:nvSpPr>
        <p:spPr>
          <a:xfrm>
            <a:off x="8077200" y="6214030"/>
            <a:ext cx="457200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Expected Steps (cont.)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90" name="Google Shape;190;p11"/>
          <p:cNvSpPr txBox="1">
            <a:spLocks noGrp="1"/>
          </p:cNvSpPr>
          <p:nvPr>
            <p:ph type="body" idx="1"/>
          </p:nvPr>
        </p:nvSpPr>
        <p:spPr>
          <a:xfrm>
            <a:off x="457200" y="1736725"/>
            <a:ext cx="8229600" cy="4389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lvl="0" indent="-5143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eriod" startAt="6"/>
            </a:pPr>
            <a:r>
              <a:rPr lang="en-US" sz="2400"/>
              <a:t>Review data to answer key questions and prepare a short written report including recommendations – for review and approval by the Planning Council</a:t>
            </a:r>
            <a:endParaRPr/>
          </a:p>
          <a:p>
            <a:pPr marL="514350" lvl="0" indent="-51435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eriod" startAt="6"/>
            </a:pPr>
            <a:r>
              <a:rPr lang="en-US" sz="2400"/>
              <a:t>Meet with the recipient to present and discuss findings</a:t>
            </a:r>
            <a:endParaRPr/>
          </a:p>
          <a:p>
            <a:pPr marL="514350" lvl="0" indent="-51435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eriod" startAt="6"/>
            </a:pPr>
            <a:r>
              <a:rPr lang="en-US" sz="2400"/>
              <a:t>Obtain a written response and action plan from the recipient on how any problem areas will be addressed (if needed)</a:t>
            </a:r>
            <a:endParaRPr/>
          </a:p>
          <a:p>
            <a:pPr marL="514350" lvl="0" indent="-51435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eriod" startAt="6"/>
            </a:pPr>
            <a:r>
              <a:rPr lang="en-US" sz="2400"/>
              <a:t>Debrief and refine the AAM process for the following year</a:t>
            </a:r>
            <a:endParaRPr/>
          </a:p>
          <a:p>
            <a:pPr marL="514350" lvl="0" indent="-51435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eriod" startAt="6"/>
            </a:pPr>
            <a:r>
              <a:rPr lang="en-US" sz="2400"/>
              <a:t>Follow up on recipient implementation of action plan (if needed)</a:t>
            </a:r>
            <a:endParaRPr/>
          </a:p>
        </p:txBody>
      </p:sp>
      <p:sp>
        <p:nvSpPr>
          <p:cNvPr id="191" name="Google Shape;191;p11"/>
          <p:cNvSpPr txBox="1"/>
          <p:nvPr/>
        </p:nvSpPr>
        <p:spPr>
          <a:xfrm>
            <a:off x="8077200" y="6214030"/>
            <a:ext cx="457200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6DBD2">
            <a:alpha val="49803"/>
          </a:srgbClr>
        </a:solidFill>
        <a:effectLst/>
      </p:bgPr>
    </p:bg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2"/>
          <p:cNvSpPr txBox="1">
            <a:spLocks noGrp="1"/>
          </p:cNvSpPr>
          <p:nvPr>
            <p:ph type="body" idx="1"/>
          </p:nvPr>
        </p:nvSpPr>
        <p:spPr>
          <a:xfrm>
            <a:off x="457200" y="1736725"/>
            <a:ext cx="8229600" cy="4389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400"/>
              <a:t>The Committee working on the AAM is developing the AAM scope for next year. Based on prior AAMs and some models from other Part A PC/PBs, it is considering including the following: the procurement process including outreach to potential new service providers; contracting; reimbursement of recipients, monitoring of subrecipients; recipient TA to subrecipients; whether use of funds is consistent with PC/PB allocations; and PC/PB access to data needed for decision making.</a:t>
            </a:r>
            <a:endParaRPr/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400"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</a:pPr>
            <a:r>
              <a:rPr lang="en-US" sz="2400" i="1"/>
              <a:t>Is anything important missing that should be added?</a:t>
            </a:r>
            <a:endParaRPr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</a:pPr>
            <a:r>
              <a:rPr lang="en-US" sz="2400" i="1"/>
              <a:t>Is anything included that should NOT be included?</a:t>
            </a:r>
            <a:endParaRPr/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400"/>
          </a:p>
        </p:txBody>
      </p:sp>
      <p:sp>
        <p:nvSpPr>
          <p:cNvPr id="198" name="Google Shape;198;p12"/>
          <p:cNvSpPr txBox="1">
            <a:spLocks noGrp="1"/>
          </p:cNvSpPr>
          <p:nvPr>
            <p:ph type="title"/>
          </p:nvPr>
        </p:nvSpPr>
        <p:spPr>
          <a:xfrm>
            <a:off x="1524000" y="274638"/>
            <a:ext cx="5334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Quick Scenario: Implementing the AAM</a:t>
            </a:r>
            <a:endParaRPr/>
          </a:p>
        </p:txBody>
      </p:sp>
      <p:sp>
        <p:nvSpPr>
          <p:cNvPr id="199" name="Google Shape;199;p12"/>
          <p:cNvSpPr txBox="1"/>
          <p:nvPr/>
        </p:nvSpPr>
        <p:spPr>
          <a:xfrm>
            <a:off x="8077200" y="6214030"/>
            <a:ext cx="457200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0" name="Google Shape;200;p12" title="Two chat bubbles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52400"/>
            <a:ext cx="1754965" cy="11699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/>
              <a:t>Training Objectives: Assessment of the Efficiency of the Administrative Mechanism</a:t>
            </a:r>
            <a:endParaRPr/>
          </a:p>
        </p:txBody>
      </p:sp>
      <p:sp>
        <p:nvSpPr>
          <p:cNvPr id="117" name="Google Shape;117;p2"/>
          <p:cNvSpPr txBox="1">
            <a:spLocks noGrp="1"/>
          </p:cNvSpPr>
          <p:nvPr>
            <p:ph type="body" idx="1"/>
          </p:nvPr>
        </p:nvSpPr>
        <p:spPr>
          <a:xfrm>
            <a:off x="457200" y="1736725"/>
            <a:ext cx="8229600" cy="4389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400"/>
              <a:t>Following this training, Planning Council members will understand and be able to explain:</a:t>
            </a:r>
            <a:endParaRPr/>
          </a:p>
          <a:p>
            <a:pPr marL="514350" lvl="0" indent="-51435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eriod"/>
            </a:pPr>
            <a:r>
              <a:rPr lang="en-US" sz="2400"/>
              <a:t>The legislative requirement for the assessment of the efficiency of the administrative mechanism (AAM)</a:t>
            </a:r>
            <a:endParaRPr/>
          </a:p>
          <a:p>
            <a:pPr marL="514350" lvl="0" indent="-51435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eriod"/>
            </a:pPr>
            <a:r>
              <a:rPr lang="en-US" sz="2400"/>
              <a:t>The scope and limits of the AAM, based on HRSA/HAB expectations</a:t>
            </a:r>
            <a:endParaRPr/>
          </a:p>
          <a:p>
            <a:pPr marL="514350" lvl="0" indent="-51435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eriod"/>
            </a:pPr>
            <a:r>
              <a:rPr lang="en-US" sz="2400"/>
              <a:t>Expected steps for carrying out this year’s AAM</a:t>
            </a:r>
            <a:endParaRPr/>
          </a:p>
          <a:p>
            <a:pPr marL="0" lvl="0" indent="0" algn="l" rtl="0">
              <a:spcBef>
                <a:spcPts val="560"/>
              </a:spcBef>
              <a:spcAft>
                <a:spcPts val="0"/>
              </a:spcAft>
              <a:buSzPts val="2800"/>
              <a:buNone/>
            </a:pPr>
            <a:endParaRPr/>
          </a:p>
        </p:txBody>
      </p:sp>
      <p:sp>
        <p:nvSpPr>
          <p:cNvPr id="118" name="Google Shape;118;p2"/>
          <p:cNvSpPr txBox="1"/>
          <p:nvPr/>
        </p:nvSpPr>
        <p:spPr>
          <a:xfrm>
            <a:off x="8153400" y="6214030"/>
            <a:ext cx="381000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Legislative Requirement</a:t>
            </a:r>
            <a:endParaRPr/>
          </a:p>
        </p:txBody>
      </p:sp>
      <p:sp>
        <p:nvSpPr>
          <p:cNvPr id="125" name="Google Shape;125;p3"/>
          <p:cNvSpPr txBox="1">
            <a:spLocks noGrp="1"/>
          </p:cNvSpPr>
          <p:nvPr>
            <p:ph type="body" idx="1"/>
          </p:nvPr>
        </p:nvSpPr>
        <p:spPr>
          <a:xfrm>
            <a:off x="457200" y="1736725"/>
            <a:ext cx="8229600" cy="4389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/>
              <a:t>Planning Council must “assess the efficiency of the administrative mechanism in rapidly allocating funds to the areas of greatest need within the eligible area” </a:t>
            </a:r>
            <a:endParaRPr/>
          </a:p>
          <a:p>
            <a:pPr marL="0" lvl="0" indent="0" algn="r" rtl="0">
              <a:spcBef>
                <a:spcPts val="560"/>
              </a:spcBef>
              <a:spcAft>
                <a:spcPts val="0"/>
              </a:spcAft>
              <a:buSzPts val="2800"/>
              <a:buNone/>
            </a:pPr>
            <a:r>
              <a:rPr lang="en-US"/>
              <a:t>				―§2602(b)(4)(E)</a:t>
            </a:r>
            <a:endParaRPr/>
          </a:p>
          <a:p>
            <a:pPr marL="742950" lvl="1" indent="-133350" algn="l" rtl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/>
          </a:p>
        </p:txBody>
      </p:sp>
      <p:sp>
        <p:nvSpPr>
          <p:cNvPr id="126" name="Google Shape;126;p3"/>
          <p:cNvSpPr txBox="1"/>
          <p:nvPr/>
        </p:nvSpPr>
        <p:spPr>
          <a:xfrm>
            <a:off x="8153400" y="6214030"/>
            <a:ext cx="381000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What is the AAM?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33" name="Google Shape;133;p4"/>
          <p:cNvSpPr txBox="1">
            <a:spLocks noGrp="1"/>
          </p:cNvSpPr>
          <p:nvPr>
            <p:ph type="body" idx="1"/>
          </p:nvPr>
        </p:nvSpPr>
        <p:spPr>
          <a:xfrm>
            <a:off x="457200" y="1736725"/>
            <a:ext cx="8229600" cy="4389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A review of how quickly and well the Part A recipient carries out the processes to contract with and pay funded providers (subrecipients) for delivering HIV-related services </a:t>
            </a:r>
            <a:endParaRPr/>
          </a:p>
          <a:p>
            <a:pPr marL="342900" lvl="0" indent="-342900" algn="l" rtl="0">
              <a:spcBef>
                <a:spcPts val="120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Helps ensure that the needs of PLWH throughout the MidState EMA are met – with emphasis on those with the greatest need for RWHAP services</a:t>
            </a:r>
            <a:endParaRPr/>
          </a:p>
          <a:p>
            <a:pPr marL="342900" lvl="0" indent="-342900" algn="l" rtl="0">
              <a:spcBef>
                <a:spcPts val="120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The only Planning Council task that involves looking at procurement and contracting, which are recipient responsibilities</a:t>
            </a:r>
            <a:endParaRPr/>
          </a:p>
          <a:p>
            <a:pPr marL="342900" lvl="0" indent="-190500" algn="l" rtl="0">
              <a:spcBef>
                <a:spcPts val="1200"/>
              </a:spcBef>
              <a:spcAft>
                <a:spcPts val="0"/>
              </a:spcAft>
              <a:buSzPts val="2400"/>
              <a:buNone/>
            </a:pPr>
            <a:endParaRPr sz="2400"/>
          </a:p>
          <a:p>
            <a:pPr marL="342900" lvl="0" indent="-190500" algn="l" rtl="0">
              <a:spcBef>
                <a:spcPts val="1200"/>
              </a:spcBef>
              <a:spcAft>
                <a:spcPts val="0"/>
              </a:spcAft>
              <a:buSzPts val="2400"/>
              <a:buNone/>
            </a:pPr>
            <a:endParaRPr sz="2400"/>
          </a:p>
        </p:txBody>
      </p:sp>
      <p:sp>
        <p:nvSpPr>
          <p:cNvPr id="134" name="Google Shape;134;p4"/>
          <p:cNvSpPr txBox="1"/>
          <p:nvPr/>
        </p:nvSpPr>
        <p:spPr>
          <a:xfrm>
            <a:off x="8153400" y="6214030"/>
            <a:ext cx="381000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Importance of the AAM </a:t>
            </a:r>
            <a:endParaRPr/>
          </a:p>
        </p:txBody>
      </p:sp>
      <p:sp>
        <p:nvSpPr>
          <p:cNvPr id="141" name="Google Shape;141;p5"/>
          <p:cNvSpPr txBox="1">
            <a:spLocks noGrp="1"/>
          </p:cNvSpPr>
          <p:nvPr>
            <p:ph type="body" idx="1"/>
          </p:nvPr>
        </p:nvSpPr>
        <p:spPr>
          <a:xfrm>
            <a:off x="457200" y="1736725"/>
            <a:ext cx="8229600" cy="4389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400"/>
              <a:t>AAM can help strengthen the system of care by calling attention to issues like the following:</a:t>
            </a:r>
            <a:endParaRPr/>
          </a:p>
          <a:p>
            <a:pPr marL="342900" lvl="0" indent="-342900" algn="l" rtl="0">
              <a:spcBef>
                <a:spcPts val="120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Need for outreach to possible new providers, which may improve access to care and quality of care for the EMA’s emerging priority populations, such as young MSM of color </a:t>
            </a:r>
            <a:endParaRPr/>
          </a:p>
          <a:p>
            <a:pPr marL="342900" lvl="0" indent="-342900" algn="l" rtl="0">
              <a:spcBef>
                <a:spcPts val="120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Importance of ensuring that all subrecipients are paid promptly</a:t>
            </a:r>
            <a:endParaRPr/>
          </a:p>
          <a:p>
            <a:pPr marL="742950" lvl="1" indent="-285750" algn="l" rtl="0">
              <a:spcBef>
                <a:spcPts val="1200"/>
              </a:spcBef>
              <a:spcAft>
                <a:spcPts val="0"/>
              </a:spcAft>
              <a:buSzPts val="2000"/>
              <a:buChar char="–"/>
            </a:pPr>
            <a:r>
              <a:rPr lang="en-US" sz="2000"/>
              <a:t>Very important for smaller community-based providers that may have limited funds but are very good at reaching and serving key target populations</a:t>
            </a:r>
            <a:endParaRPr sz="2400"/>
          </a:p>
        </p:txBody>
      </p:sp>
      <p:sp>
        <p:nvSpPr>
          <p:cNvPr id="142" name="Google Shape;142;p5"/>
          <p:cNvSpPr txBox="1"/>
          <p:nvPr/>
        </p:nvSpPr>
        <p:spPr>
          <a:xfrm>
            <a:off x="8153400" y="6214030"/>
            <a:ext cx="381000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HRSA/HAB Expectations for AAM</a:t>
            </a:r>
            <a:endParaRPr/>
          </a:p>
        </p:txBody>
      </p:sp>
      <p:sp>
        <p:nvSpPr>
          <p:cNvPr id="149" name="Google Shape;149;p6"/>
          <p:cNvSpPr txBox="1">
            <a:spLocks noGrp="1"/>
          </p:cNvSpPr>
          <p:nvPr>
            <p:ph type="body" idx="1"/>
          </p:nvPr>
        </p:nvSpPr>
        <p:spPr>
          <a:xfrm>
            <a:off x="457200" y="1736725"/>
            <a:ext cx="8229600" cy="4389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 b="1"/>
              <a:t>Planning Council </a:t>
            </a:r>
            <a:r>
              <a:rPr lang="en-US"/>
              <a:t>should:</a:t>
            </a:r>
            <a:endParaRPr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Conduct an AAM every year</a:t>
            </a:r>
            <a:endParaRPr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Provide a written report to the recipient with conclusions and recommendations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SzPts val="2800"/>
              <a:buNone/>
            </a:pPr>
            <a:r>
              <a:rPr lang="en-US" b="1"/>
              <a:t>Recipient </a:t>
            </a:r>
            <a:r>
              <a:rPr lang="en-US"/>
              <a:t>should:</a:t>
            </a:r>
            <a:endParaRPr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Provide needed data to the Planning Council for the AAM</a:t>
            </a:r>
            <a:endParaRPr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Provide a written response to recommendations in the AAM report</a:t>
            </a:r>
            <a:endParaRPr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Include a summary of the AAM in the annual RWHAP Part A application – as required in current Notice of Funding Opportunity (NOFO)</a:t>
            </a:r>
            <a:endParaRPr/>
          </a:p>
          <a:p>
            <a:pPr marL="0" lvl="0" indent="0" algn="l" rtl="0">
              <a:spcBef>
                <a:spcPts val="56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SzPts val="2800"/>
              <a:buNone/>
            </a:pPr>
            <a:endParaRPr/>
          </a:p>
        </p:txBody>
      </p:sp>
      <p:sp>
        <p:nvSpPr>
          <p:cNvPr id="150" name="Google Shape;150;p6"/>
          <p:cNvSpPr txBox="1"/>
          <p:nvPr/>
        </p:nvSpPr>
        <p:spPr>
          <a:xfrm>
            <a:off x="8153400" y="6214030"/>
            <a:ext cx="381000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Scope of the AAM</a:t>
            </a:r>
            <a:endParaRPr/>
          </a:p>
        </p:txBody>
      </p:sp>
      <p:sp>
        <p:nvSpPr>
          <p:cNvPr id="157" name="Google Shape;157;p7"/>
          <p:cNvSpPr txBox="1">
            <a:spLocks noGrp="1"/>
          </p:cNvSpPr>
          <p:nvPr>
            <p:ph type="body" idx="1"/>
          </p:nvPr>
        </p:nvSpPr>
        <p:spPr>
          <a:xfrm>
            <a:off x="457200" y="1736725"/>
            <a:ext cx="8229600" cy="4389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000" b="1"/>
              <a:t>The procurement process</a:t>
            </a:r>
            <a:r>
              <a:rPr lang="en-US" sz="2000"/>
              <a:t> – includes outreach to possible new service providers, applications received and funded, the review process, and criteria used in selecting subrecipients</a:t>
            </a:r>
            <a:endParaRPr/>
          </a:p>
          <a:p>
            <a:pPr marL="342900" lvl="0" indent="-342900" algn="l" rtl="0">
              <a:spcBef>
                <a:spcPts val="1200"/>
              </a:spcBef>
              <a:spcAft>
                <a:spcPts val="0"/>
              </a:spcAft>
              <a:buSzPts val="2000"/>
              <a:buChar char="•"/>
            </a:pPr>
            <a:r>
              <a:rPr lang="en-US" sz="2000" b="1"/>
              <a:t>Contracting </a:t>
            </a:r>
            <a:r>
              <a:rPr lang="en-US" sz="2000"/>
              <a:t>– includes how long it takes after the Notice of Grant Award (NGA) is received by the recipient for contracts with subrecipients to be completed and signed</a:t>
            </a:r>
            <a:endParaRPr/>
          </a:p>
          <a:p>
            <a:pPr marL="342900" lvl="0" indent="-342900" algn="l" rtl="0">
              <a:spcBef>
                <a:spcPts val="1200"/>
              </a:spcBef>
              <a:spcAft>
                <a:spcPts val="0"/>
              </a:spcAft>
              <a:buSzPts val="2000"/>
              <a:buChar char="•"/>
            </a:pPr>
            <a:r>
              <a:rPr lang="en-US" sz="2000" b="1"/>
              <a:t>Reimbursement of subrecipients </a:t>
            </a:r>
            <a:r>
              <a:rPr lang="en-US" sz="2000"/>
              <a:t>– includes the time required for subrecipients to get paid after they have submitted their monthly reports and invoices</a:t>
            </a:r>
            <a:endParaRPr/>
          </a:p>
          <a:p>
            <a:pPr marL="342900" lvl="0" indent="-342900" algn="l" rtl="0">
              <a:spcBef>
                <a:spcPts val="1200"/>
              </a:spcBef>
              <a:spcAft>
                <a:spcPts val="0"/>
              </a:spcAft>
              <a:buSzPts val="2000"/>
              <a:buChar char="•"/>
            </a:pPr>
            <a:r>
              <a:rPr lang="en-US" sz="2000" b="1"/>
              <a:t>Use of funds </a:t>
            </a:r>
            <a:r>
              <a:rPr lang="en-US" sz="2000"/>
              <a:t>– whether contracting and expenditure of Part A funds are consistent with the Planning Council’s allocations, and the percent of formula and supplemental Part A funds that are spent by the end of the program year</a:t>
            </a:r>
            <a:endParaRPr sz="2000"/>
          </a:p>
        </p:txBody>
      </p:sp>
      <p:sp>
        <p:nvSpPr>
          <p:cNvPr id="158" name="Google Shape;158;p7"/>
          <p:cNvSpPr txBox="1"/>
          <p:nvPr/>
        </p:nvSpPr>
        <p:spPr>
          <a:xfrm>
            <a:off x="8153400" y="6214030"/>
            <a:ext cx="381000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Optional Component</a:t>
            </a:r>
            <a:endParaRPr/>
          </a:p>
        </p:txBody>
      </p:sp>
      <p:sp>
        <p:nvSpPr>
          <p:cNvPr id="165" name="Google Shape;165;p8"/>
          <p:cNvSpPr txBox="1">
            <a:spLocks noGrp="1"/>
          </p:cNvSpPr>
          <p:nvPr>
            <p:ph type="body" idx="1"/>
          </p:nvPr>
        </p:nvSpPr>
        <p:spPr>
          <a:xfrm>
            <a:off x="497711" y="1705947"/>
            <a:ext cx="8229600" cy="4846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400" b="1" dirty="0"/>
              <a:t>Recipient engagement with the Planning Council in the planning process:</a:t>
            </a:r>
            <a:endParaRPr dirty="0"/>
          </a:p>
          <a:p>
            <a:pPr marL="342900" lvl="0" indent="-342900" algn="l" rtl="0">
              <a:spcBef>
                <a:spcPts val="900"/>
              </a:spcBef>
              <a:spcAft>
                <a:spcPts val="0"/>
              </a:spcAft>
              <a:buSzPts val="2400"/>
              <a:buChar char="•"/>
            </a:pPr>
            <a:r>
              <a:rPr lang="en-US" sz="2400" dirty="0"/>
              <a:t>How and how well the recipient and Planning Council worked together to carry out shared and coordinated planning tasks and meet legislative requirements</a:t>
            </a:r>
            <a:endParaRPr dirty="0"/>
          </a:p>
          <a:p>
            <a:pPr marL="342900" lvl="0" indent="-342900" algn="l" rtl="0">
              <a:spcBef>
                <a:spcPts val="900"/>
              </a:spcBef>
              <a:spcAft>
                <a:spcPts val="0"/>
              </a:spcAft>
              <a:buSzPts val="2400"/>
              <a:buChar char="•"/>
            </a:pPr>
            <a:r>
              <a:rPr lang="en-US" sz="2400" dirty="0"/>
              <a:t>Whether Planning Council had access to data needed for sound decision making</a:t>
            </a:r>
            <a:endParaRPr dirty="0"/>
          </a:p>
          <a:p>
            <a:pPr marL="342900" lvl="0" indent="-342900" algn="l" rtl="0">
              <a:spcBef>
                <a:spcPts val="900"/>
              </a:spcBef>
              <a:spcAft>
                <a:spcPts val="0"/>
              </a:spcAft>
              <a:buSzPts val="2400"/>
              <a:buChar char="•"/>
            </a:pPr>
            <a:r>
              <a:rPr lang="en-US" sz="2400" dirty="0"/>
              <a:t>If there is a Memorandum of Understanding (MOU) between the Planning Council and recipient, the extent to which both parties met their commitments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SzPts val="2400"/>
              <a:buNone/>
            </a:pPr>
            <a:r>
              <a:rPr lang="en-US" sz="2400" b="1" i="1" dirty="0">
                <a:solidFill>
                  <a:srgbClr val="C00000"/>
                </a:solidFill>
                <a:latin typeface="Courgette"/>
                <a:ea typeface="Courgette"/>
                <a:cs typeface="Courgette"/>
                <a:sym typeface="Courgette"/>
              </a:rPr>
              <a:t>     </a:t>
            </a:r>
            <a:r>
              <a:rPr lang="en-US" sz="2400" b="1" i="1" dirty="0" err="1">
                <a:solidFill>
                  <a:srgbClr val="C00000"/>
                </a:solidFill>
                <a:latin typeface="Courgette"/>
                <a:ea typeface="Courgette"/>
                <a:cs typeface="Courgette"/>
                <a:sym typeface="Courgette"/>
              </a:rPr>
              <a:t>MidState</a:t>
            </a:r>
            <a:r>
              <a:rPr lang="en-US" sz="2400" b="1" i="1" dirty="0">
                <a:solidFill>
                  <a:srgbClr val="C00000"/>
                </a:solidFill>
                <a:latin typeface="Courgette"/>
                <a:ea typeface="Courgette"/>
                <a:cs typeface="Courgette"/>
                <a:sym typeface="Courgette"/>
              </a:rPr>
              <a:t> EMA Planning Council </a:t>
            </a:r>
            <a:r>
              <a:rPr lang="en-US" sz="2400" b="1" i="1" dirty="0">
                <a:solidFill>
                  <a:srgbClr val="C00000"/>
                </a:solidFill>
              </a:rPr>
              <a:t>will include this</a:t>
            </a:r>
            <a:br>
              <a:rPr lang="en-US" sz="2400" b="1" i="1" dirty="0">
                <a:solidFill>
                  <a:srgbClr val="C00000"/>
                </a:solidFill>
              </a:rPr>
            </a:br>
            <a:r>
              <a:rPr lang="en-US" sz="2400" b="1" i="1" dirty="0">
                <a:solidFill>
                  <a:srgbClr val="C00000"/>
                </a:solidFill>
              </a:rPr>
              <a:t>       component! </a:t>
            </a:r>
            <a:endParaRPr sz="2400" b="1" i="1" dirty="0">
              <a:solidFill>
                <a:srgbClr val="C00000"/>
              </a:solidFill>
            </a:endParaRPr>
          </a:p>
        </p:txBody>
      </p:sp>
      <p:sp>
        <p:nvSpPr>
          <p:cNvPr id="166" name="Google Shape;166;p8"/>
          <p:cNvSpPr txBox="1"/>
          <p:nvPr/>
        </p:nvSpPr>
        <p:spPr>
          <a:xfrm>
            <a:off x="8153400" y="6214030"/>
            <a:ext cx="381000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7" name="Google Shape;167;p8" descr="White ribbon on black backgroun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1000" y="5804917"/>
            <a:ext cx="533400" cy="7370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Challenges</a:t>
            </a:r>
            <a:endParaRPr/>
          </a:p>
        </p:txBody>
      </p:sp>
      <p:sp>
        <p:nvSpPr>
          <p:cNvPr id="174" name="Google Shape;174;p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382000" cy="4846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2600" b="1"/>
              <a:t>Limiting the Scope of the AAM:</a:t>
            </a:r>
            <a:endParaRPr/>
          </a:p>
          <a:p>
            <a:pPr marL="742950" lvl="1" indent="-285750" algn="l" rtl="0">
              <a:spcBef>
                <a:spcPts val="300"/>
              </a:spcBef>
              <a:spcAft>
                <a:spcPts val="0"/>
              </a:spcAft>
              <a:buSzPts val="2200"/>
              <a:buChar char="–"/>
            </a:pPr>
            <a:r>
              <a:rPr lang="en-US" sz="2200"/>
              <a:t>The AAM should </a:t>
            </a:r>
            <a:r>
              <a:rPr lang="en-US" sz="2200" i="1"/>
              <a:t>NOT </a:t>
            </a:r>
            <a:r>
              <a:rPr lang="en-US" sz="2200"/>
              <a:t>address subrecipient monitoring or other aspects of recipient management: </a:t>
            </a:r>
            <a:r>
              <a:rPr lang="en-US" sz="2200" i="1"/>
              <a:t>“The planning council should not be involved in how the administrative agency monitors providers” [Part A Manual, p 102]</a:t>
            </a:r>
            <a:endParaRPr/>
          </a:p>
          <a:p>
            <a:pPr marL="742950" lvl="1" indent="-285750" algn="l" rtl="0">
              <a:spcBef>
                <a:spcPts val="300"/>
              </a:spcBef>
              <a:spcAft>
                <a:spcPts val="0"/>
              </a:spcAft>
              <a:buSzPts val="2200"/>
              <a:buChar char="–"/>
            </a:pPr>
            <a:r>
              <a:rPr lang="en-US" sz="2200"/>
              <a:t>The AAM is not meant to be an evaluation of the recipient or of individual subrecipients</a:t>
            </a:r>
            <a:endParaRPr/>
          </a:p>
          <a:p>
            <a:pPr marL="742950" lvl="1" indent="-285750" algn="l" rtl="0">
              <a:spcBef>
                <a:spcPts val="300"/>
              </a:spcBef>
              <a:spcAft>
                <a:spcPts val="0"/>
              </a:spcAft>
              <a:buSzPts val="2200"/>
              <a:buChar char="–"/>
            </a:pPr>
            <a:r>
              <a:rPr lang="en-US" sz="2200"/>
              <a:t>Going beyond the appropriate scope can have a negative effect on the working relationship between Planning Council and recipient (which has happened in the past)</a:t>
            </a:r>
            <a:endParaRPr/>
          </a:p>
          <a:p>
            <a:pPr marL="342900" lvl="0" indent="-342900" algn="l" rtl="0">
              <a:spcBef>
                <a:spcPts val="1200"/>
              </a:spcBef>
              <a:spcAft>
                <a:spcPts val="0"/>
              </a:spcAft>
              <a:buSzPts val="2500"/>
              <a:buChar char="•"/>
            </a:pPr>
            <a:r>
              <a:rPr lang="en-US" sz="2500" b="1"/>
              <a:t>Subrecipient data: </a:t>
            </a:r>
            <a:r>
              <a:rPr lang="en-US" sz="2500"/>
              <a:t>The Planning Council will need data from or about individual subrecipients, but members should not receive or review data with agency names attached</a:t>
            </a:r>
            <a:endParaRPr/>
          </a:p>
          <a:p>
            <a:pPr marL="342900" lvl="0" indent="-152400" algn="l" rtl="0">
              <a:spcBef>
                <a:spcPts val="600"/>
              </a:spcBef>
              <a:spcAft>
                <a:spcPts val="0"/>
              </a:spcAft>
              <a:buSzPts val="3000"/>
              <a:buNone/>
            </a:pPr>
            <a:endParaRPr sz="3000"/>
          </a:p>
        </p:txBody>
      </p:sp>
      <p:sp>
        <p:nvSpPr>
          <p:cNvPr id="175" name="Google Shape;175;p9"/>
          <p:cNvSpPr txBox="1"/>
          <p:nvPr/>
        </p:nvSpPr>
        <p:spPr>
          <a:xfrm>
            <a:off x="8153400" y="6214030"/>
            <a:ext cx="381000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HATT-TrainingGuide2">
  <a:themeElements>
    <a:clrScheme name="Custom 5">
      <a:dk1>
        <a:srgbClr val="313534"/>
      </a:dk1>
      <a:lt1>
        <a:srgbClr val="FFFFFF"/>
      </a:lt1>
      <a:dk2>
        <a:srgbClr val="69726F"/>
      </a:dk2>
      <a:lt2>
        <a:srgbClr val="E0E9E7"/>
      </a:lt2>
      <a:accent1>
        <a:srgbClr val="BF2524"/>
      </a:accent1>
      <a:accent2>
        <a:srgbClr val="08B89C"/>
      </a:accent2>
      <a:accent3>
        <a:srgbClr val="A7DAD2"/>
      </a:accent3>
      <a:accent4>
        <a:srgbClr val="F15F43"/>
      </a:accent4>
      <a:accent5>
        <a:srgbClr val="08B89D"/>
      </a:accent5>
      <a:accent6>
        <a:srgbClr val="F15F43"/>
      </a:accent6>
      <a:hlink>
        <a:srgbClr val="BF2625"/>
      </a:hlink>
      <a:folHlink>
        <a:srgbClr val="F15F4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1130</Words>
  <Application>Microsoft Macintosh PowerPoint</Application>
  <PresentationFormat>On-screen Show (4:3)</PresentationFormat>
  <Paragraphs>100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Times New Roman</vt:lpstr>
      <vt:lpstr>Calibri</vt:lpstr>
      <vt:lpstr>Arial</vt:lpstr>
      <vt:lpstr>Courgette</vt:lpstr>
      <vt:lpstr>CHATT-TrainingGuide2</vt:lpstr>
      <vt:lpstr>                            Assessment of the Efficiency of the Administrative Mechanism (AAM)            MidState EMA Planning Council             </vt:lpstr>
      <vt:lpstr>Training Objectives: Assessment of the Efficiency of the Administrative Mechanism</vt:lpstr>
      <vt:lpstr>Legislative Requirement</vt:lpstr>
      <vt:lpstr>What is the AAM?</vt:lpstr>
      <vt:lpstr>Importance of the AAM </vt:lpstr>
      <vt:lpstr>HRSA/HAB Expectations for AAM</vt:lpstr>
      <vt:lpstr>Scope of the AAM</vt:lpstr>
      <vt:lpstr>Optional Component</vt:lpstr>
      <vt:lpstr>Challenges</vt:lpstr>
      <vt:lpstr>Expected Steps in the AAM Process</vt:lpstr>
      <vt:lpstr>Expected Steps (cont.)</vt:lpstr>
      <vt:lpstr>Quick Scenario: Implementing the AAM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Assessment of the Efficiency of the Administrative Mechanism (AAM)            MidState EMA Planning Council             </dc:title>
  <dc:creator>HRSA</dc:creator>
  <cp:lastModifiedBy>Amanda MacEvitt</cp:lastModifiedBy>
  <cp:revision>2</cp:revision>
  <dcterms:created xsi:type="dcterms:W3CDTF">2018-02-12T17:54:35Z</dcterms:created>
  <dcterms:modified xsi:type="dcterms:W3CDTF">2021-03-18T14:24:17Z</dcterms:modified>
</cp:coreProperties>
</file>