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58" r:id="rId2"/>
    <p:sldMasterId id="2147483669" r:id="rId3"/>
    <p:sldMasterId id="2147483682" r:id="rId4"/>
    <p:sldMasterId id="2147483727" r:id="rId5"/>
    <p:sldMasterId id="2147483738" r:id="rId6"/>
  </p:sldMasterIdLst>
  <p:notesMasterIdLst>
    <p:notesMasterId r:id="rId34"/>
  </p:notesMasterIdLst>
  <p:sldIdLst>
    <p:sldId id="256" r:id="rId7"/>
    <p:sldId id="258" r:id="rId8"/>
    <p:sldId id="257" r:id="rId9"/>
    <p:sldId id="281" r:id="rId10"/>
    <p:sldId id="282"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Lst>
  <p:sldSz cx="9144000" cy="6858000" type="screen4x3"/>
  <p:notesSz cx="6858000" cy="9144000"/>
  <p:embeddedFontLst>
    <p:embeddedFont>
      <p:font typeface="Calibri" panose="020F0502020204030204" pitchFamily="34" charset="0"/>
      <p:regular r:id="rId35"/>
      <p:bold r:id="rId36"/>
      <p:italic r:id="rId37"/>
      <p:boldItalic r:id="rId38"/>
    </p:embeddedFont>
    <p:embeddedFont>
      <p:font typeface="Century Gothic" panose="020B0502020202020204" pitchFamily="34" charset="0"/>
      <p:regular r:id="rId39"/>
      <p:bold r:id="rId40"/>
      <p:italic r:id="rId41"/>
      <p:boldItalic r:id="rId42"/>
    </p:embeddedFont>
    <p:embeddedFont>
      <p:font typeface="Open Sans Light" panose="020B0606030504020204" pitchFamily="34" charset="0"/>
      <p:regular r:id="rId43"/>
      <p:bold r:id="rId44"/>
      <p:italic r:id="rId45"/>
      <p:boldItalic r:id="rId46"/>
    </p:embeddedFont>
    <p:embeddedFont>
      <p:font typeface="Rockwell" panose="02060603020205020403" pitchFamily="18" charset="77"/>
      <p:regular r:id="rId47"/>
      <p:bold r:id="rId48"/>
      <p:italic r:id="rId49"/>
      <p:boldItalic r:id="rId50"/>
    </p:embeddedFont>
    <p:embeddedFont>
      <p:font typeface="Source Sans Pro" panose="020B0503030403020204" pitchFamily="34" charset="0"/>
      <p:regular r:id="rId51"/>
      <p:bold r:id="rId52"/>
      <p:italic r:id="rId53"/>
      <p:boldItalic r:id="rId54"/>
    </p:embeddedFont>
    <p:embeddedFont>
      <p:font typeface="Source Sans Pro Light" panose="020B0503030403020204"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9" roundtripDataSignature="AMtx7mh7EgpEn04XiIw5mVpEQBxK2iXwF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ssa Tonelli"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4"/>
    <p:restoredTop sz="81138"/>
  </p:normalViewPr>
  <p:slideViewPr>
    <p:cSldViewPr snapToGrid="0" snapToObjects="1">
      <p:cViewPr varScale="1">
        <p:scale>
          <a:sx n="92" d="100"/>
          <a:sy n="92" d="100"/>
        </p:scale>
        <p:origin x="104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5.fntdata"/><Relationship Id="rId21" Type="http://schemas.openxmlformats.org/officeDocument/2006/relationships/slide" Target="slides/slide15.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font" Target="fonts/font17.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4.fntdata"/><Relationship Id="rId46" Type="http://schemas.openxmlformats.org/officeDocument/2006/relationships/font" Target="fonts/font12.fntdata"/><Relationship Id="rId59" Type="http://customschemas.google.com/relationships/presentationmetadata" Target="metadata"/><Relationship Id="rId20" Type="http://schemas.openxmlformats.org/officeDocument/2006/relationships/slide" Target="slides/slide14.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argethiv.org/sites/default/files/Integrated_HIV_Prevention_Care_Plan_Guidance_Postponement_June_2020.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2: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p2:notes"/>
          <p:cNvSpPr txBox="1">
            <a:spLocks noGrp="1"/>
          </p:cNvSpPr>
          <p:nvPr>
            <p:ph type="body" idx="1"/>
          </p:nvPr>
        </p:nvSpPr>
        <p:spPr>
          <a:xfrm>
            <a:off x="701993" y="4420314"/>
            <a:ext cx="5615939" cy="4187666"/>
          </a:xfrm>
          <a:prstGeom prst="rect">
            <a:avLst/>
          </a:prstGeom>
          <a:noFill/>
          <a:ln>
            <a:noFill/>
          </a:ln>
        </p:spPr>
        <p:txBody>
          <a:bodyPr spcFirstLastPara="1" wrap="square" lIns="93275" tIns="46625" rIns="93275" bIns="46625"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1200" b="1" dirty="0">
                <a:solidFill>
                  <a:srgbClr val="073E87"/>
                </a:solidFill>
              </a:rPr>
              <a:t>Measuring HIV Planning Effectiveness: </a:t>
            </a:r>
            <a:endParaRPr dirty="0"/>
          </a:p>
          <a:p>
            <a:pPr marL="0" lvl="0" indent="0" algn="ctr" rtl="0">
              <a:lnSpc>
                <a:spcPct val="115000"/>
              </a:lnSpc>
              <a:spcBef>
                <a:spcPts val="300"/>
              </a:spcBef>
              <a:spcAft>
                <a:spcPts val="0"/>
              </a:spcAft>
              <a:buClr>
                <a:schemeClr val="dk1"/>
              </a:buClr>
              <a:buSzPts val="1100"/>
              <a:buFont typeface="Arial"/>
              <a:buNone/>
            </a:pPr>
            <a:r>
              <a:rPr lang="en-US" sz="1200" dirty="0">
                <a:solidFill>
                  <a:srgbClr val="073E87"/>
                </a:solidFill>
              </a:rPr>
              <a:t>Assessment Tools for HIV Planning Bodies</a:t>
            </a:r>
            <a:endParaRPr sz="1100" b="1" i="0" u="none" strike="noStrike" cap="none" dirty="0">
              <a:solidFill>
                <a:srgbClr val="073E87"/>
              </a:solidFill>
              <a:latin typeface="Arial"/>
              <a:ea typeface="Arial"/>
              <a:cs typeface="Arial"/>
              <a:sym typeface="Arial"/>
            </a:endParaRPr>
          </a:p>
        </p:txBody>
      </p:sp>
      <p:sp>
        <p:nvSpPr>
          <p:cNvPr id="551" name="Google Shape;551;p2:notes"/>
          <p:cNvSpPr txBox="1">
            <a:spLocks noGrp="1"/>
          </p:cNvSpPr>
          <p:nvPr>
            <p:ph type="sldNum" idx="12"/>
          </p:nvPr>
        </p:nvSpPr>
        <p:spPr>
          <a:xfrm>
            <a:off x="3976332" y="8839014"/>
            <a:ext cx="3041967" cy="465295"/>
          </a:xfrm>
          <a:prstGeom prst="rect">
            <a:avLst/>
          </a:prstGeom>
          <a:noFill/>
          <a:ln>
            <a:noFill/>
          </a:ln>
        </p:spPr>
        <p:txBody>
          <a:bodyPr spcFirstLastPara="1" wrap="square" lIns="93275" tIns="46625" rIns="93275" bIns="46625" anchor="b"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c6567d3bc9_0_4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2" name="Google Shape;622;gc6567d3bc9_0_49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Marissa</a:t>
            </a:r>
            <a:endParaRPr b="1"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bfb39e305f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8" name="Google Shape;628;gbfb39e305f_0_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Marissa</a:t>
            </a:r>
            <a:endParaRPr b="1"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bfb39e305f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4" name="Google Shape;634;gbfb39e305f_0_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Marissa</a:t>
            </a:r>
            <a:r>
              <a:rPr lang="en-US" dirty="0"/>
              <a:t> - piloted first in 2019 with three sites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b="1" dirty="0"/>
              <a:t>End by 1:10pm</a:t>
            </a:r>
            <a:endParaRPr b="1"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c6567d3bc9_0_4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2" name="Google Shape;642;gc6567d3bc9_0_4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Grace</a:t>
            </a:r>
            <a:r>
              <a:rPr lang="en-US" dirty="0"/>
              <a:t> - “foundation/foundational assessment tools” - 30 secs</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c6567d3bc9_0_4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6" name="Google Shape;656;gc6567d3bc9_0_45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Grace</a:t>
            </a:r>
            <a:r>
              <a:rPr lang="en-US" dirty="0"/>
              <a:t> - 30 secs, don’t need to read them all off</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c6567d3bc9_0_4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2" name="Google Shape;662;gc6567d3bc9_0_47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Grace</a:t>
            </a:r>
            <a:r>
              <a:rPr lang="en-US" dirty="0"/>
              <a:t> - 30-45 secs and hit key points</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ce1455d69d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1" name="Google Shape;671;gce1455d69d_1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Grace</a:t>
            </a:r>
            <a:r>
              <a:rPr lang="en-US" dirty="0"/>
              <a:t> - set the stage about when we kicked off for this cohort (mid-COVID), engaging planning bodies with competing priorities, 60-90 secs</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ce1455d69d_1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6" name="Google Shape;676;gce1455d69d_1_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Grace</a:t>
            </a:r>
            <a:r>
              <a:rPr lang="en-US" dirty="0"/>
              <a:t> - 30 secs</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bfb39e305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9" name="Google Shape;699;gbfb39e305f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Grace</a:t>
            </a:r>
            <a:r>
              <a:rPr lang="en-US" dirty="0"/>
              <a:t> - 1) what is happening now in HIV planning, 2) what have we observations have we seen across bodies -- what makes a planning body effective or not, 3) data/findings that drive home the point that measuring effectiveness</a:t>
            </a:r>
            <a:endParaRPr dirty="0"/>
          </a:p>
          <a:p>
            <a:pPr marL="0" lvl="0" indent="0" algn="l" rtl="0">
              <a:lnSpc>
                <a:spcPct val="100000"/>
              </a:lnSpc>
              <a:spcBef>
                <a:spcPts val="0"/>
              </a:spcBef>
              <a:spcAft>
                <a:spcPts val="0"/>
              </a:spcAft>
              <a:buSzPts val="1400"/>
              <a:buNone/>
            </a:pPr>
            <a:r>
              <a:rPr lang="en-US" dirty="0"/>
              <a:t>2-3 mins</a:t>
            </a:r>
          </a:p>
          <a:p>
            <a:pPr marL="0" lvl="0" indent="0" algn="l" rtl="0">
              <a:lnSpc>
                <a:spcPct val="100000"/>
              </a:lnSpc>
              <a:spcBef>
                <a:spcPts val="0"/>
              </a:spcBef>
              <a:spcAft>
                <a:spcPts val="0"/>
              </a:spcAft>
              <a:buSzPts val="1400"/>
              <a:buNone/>
            </a:pPr>
            <a:endParaRPr dirty="0"/>
          </a:p>
          <a:p>
            <a:pPr marL="0" lvl="0" indent="0" algn="l" rtl="0">
              <a:spcBef>
                <a:spcPts val="0"/>
              </a:spcBef>
              <a:spcAft>
                <a:spcPts val="0"/>
              </a:spcAft>
              <a:buClr>
                <a:schemeClr val="dk1"/>
              </a:buClr>
              <a:buSzPts val="1400"/>
              <a:buFont typeface="Arial"/>
              <a:buNone/>
            </a:pPr>
            <a:r>
              <a:rPr lang="en-US" b="1" dirty="0">
                <a:solidFill>
                  <a:schemeClr val="dk1"/>
                </a:solidFill>
              </a:rPr>
              <a:t>End by 1:20-1:25pm</a:t>
            </a:r>
            <a:endParaRPr b="1"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bfa88821d1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5" name="Google Shape;705;gbfa88821d1_0_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Eve</a:t>
            </a:r>
            <a:r>
              <a:rPr lang="en-US" dirty="0"/>
              <a:t> - introduce speakers - confirm bios with speakers</a:t>
            </a:r>
            <a:endParaRPr dirty="0"/>
          </a:p>
          <a:p>
            <a:pPr marL="0" lvl="0" indent="0" algn="l" rtl="0">
              <a:lnSpc>
                <a:spcPct val="100000"/>
              </a:lnSpc>
              <a:spcBef>
                <a:spcPts val="0"/>
              </a:spcBef>
              <a:spcAft>
                <a:spcPts val="0"/>
              </a:spcAft>
              <a:buSzPts val="1400"/>
              <a:buNone/>
            </a:pPr>
            <a:endParaRPr dirty="0"/>
          </a:p>
          <a:p>
            <a:pPr marL="457200" lvl="0" indent="-298450" algn="l" rtl="0">
              <a:lnSpc>
                <a:spcPct val="100000"/>
              </a:lnSpc>
              <a:spcBef>
                <a:spcPts val="0"/>
              </a:spcBef>
              <a:spcAft>
                <a:spcPts val="0"/>
              </a:spcAft>
              <a:buSzPts val="1100"/>
              <a:buAutoNum type="arabicPeriod"/>
            </a:pPr>
            <a:r>
              <a:rPr lang="en-US" dirty="0"/>
              <a:t>Introduce yourself, your role, integrated?, anything unique about the planning body - </a:t>
            </a:r>
            <a:r>
              <a:rPr lang="en-US" b="1" dirty="0"/>
              <a:t>1 min each</a:t>
            </a:r>
            <a:endParaRPr b="1" dirty="0"/>
          </a:p>
          <a:p>
            <a:pPr marL="457200" lvl="0" indent="-298450" algn="l" rtl="0">
              <a:lnSpc>
                <a:spcPct val="100000"/>
              </a:lnSpc>
              <a:spcBef>
                <a:spcPts val="0"/>
              </a:spcBef>
              <a:spcAft>
                <a:spcPts val="0"/>
              </a:spcAft>
              <a:buSzPts val="1100"/>
              <a:buAutoNum type="arabicPeriod"/>
            </a:pPr>
            <a:r>
              <a:rPr lang="en-US" dirty="0"/>
              <a:t>React to what HH shared about state of HIV planning or HIV planning in 2021</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566" name="Google Shape;566;p4:notes"/>
          <p:cNvSpPr txBox="1">
            <a:spLocks noGrp="1"/>
          </p:cNvSpPr>
          <p:nvPr>
            <p:ph type="body" idx="1"/>
          </p:nvPr>
        </p:nvSpPr>
        <p:spPr>
          <a:xfrm>
            <a:off x="701993" y="4420314"/>
            <a:ext cx="5615939" cy="4187666"/>
          </a:xfrm>
          <a:prstGeom prst="rect">
            <a:avLst/>
          </a:prstGeom>
          <a:noFill/>
          <a:ln>
            <a:noFill/>
          </a:ln>
        </p:spPr>
        <p:txBody>
          <a:bodyPr spcFirstLastPara="1" wrap="square" lIns="93275" tIns="46625" rIns="93275" bIns="466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Julie: We will be answering questions at the end of the call and will answer as many as time permits. If you have questions during the call, please submit them using the </a:t>
            </a:r>
            <a:r>
              <a:rPr lang="en-US" sz="1200" b="0" i="0" u="none" strike="noStrike" cap="none">
                <a:solidFill>
                  <a:schemeClr val="dk1"/>
                </a:solidFill>
                <a:latin typeface="Calibri"/>
                <a:ea typeface="Calibri"/>
                <a:cs typeface="Calibri"/>
                <a:sym typeface="Calibri"/>
              </a:rPr>
              <a:t>Q&amp;A feature</a:t>
            </a:r>
            <a:r>
              <a:rPr lang="en-US" sz="1200" b="0" i="0" u="none" strike="noStrike" cap="none" dirty="0">
                <a:solidFill>
                  <a:schemeClr val="dk1"/>
                </a:solidFill>
                <a:latin typeface="Calibri"/>
                <a:ea typeface="Calibri"/>
                <a:cs typeface="Calibri"/>
                <a:sym typeface="Calibri"/>
              </a:rPr>
              <a:t>. </a:t>
            </a:r>
            <a:endParaRPr dirty="0"/>
          </a:p>
          <a:p>
            <a:pPr marL="457200" marR="0" lvl="0" indent="-22860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 also wanted to mention that after the webinar ends, an evaluation will pop up immediately. We hope that you will fill this out as it helps us improve and inform future webinars and trainings. </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300"/>
              <a:buNone/>
            </a:pPr>
            <a:endParaRPr sz="1200" b="0" i="0" u="none" strike="noStrike" cap="none" dirty="0">
              <a:solidFill>
                <a:schemeClr val="dk1"/>
              </a:solidFill>
              <a:latin typeface="Calibri"/>
              <a:ea typeface="Calibri"/>
              <a:cs typeface="Calibri"/>
              <a:sym typeface="Calibri"/>
            </a:endParaRPr>
          </a:p>
        </p:txBody>
      </p:sp>
      <p:sp>
        <p:nvSpPr>
          <p:cNvPr id="567" name="Google Shape;567;p4:notes"/>
          <p:cNvSpPr txBox="1">
            <a:spLocks noGrp="1"/>
          </p:cNvSpPr>
          <p:nvPr>
            <p:ph type="sldNum" idx="12"/>
          </p:nvPr>
        </p:nvSpPr>
        <p:spPr>
          <a:xfrm>
            <a:off x="3976332" y="8839014"/>
            <a:ext cx="3041967" cy="465295"/>
          </a:xfrm>
          <a:prstGeom prst="rect">
            <a:avLst/>
          </a:prstGeom>
          <a:noFill/>
          <a:ln>
            <a:noFill/>
          </a:ln>
        </p:spPr>
        <p:txBody>
          <a:bodyPr spcFirstLastPara="1" wrap="square" lIns="93275" tIns="46625" rIns="93275" bIns="46625" anchor="b"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c6567d3bc9_0_5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7" name="Google Shape;717;gc6567d3bc9_0_5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990"/>
              <a:buFont typeface="Arial"/>
              <a:buNone/>
            </a:pPr>
            <a:r>
              <a:rPr lang="en-US" b="1" dirty="0"/>
              <a:t>Eve</a:t>
            </a:r>
            <a:r>
              <a:rPr lang="en-US" dirty="0"/>
              <a:t> - if you have questions for myself or the panelists, you can drop in the chat feature and we will ask at the end</a:t>
            </a:r>
            <a:endParaRPr dirty="0"/>
          </a:p>
          <a:p>
            <a:pPr marL="0" lvl="0" indent="0" algn="l" rtl="0">
              <a:lnSpc>
                <a:spcPct val="100000"/>
              </a:lnSpc>
              <a:spcBef>
                <a:spcPts val="0"/>
              </a:spcBef>
              <a:spcAft>
                <a:spcPts val="0"/>
              </a:spcAft>
              <a:buClr>
                <a:schemeClr val="dk1"/>
              </a:buClr>
              <a:buSzPts val="990"/>
              <a:buFont typeface="Arial"/>
              <a:buNone/>
            </a:pPr>
            <a:endParaRPr lang="en-US" b="1" dirty="0"/>
          </a:p>
          <a:p>
            <a:pPr marL="0" lvl="0" indent="0" algn="l" rtl="0">
              <a:lnSpc>
                <a:spcPct val="100000"/>
              </a:lnSpc>
              <a:spcBef>
                <a:spcPts val="0"/>
              </a:spcBef>
              <a:spcAft>
                <a:spcPts val="0"/>
              </a:spcAft>
              <a:buClr>
                <a:schemeClr val="dk1"/>
              </a:buClr>
              <a:buSzPts val="990"/>
              <a:buFont typeface="Arial"/>
              <a:buNone/>
            </a:pPr>
            <a:r>
              <a:rPr lang="en-US" b="1" dirty="0"/>
              <a:t>(20 mins) End by 1:40-1:45pm</a:t>
            </a:r>
            <a:endParaRPr b="1"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ce1455d69d_2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3" name="Google Shape;723;gce1455d69d_2_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b="1" dirty="0">
                <a:solidFill>
                  <a:srgbClr val="666666"/>
                </a:solidFill>
                <a:latin typeface="Arial"/>
                <a:ea typeface="Arial"/>
                <a:cs typeface="Arial"/>
                <a:sym typeface="Arial"/>
              </a:rPr>
              <a:t>Eve </a:t>
            </a:r>
            <a:r>
              <a:rPr lang="en-US" b="0" dirty="0">
                <a:solidFill>
                  <a:srgbClr val="666666"/>
                </a:solidFill>
                <a:latin typeface="Arial"/>
                <a:ea typeface="Arial"/>
                <a:cs typeface="Arial"/>
                <a:sym typeface="Arial"/>
              </a:rPr>
              <a:t>- e</a:t>
            </a:r>
            <a:r>
              <a:rPr lang="en-US" dirty="0">
                <a:solidFill>
                  <a:srgbClr val="666666"/>
                </a:solidFill>
                <a:latin typeface="Arial"/>
                <a:ea typeface="Arial"/>
                <a:cs typeface="Arial"/>
                <a:sym typeface="Arial"/>
              </a:rPr>
              <a:t>very jurisdiction and planning body is different</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c6567d3bc9_0_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8" name="Google Shape;728;gc6567d3bc9_0_46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Eve</a:t>
            </a:r>
            <a:r>
              <a:rPr lang="en-US" dirty="0"/>
              <a:t> - 30 secs, more detail in the assessment guide</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c6567d3bc9_0_4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6" name="Google Shape;746;gc6567d3bc9_0_46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Eve</a:t>
            </a:r>
            <a:r>
              <a:rPr lang="en-US" dirty="0"/>
              <a:t> - 30 secs</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c6567d3bc9_0_5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2" name="Google Shape;752;gc6567d3bc9_0_5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b="1" dirty="0"/>
              <a:t>Eve</a:t>
            </a:r>
            <a:r>
              <a:rPr lang="en-US" dirty="0"/>
              <a:t> - up to 2 mins</a:t>
            </a:r>
            <a:endParaRPr dirty="0"/>
          </a:p>
          <a:p>
            <a:pPr marL="0" lvl="0" indent="0" algn="l" rtl="0">
              <a:lnSpc>
                <a:spcPct val="100000"/>
              </a:lnSpc>
              <a:spcBef>
                <a:spcPts val="0"/>
              </a:spcBef>
              <a:spcAft>
                <a:spcPts val="0"/>
              </a:spcAft>
              <a:buNone/>
            </a:pPr>
            <a:endParaRPr dirty="0"/>
          </a:p>
          <a:p>
            <a:pPr marL="457200" lvl="0" indent="-317500" algn="l" rtl="0">
              <a:lnSpc>
                <a:spcPct val="100000"/>
              </a:lnSpc>
              <a:spcBef>
                <a:spcPts val="0"/>
              </a:spcBef>
              <a:spcAft>
                <a:spcPts val="0"/>
              </a:spcAft>
              <a:buSzPts val="1400"/>
              <a:buChar char="●"/>
            </a:pPr>
            <a:r>
              <a:rPr lang="en-US" dirty="0"/>
              <a:t>Take measures to protect member’s confidentiality - ex: create a dedicated committee to run the assessment, rely on an external consultant to report back members’ data in aggregate, utilize an anonymous survey platform such as </a:t>
            </a:r>
            <a:r>
              <a:rPr lang="en-US" dirty="0" err="1"/>
              <a:t>SurveyMonkey</a:t>
            </a:r>
            <a:r>
              <a:rPr lang="en-US" baseline="30000" dirty="0" err="1"/>
              <a:t>TM</a:t>
            </a:r>
            <a:r>
              <a:rPr lang="en-US" dirty="0"/>
              <a:t>, etc.</a:t>
            </a:r>
            <a:endParaRPr dirty="0"/>
          </a:p>
          <a:p>
            <a:pPr marL="457200" lvl="0" indent="-317500" algn="l" rtl="0">
              <a:lnSpc>
                <a:spcPct val="100000"/>
              </a:lnSpc>
              <a:spcBef>
                <a:spcPts val="0"/>
              </a:spcBef>
              <a:spcAft>
                <a:spcPts val="0"/>
              </a:spcAft>
              <a:buSzPts val="1400"/>
              <a:buChar char="●"/>
            </a:pPr>
            <a:r>
              <a:rPr lang="en-US" dirty="0"/>
              <a:t>Engage all members of the HIV planning group in initial communications and secure buy-in early.</a:t>
            </a:r>
            <a:endParaRPr dirty="0"/>
          </a:p>
          <a:p>
            <a:pPr marL="457200" lvl="0" indent="-317500" algn="l" rtl="0">
              <a:lnSpc>
                <a:spcPct val="100000"/>
              </a:lnSpc>
              <a:spcBef>
                <a:spcPts val="0"/>
              </a:spcBef>
              <a:spcAft>
                <a:spcPts val="0"/>
              </a:spcAft>
              <a:buSzPts val="1400"/>
              <a:buChar char="●"/>
            </a:pPr>
            <a:r>
              <a:rPr lang="en-US" dirty="0"/>
              <a:t>Ensure all HIV planning body members, and other stakeholders as necessary, participate in online survey to ensure the data accurately reflects HIV planning body composition.</a:t>
            </a:r>
            <a:endParaRPr dirty="0"/>
          </a:p>
          <a:p>
            <a:pPr marL="457200" lvl="0" indent="-317500" algn="l" rtl="0">
              <a:lnSpc>
                <a:spcPct val="100000"/>
              </a:lnSpc>
              <a:spcBef>
                <a:spcPts val="0"/>
              </a:spcBef>
              <a:spcAft>
                <a:spcPts val="0"/>
              </a:spcAft>
              <a:buSzPts val="1400"/>
              <a:buChar char="●"/>
            </a:pPr>
            <a:r>
              <a:rPr lang="en-US" dirty="0"/>
              <a:t>Implement key informant interviews with a diverse group of members and key stakeholders, such as: new and seasoned members, government and community representatives, consumers, representatives of focus populations, committee leads, contractors, and/or planning meeting facilitators.</a:t>
            </a:r>
            <a:endParaRPr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ce1455d69d_2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8" name="Google Shape;758;gce1455d69d_2_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Eve</a:t>
            </a:r>
            <a:r>
              <a:rPr lang="en-US" dirty="0"/>
              <a:t> - 30 sec</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End by 1:45-1:50pm</a:t>
            </a:r>
            <a:endParaRPr b="1"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6: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4" name="Google Shape;764;p6:notes"/>
          <p:cNvSpPr txBox="1">
            <a:spLocks noGrp="1"/>
          </p:cNvSpPr>
          <p:nvPr>
            <p:ph type="body" idx="1"/>
          </p:nvPr>
        </p:nvSpPr>
        <p:spPr>
          <a:xfrm>
            <a:off x="701993" y="4420314"/>
            <a:ext cx="5615939" cy="4187666"/>
          </a:xfrm>
          <a:prstGeom prst="rect">
            <a:avLst/>
          </a:prstGeom>
          <a:noFill/>
          <a:ln>
            <a:noFill/>
          </a:ln>
        </p:spPr>
        <p:txBody>
          <a:bodyPr spcFirstLastPara="1" wrap="square" lIns="93275" tIns="46625" rIns="93275" bIns="46625"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1" i="0" u="none" strike="noStrike" cap="none" dirty="0">
                <a:solidFill>
                  <a:schemeClr val="dk1"/>
                </a:solidFill>
                <a:latin typeface="Calibri"/>
                <a:ea typeface="Calibri"/>
                <a:cs typeface="Calibri"/>
                <a:sym typeface="Calibri"/>
              </a:rPr>
              <a:t>Julie</a:t>
            </a:r>
            <a:r>
              <a:rPr lang="en-US" sz="1200" b="0" i="0" u="none" strike="noStrike" cap="none" dirty="0">
                <a:solidFill>
                  <a:schemeClr val="dk1"/>
                </a:solidFill>
                <a:latin typeface="Calibri"/>
                <a:ea typeface="Calibri"/>
                <a:cs typeface="Calibri"/>
                <a:sym typeface="Calibri"/>
              </a:rPr>
              <a:t>: Thank you. If you have any questions for any of our presenters, please chat them into the Q&amp;A box that</a:t>
            </a:r>
            <a:r>
              <a:rPr lang="en-US" sz="1200" b="0" i="0" u="none" strike="noStrike" cap="none" baseline="0" dirty="0">
                <a:solidFill>
                  <a:schemeClr val="dk1"/>
                </a:solidFill>
                <a:latin typeface="Calibri"/>
                <a:ea typeface="Calibri"/>
                <a:cs typeface="Calibri"/>
                <a:sym typeface="Calibri"/>
              </a:rPr>
              <a:t> you can find at the bottom of your screen</a:t>
            </a:r>
            <a:r>
              <a:rPr lang="en-US" sz="1200" b="0" i="0" u="none" strike="noStrike" cap="none"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SzPts val="300"/>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r>
              <a:rPr lang="en-US" sz="1200" b="0" i="0" u="none" strike="noStrike" cap="none" dirty="0">
                <a:solidFill>
                  <a:schemeClr val="dk1"/>
                </a:solidFill>
                <a:latin typeface="Calibri"/>
                <a:ea typeface="Calibri"/>
                <a:cs typeface="Calibri"/>
                <a:sym typeface="Calibri"/>
              </a:rPr>
              <a:t>While we wait for the questions to come in, please note that immediately after the webinar ends, an evaluation of this webinar will pop up on your screen in a moment. Please fill out this evaluation as it helps us plan and develop additional webinars and resources. </a:t>
            </a:r>
            <a:endParaRPr dirty="0"/>
          </a:p>
        </p:txBody>
      </p:sp>
      <p:sp>
        <p:nvSpPr>
          <p:cNvPr id="765" name="Google Shape;765;p6:notes"/>
          <p:cNvSpPr txBox="1">
            <a:spLocks noGrp="1"/>
          </p:cNvSpPr>
          <p:nvPr>
            <p:ph type="sldNum" idx="12"/>
          </p:nvPr>
        </p:nvSpPr>
        <p:spPr>
          <a:xfrm>
            <a:off x="3976332" y="8839014"/>
            <a:ext cx="3041967" cy="465295"/>
          </a:xfrm>
          <a:prstGeom prst="rect">
            <a:avLst/>
          </a:prstGeom>
          <a:noFill/>
          <a:ln>
            <a:noFill/>
          </a:ln>
        </p:spPr>
        <p:txBody>
          <a:bodyPr spcFirstLastPara="1" wrap="square" lIns="93275" tIns="46625" rIns="93275" bIns="46625"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Calibri"/>
                <a:ea typeface="Calibri"/>
                <a:cs typeface="Calibri"/>
                <a:sym typeface="Calibri"/>
              </a:rPr>
              <a:t>26</a:t>
            </a:fld>
            <a:endParaRPr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7: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p7:notes"/>
          <p:cNvSpPr txBox="1">
            <a:spLocks noGrp="1"/>
          </p:cNvSpPr>
          <p:nvPr>
            <p:ph type="body" idx="1"/>
          </p:nvPr>
        </p:nvSpPr>
        <p:spPr>
          <a:xfrm>
            <a:off x="701994" y="4420315"/>
            <a:ext cx="5615939" cy="4187666"/>
          </a:xfrm>
          <a:prstGeom prst="rect">
            <a:avLst/>
          </a:prstGeom>
          <a:noFill/>
          <a:ln>
            <a:noFill/>
          </a:ln>
        </p:spPr>
        <p:txBody>
          <a:bodyPr spcFirstLastPara="1" wrap="square" lIns="93250" tIns="46600" rIns="93250" bIns="46600" anchor="t" anchorCtr="0">
            <a:noAutofit/>
          </a:bodyPr>
          <a:lstStyle/>
          <a:p>
            <a:pPr marL="0" lvl="0" indent="0" algn="l" rtl="0">
              <a:lnSpc>
                <a:spcPct val="100000"/>
              </a:lnSpc>
              <a:spcBef>
                <a:spcPts val="0"/>
              </a:spcBef>
              <a:spcAft>
                <a:spcPts val="0"/>
              </a:spcAft>
              <a:buSzPts val="1400"/>
              <a:buNone/>
            </a:pPr>
            <a:r>
              <a:rPr lang="en-US" sz="1200" b="1" i="0" u="none" strike="noStrike" cap="none">
                <a:solidFill>
                  <a:schemeClr val="dk1"/>
                </a:solidFill>
                <a:latin typeface="Calibri"/>
                <a:ea typeface="Calibri"/>
                <a:cs typeface="Calibri"/>
                <a:sym typeface="Calibri"/>
              </a:rPr>
              <a:t>Julie</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a:solidFill>
                  <a:schemeClr val="dk1"/>
                </a:solidFill>
                <a:latin typeface="Calibri"/>
                <a:ea typeface="Calibri"/>
                <a:cs typeface="Calibri"/>
                <a:sym typeface="Calibri"/>
              </a:rPr>
              <a:t>Please contact us to obtain more information, request TA, share your experiences with integrated planning or join our mailing list.</a:t>
            </a:r>
            <a:endParaRPr/>
          </a:p>
          <a:p>
            <a:pPr marL="0" lvl="0" indent="0" algn="l" rtl="0">
              <a:lnSpc>
                <a:spcPct val="100000"/>
              </a:lnSpc>
              <a:spcBef>
                <a:spcPts val="0"/>
              </a:spcBef>
              <a:spcAft>
                <a:spcPts val="0"/>
              </a:spcAft>
              <a:buSzPts val="1400"/>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a:solidFill>
                  <a:schemeClr val="dk1"/>
                </a:solidFill>
                <a:latin typeface="Calibri"/>
                <a:ea typeface="Calibri"/>
                <a:cs typeface="Calibri"/>
                <a:sym typeface="Calibri"/>
              </a:rPr>
              <a:t>As a reminder, please fill out the evaluation that will pop up in a moment. </a:t>
            </a:r>
            <a:endParaRPr/>
          </a:p>
          <a:p>
            <a:pPr marL="0" lvl="0" indent="0" algn="l" rtl="0">
              <a:lnSpc>
                <a:spcPct val="100000"/>
              </a:lnSpc>
              <a:spcBef>
                <a:spcPts val="0"/>
              </a:spcBef>
              <a:spcAft>
                <a:spcPts val="0"/>
              </a:spcAft>
              <a:buSzPts val="1400"/>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a:solidFill>
                  <a:schemeClr val="dk1"/>
                </a:solidFill>
                <a:latin typeface="Calibri"/>
                <a:ea typeface="Calibri"/>
                <a:cs typeface="Calibri"/>
                <a:sym typeface="Calibri"/>
              </a:rPr>
              <a:t>Thank you and have a great afternoon.</a:t>
            </a:r>
            <a:endParaRPr/>
          </a:p>
          <a:p>
            <a:pPr marL="0" lvl="0" indent="0" algn="l" rtl="0">
              <a:lnSpc>
                <a:spcPct val="100000"/>
              </a:lnSpc>
              <a:spcBef>
                <a:spcPts val="0"/>
              </a:spcBef>
              <a:spcAft>
                <a:spcPts val="0"/>
              </a:spcAft>
              <a:buSzPts val="1400"/>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solidFill>
                <a:schemeClr val="dk1"/>
              </a:solidFill>
              <a:latin typeface="Calibri"/>
              <a:ea typeface="Calibri"/>
              <a:cs typeface="Calibri"/>
              <a:sym typeface="Calibri"/>
            </a:endParaRPr>
          </a:p>
        </p:txBody>
      </p:sp>
      <p:sp>
        <p:nvSpPr>
          <p:cNvPr id="772" name="Google Shape;772;p7:notes"/>
          <p:cNvSpPr txBox="1">
            <a:spLocks noGrp="1"/>
          </p:cNvSpPr>
          <p:nvPr>
            <p:ph type="sldNum" idx="12"/>
          </p:nvPr>
        </p:nvSpPr>
        <p:spPr>
          <a:xfrm>
            <a:off x="3976332" y="8839015"/>
            <a:ext cx="3041968" cy="465295"/>
          </a:xfrm>
          <a:prstGeom prst="rect">
            <a:avLst/>
          </a:prstGeom>
          <a:noFill/>
          <a:ln>
            <a:noFill/>
          </a:ln>
        </p:spPr>
        <p:txBody>
          <a:bodyPr spcFirstLastPara="1" wrap="square" lIns="93250" tIns="46600" rIns="93250" bIns="466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3: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57" name="Google Shape;557;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The IHAP TAC began in 2016 – and the current project continues through 2023 - to support Ryan White HIV/AIDS Program Parts A and B recipients and CDC grantees and their respective planning bodies with their overall integrated planning efforts and the implementation and monitoring of their Integrated HIV Prevention and Care Plans. We provide both national and targeted technical assistance and training activities. </a:t>
            </a:r>
            <a:r>
              <a:rPr lang="en-US" sz="1200" b="0" i="0" u="none" strike="noStrike" cap="none">
                <a:solidFill>
                  <a:schemeClr val="dk1"/>
                </a:solidFill>
                <a:latin typeface="Arial"/>
                <a:ea typeface="Arial"/>
                <a:cs typeface="Arial"/>
                <a:sym typeface="Arial"/>
              </a:rPr>
              <a:t>The IHAP TAC is led by JSI with our partner HealthHIV.</a:t>
            </a: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58" name="Google Shape;558;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200" b="1" i="0" u="none" strike="noStrike" cap="none">
                <a:solidFill>
                  <a:schemeClr val="dk1"/>
                </a:solidFill>
                <a:latin typeface="Calibri"/>
                <a:ea typeface="Calibri"/>
                <a:cs typeface="Calibri"/>
                <a:sym typeface="Calibri"/>
              </a:rPr>
              <a:t>Julie</a:t>
            </a:r>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Guidance for preparation of upcoming Integrated HIV Prevention and Care Plans for 2022-2027 has been postponed due to the COVID-19 emergency. That news is outlined in a </a:t>
            </a:r>
            <a:r>
              <a:rPr lang="en-US" sz="1200" b="0" i="0" u="sng" strike="noStrike">
                <a:solidFill>
                  <a:schemeClr val="hlink"/>
                </a:solidFill>
                <a:latin typeface="Calibri"/>
                <a:ea typeface="Calibri"/>
                <a:cs typeface="Calibri"/>
                <a:sym typeface="Calibri"/>
                <a:hlinkClick r:id="rId3"/>
              </a:rPr>
              <a:t>June 17, 2020 letter from HRSA and CDC HIV program leaders</a:t>
            </a:r>
            <a:r>
              <a:rPr lang="en-US" sz="1200" b="0" i="0">
                <a:solidFill>
                  <a:schemeClr val="dk1"/>
                </a:solidFill>
                <a:latin typeface="Calibri"/>
                <a:ea typeface="Calibri"/>
                <a:cs typeface="Calibri"/>
                <a:sym typeface="Calibri"/>
              </a:rPr>
              <a:t>. The letter explains that the expected summer release of the guidance (an update from 2015) will be delayed (with further information provided late in the year). HRSA and CDC also outline expectations for continued use of existing integrated plans and encouragement for refinement of ongoing planning, incorporation of Ending the HIV Epidemic plans, and community engagement. </a:t>
            </a:r>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CHAT: https://targethiv.org/sites/default/files/Integrated_HIV_Prevention_Care_Plan_Guidance_Postponement_June_2020.pdf</a:t>
            </a:r>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a:t>RWHAP Part A and B recipients and DHAP funded state and local health departments continue to utilize the existing Integrated HIV Prevention and Care plans as their jurisdictional HIV/AIDS Strategy or roadmap. HRSA and CDC know that many RWHAP and HIV prevention programs at the local and state levels have integrated planning activities; such activities encompass joint comprehensive needs assessment, information and data sharing, cross representation on prevention and care planning bodies, coordinated/combined projects, combined meetings, and fully merged planning bodies. Overall, we continue to encourage planning groups to streamline their approaches to HIV planning even as those approaches evolve in the context of a public health pandemic. </a:t>
            </a: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499" name="Google Shape;499;p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42509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200" b="1" i="0" u="none" strike="noStrike" cap="none">
                <a:solidFill>
                  <a:schemeClr val="dk1"/>
                </a:solidFill>
                <a:latin typeface="Calibri"/>
                <a:ea typeface="Calibri"/>
                <a:cs typeface="Calibri"/>
                <a:sym typeface="Calibri"/>
              </a:rPr>
              <a:t>Julie</a:t>
            </a:r>
            <a:endParaRPr/>
          </a:p>
          <a:p>
            <a:pPr marL="0" marR="0" lvl="0" indent="0" algn="l" rtl="0">
              <a:lnSpc>
                <a:spcPct val="100000"/>
              </a:lnSpc>
              <a:spcBef>
                <a:spcPts val="0"/>
              </a:spcBef>
              <a:spcAft>
                <a:spcPts val="0"/>
              </a:spcAft>
              <a:buClr>
                <a:srgbClr val="000000"/>
              </a:buClr>
              <a:buSzPts val="1400"/>
              <a:buFont typeface="Arial"/>
              <a:buNone/>
            </a:pPr>
            <a:r>
              <a:rPr lang="en-US"/>
              <a:t>We also acknowledge that many of you have developed your Ending the HIV Epidemic Plans that were required as part of the Ending the HIV Epidemic initiative funding from CDC and may be in the process of further refining those plans now. We encourage you to incorporate your community engagement for the EHE plans and your integrated planning activities to the extent that is helpful. The Integrated HIV Prevention and Care Plan is the umbrella plan for all of your HIV-related resources and activities and the EHE plan should work in conjunction as a subset of focused resources and activities. </a:t>
            </a:r>
            <a:endParaRPr/>
          </a:p>
        </p:txBody>
      </p:sp>
      <p:sp>
        <p:nvSpPr>
          <p:cNvPr id="506" name="Google Shape;506;p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33423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5: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5:notes"/>
          <p:cNvSpPr txBox="1">
            <a:spLocks noGrp="1"/>
          </p:cNvSpPr>
          <p:nvPr>
            <p:ph type="body" idx="1"/>
          </p:nvPr>
        </p:nvSpPr>
        <p:spPr>
          <a:xfrm>
            <a:off x="701993" y="4420314"/>
            <a:ext cx="5615939" cy="4187666"/>
          </a:xfrm>
          <a:prstGeom prst="rect">
            <a:avLst/>
          </a:prstGeom>
          <a:noFill/>
          <a:ln>
            <a:noFill/>
          </a:ln>
        </p:spPr>
        <p:txBody>
          <a:bodyPr spcFirstLastPara="1" wrap="square" lIns="93275" tIns="46625" rIns="93275" bIns="466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We hope that after today, you will be able to:</a:t>
            </a:r>
            <a:endParaRPr dirty="0"/>
          </a:p>
          <a:p>
            <a:pPr marL="514350" lvl="0" indent="-514350" algn="l" rtl="0">
              <a:lnSpc>
                <a:spcPct val="80000"/>
              </a:lnSpc>
              <a:spcBef>
                <a:spcPts val="1744"/>
              </a:spcBef>
              <a:spcAft>
                <a:spcPts val="0"/>
              </a:spcAft>
              <a:buSzPts val="1209"/>
              <a:buFont typeface="Calibri"/>
              <a:buAutoNum type="arabicPeriod"/>
            </a:pPr>
            <a:r>
              <a:rPr lang="en-US" dirty="0"/>
              <a:t>Discuss the need to evaluate the effectiveness of state and local integrated HIV prevention and care planning efforts.</a:t>
            </a:r>
            <a:endParaRPr dirty="0"/>
          </a:p>
          <a:p>
            <a:pPr marL="514350" lvl="0" indent="-514350" algn="l" rtl="0">
              <a:lnSpc>
                <a:spcPct val="80000"/>
              </a:lnSpc>
              <a:spcBef>
                <a:spcPts val="1744"/>
              </a:spcBef>
              <a:spcAft>
                <a:spcPts val="0"/>
              </a:spcAft>
              <a:buSzPts val="1209"/>
              <a:buFont typeface="Calibri"/>
              <a:buAutoNum type="arabicPeriod"/>
            </a:pPr>
            <a:r>
              <a:rPr lang="en-US" dirty="0"/>
              <a:t>List barriers that integrated HIV planning bodies face to effective HIV planning in their communities.</a:t>
            </a:r>
            <a:endParaRPr dirty="0"/>
          </a:p>
          <a:p>
            <a:pPr marL="514350" lvl="0" indent="-514350" algn="l" rtl="0">
              <a:lnSpc>
                <a:spcPct val="80000"/>
              </a:lnSpc>
              <a:spcBef>
                <a:spcPts val="1744"/>
              </a:spcBef>
              <a:spcAft>
                <a:spcPts val="0"/>
              </a:spcAft>
              <a:buSzPts val="1209"/>
              <a:buFont typeface="Calibri"/>
              <a:buAutoNum type="arabicPeriod"/>
            </a:pPr>
            <a:r>
              <a:rPr lang="en-US" dirty="0"/>
              <a:t>Summarize the adaptable tools available for conducting a self-assessment of HIV planning effectiveness.</a:t>
            </a:r>
            <a:endParaRPr dirty="0"/>
          </a:p>
          <a:p>
            <a:pPr marL="514350" lvl="0" indent="-514350" algn="l" rtl="0">
              <a:lnSpc>
                <a:spcPct val="80000"/>
              </a:lnSpc>
              <a:spcBef>
                <a:spcPts val="1744"/>
              </a:spcBef>
              <a:spcAft>
                <a:spcPts val="0"/>
              </a:spcAft>
              <a:buSzPts val="1209"/>
              <a:buFont typeface="Calibri"/>
              <a:buAutoNum type="arabicPeriod"/>
            </a:pPr>
            <a:r>
              <a:rPr lang="en-US" dirty="0"/>
              <a:t>Understand how to adapt the tools for your own planning body.</a:t>
            </a:r>
            <a:endParaRPr dirty="0"/>
          </a:p>
        </p:txBody>
      </p:sp>
      <p:sp>
        <p:nvSpPr>
          <p:cNvPr id="579" name="Google Shape;579;p5:notes"/>
          <p:cNvSpPr txBox="1">
            <a:spLocks noGrp="1"/>
          </p:cNvSpPr>
          <p:nvPr>
            <p:ph type="sldNum" idx="12"/>
          </p:nvPr>
        </p:nvSpPr>
        <p:spPr>
          <a:xfrm>
            <a:off x="3976332" y="8839014"/>
            <a:ext cx="3041967" cy="465295"/>
          </a:xfrm>
          <a:prstGeom prst="rect">
            <a:avLst/>
          </a:prstGeom>
          <a:noFill/>
          <a:ln>
            <a:noFill/>
          </a:ln>
        </p:spPr>
        <p:txBody>
          <a:bodyPr spcFirstLastPara="1" wrap="square" lIns="93275" tIns="46625" rIns="93275" bIns="46625" anchor="b"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c6567d3bc9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5" name="Google Shape;585;gc6567d3bc9_0_13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Julie or Marissa </a:t>
            </a:r>
            <a:r>
              <a:rPr lang="en-US" dirty="0"/>
              <a:t>– introduce HH</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Name, title, prior relevant experience, role on the assessment project - 30-45 secs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Marissa</a:t>
            </a:r>
            <a:endParaRPr dirty="0"/>
          </a:p>
          <a:p>
            <a:pPr marL="0" lvl="0" indent="0" algn="l" rtl="0">
              <a:lnSpc>
                <a:spcPct val="100000"/>
              </a:lnSpc>
              <a:spcBef>
                <a:spcPts val="0"/>
              </a:spcBef>
              <a:spcAft>
                <a:spcPts val="0"/>
              </a:spcAft>
              <a:buSzPts val="1400"/>
              <a:buNone/>
            </a:pPr>
            <a:r>
              <a:rPr lang="en-US" dirty="0"/>
              <a:t>Eve</a:t>
            </a:r>
            <a:endParaRPr dirty="0"/>
          </a:p>
          <a:p>
            <a:pPr marL="0" lvl="0" indent="0" algn="l" rtl="0">
              <a:lnSpc>
                <a:spcPct val="100000"/>
              </a:lnSpc>
              <a:spcBef>
                <a:spcPts val="0"/>
              </a:spcBef>
              <a:spcAft>
                <a:spcPts val="0"/>
              </a:spcAft>
              <a:buSzPts val="1400"/>
              <a:buNone/>
            </a:pPr>
            <a:r>
              <a:rPr lang="en-US" dirty="0"/>
              <a:t>Grace</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bfa88821d1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6" name="Google Shape;596;gbfa88821d1_0_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Marissa</a:t>
            </a:r>
            <a:endParaRPr b="1"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ce1455d69d_2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2" name="Google Shape;602;gce1455d69d_2_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Marissa</a:t>
            </a:r>
            <a:endParaRPr b="1"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9"/>
          <p:cNvSpPr/>
          <p:nvPr/>
        </p:nvSpPr>
        <p:spPr>
          <a:xfrm>
            <a:off x="0" y="5562600"/>
            <a:ext cx="9144000" cy="990599"/>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 name="Google Shape;10;p9"/>
          <p:cNvSpPr txBox="1">
            <a:spLocks noGrp="1"/>
          </p:cNvSpPr>
          <p:nvPr>
            <p:ph type="ctrTitle"/>
          </p:nvPr>
        </p:nvSpPr>
        <p:spPr>
          <a:xfrm>
            <a:off x="685800" y="609600"/>
            <a:ext cx="7772400" cy="1470024"/>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1" name="Google Shape;11;p9"/>
          <p:cNvSpPr txBox="1">
            <a:spLocks noGrp="1"/>
          </p:cNvSpPr>
          <p:nvPr>
            <p:ph type="subTitle" idx="1"/>
          </p:nvPr>
        </p:nvSpPr>
        <p:spPr>
          <a:xfrm>
            <a:off x="685800" y="2263140"/>
            <a:ext cx="7772400" cy="70866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480"/>
              </a:spcBef>
              <a:spcAft>
                <a:spcPts val="0"/>
              </a:spcAft>
              <a:buClr>
                <a:schemeClr val="accent2"/>
              </a:buClr>
              <a:buSzPts val="2400"/>
              <a:buFont typeface="Noto Sans Symbols"/>
              <a:buNone/>
              <a:defRPr sz="2400" b="0" i="0" u="none" strike="noStrike" cap="none">
                <a:solidFill>
                  <a:schemeClr val="dk1"/>
                </a:solidFill>
                <a:latin typeface="Calibri"/>
                <a:ea typeface="Calibri"/>
                <a:cs typeface="Calibri"/>
                <a:sym typeface="Calibri"/>
              </a:defRPr>
            </a:lvl1pPr>
            <a:lvl2pPr marR="0" lvl="1" algn="ctr">
              <a:lnSpc>
                <a:spcPct val="100000"/>
              </a:lnSpc>
              <a:spcBef>
                <a:spcPts val="560"/>
              </a:spcBef>
              <a:spcAft>
                <a:spcPts val="0"/>
              </a:spcAft>
              <a:buClr>
                <a:schemeClr val="accent1"/>
              </a:buClr>
              <a:buSzPts val="2800"/>
              <a:buFont typeface="Arial"/>
              <a:buNone/>
              <a:defRPr sz="2800" b="0" i="0" u="none" strike="noStrike" cap="none">
                <a:solidFill>
                  <a:srgbClr val="98999A"/>
                </a:solidFill>
                <a:latin typeface="Calibri"/>
                <a:ea typeface="Calibri"/>
                <a:cs typeface="Calibri"/>
                <a:sym typeface="Calibri"/>
              </a:defRPr>
            </a:lvl2pPr>
            <a:lvl3pPr marR="0" lvl="2" algn="ctr">
              <a:lnSpc>
                <a:spcPct val="100000"/>
              </a:lnSpc>
              <a:spcBef>
                <a:spcPts val="480"/>
              </a:spcBef>
              <a:spcAft>
                <a:spcPts val="0"/>
              </a:spcAft>
              <a:buClr>
                <a:schemeClr val="accent5"/>
              </a:buClr>
              <a:buSzPts val="2400"/>
              <a:buFont typeface="Noto Sans Symbols"/>
              <a:buNone/>
              <a:defRPr sz="2400" b="0" i="0" u="none" strike="noStrike" cap="none">
                <a:solidFill>
                  <a:srgbClr val="98999A"/>
                </a:solidFill>
                <a:latin typeface="Calibri"/>
                <a:ea typeface="Calibri"/>
                <a:cs typeface="Calibri"/>
                <a:sym typeface="Calibri"/>
              </a:defRPr>
            </a:lvl3pPr>
            <a:lvl4pPr marR="0" lvl="3" algn="ctr">
              <a:lnSpc>
                <a:spcPct val="100000"/>
              </a:lnSpc>
              <a:spcBef>
                <a:spcPts val="400"/>
              </a:spcBef>
              <a:spcAft>
                <a:spcPts val="0"/>
              </a:spcAft>
              <a:buClr>
                <a:srgbClr val="F7A4A7"/>
              </a:buClr>
              <a:buSzPts val="2000"/>
              <a:buFont typeface="Arial"/>
              <a:buNone/>
              <a:defRPr sz="2000" b="0" i="0" u="none" strike="noStrike" cap="none">
                <a:solidFill>
                  <a:srgbClr val="98999A"/>
                </a:solidFill>
                <a:latin typeface="Calibri"/>
                <a:ea typeface="Calibri"/>
                <a:cs typeface="Calibri"/>
                <a:sym typeface="Calibri"/>
              </a:defRPr>
            </a:lvl4pPr>
            <a:lvl5pPr marR="0" lvl="4" algn="ctr">
              <a:lnSpc>
                <a:spcPct val="100000"/>
              </a:lnSpc>
              <a:spcBef>
                <a:spcPts val="400"/>
              </a:spcBef>
              <a:spcAft>
                <a:spcPts val="0"/>
              </a:spcAft>
              <a:buClr>
                <a:srgbClr val="DCDDDD"/>
              </a:buClr>
              <a:buSzPts val="2000"/>
              <a:buFont typeface="Noto Sans Symbols"/>
              <a:buNone/>
              <a:defRPr sz="2000" b="0" i="0" u="none" strike="noStrike" cap="none">
                <a:solidFill>
                  <a:srgbClr val="98999A"/>
                </a:solidFill>
                <a:latin typeface="Calibri"/>
                <a:ea typeface="Calibri"/>
                <a:cs typeface="Calibri"/>
                <a:sym typeface="Calibri"/>
              </a:defRPr>
            </a:lvl5pPr>
            <a:lvl6pPr marR="0" lvl="5" algn="ctr">
              <a:lnSpc>
                <a:spcPct val="100000"/>
              </a:lnSpc>
              <a:spcBef>
                <a:spcPts val="400"/>
              </a:spcBef>
              <a:spcAft>
                <a:spcPts val="0"/>
              </a:spcAft>
              <a:buClr>
                <a:srgbClr val="98999A"/>
              </a:buClr>
              <a:buSzPts val="2000"/>
              <a:buFont typeface="Arial"/>
              <a:buNone/>
              <a:defRPr sz="2000" b="0" i="0" u="none" strike="noStrike" cap="none">
                <a:solidFill>
                  <a:srgbClr val="98999A"/>
                </a:solidFill>
                <a:latin typeface="Calibri"/>
                <a:ea typeface="Calibri"/>
                <a:cs typeface="Calibri"/>
                <a:sym typeface="Calibri"/>
              </a:defRPr>
            </a:lvl6pPr>
            <a:lvl7pPr marR="0" lvl="6" algn="ctr">
              <a:lnSpc>
                <a:spcPct val="100000"/>
              </a:lnSpc>
              <a:spcBef>
                <a:spcPts val="400"/>
              </a:spcBef>
              <a:spcAft>
                <a:spcPts val="0"/>
              </a:spcAft>
              <a:buClr>
                <a:srgbClr val="98999A"/>
              </a:buClr>
              <a:buSzPts val="2000"/>
              <a:buFont typeface="Arial"/>
              <a:buNone/>
              <a:defRPr sz="2000" b="0" i="0" u="none" strike="noStrike" cap="none">
                <a:solidFill>
                  <a:srgbClr val="98999A"/>
                </a:solidFill>
                <a:latin typeface="Calibri"/>
                <a:ea typeface="Calibri"/>
                <a:cs typeface="Calibri"/>
                <a:sym typeface="Calibri"/>
              </a:defRPr>
            </a:lvl7pPr>
            <a:lvl8pPr marR="0" lvl="7" algn="ctr">
              <a:lnSpc>
                <a:spcPct val="100000"/>
              </a:lnSpc>
              <a:spcBef>
                <a:spcPts val="400"/>
              </a:spcBef>
              <a:spcAft>
                <a:spcPts val="0"/>
              </a:spcAft>
              <a:buClr>
                <a:srgbClr val="98999A"/>
              </a:buClr>
              <a:buSzPts val="2000"/>
              <a:buFont typeface="Arial"/>
              <a:buNone/>
              <a:defRPr sz="2000" b="0" i="0" u="none" strike="noStrike" cap="none">
                <a:solidFill>
                  <a:srgbClr val="98999A"/>
                </a:solidFill>
                <a:latin typeface="Calibri"/>
                <a:ea typeface="Calibri"/>
                <a:cs typeface="Calibri"/>
                <a:sym typeface="Calibri"/>
              </a:defRPr>
            </a:lvl8pPr>
            <a:lvl9pPr marR="0" lvl="8" algn="ctr">
              <a:lnSpc>
                <a:spcPct val="100000"/>
              </a:lnSpc>
              <a:spcBef>
                <a:spcPts val="400"/>
              </a:spcBef>
              <a:spcAft>
                <a:spcPts val="0"/>
              </a:spcAft>
              <a:buClr>
                <a:srgbClr val="98999A"/>
              </a:buClr>
              <a:buSzPts val="2000"/>
              <a:buFont typeface="Arial"/>
              <a:buNone/>
              <a:defRPr sz="2000" b="0" i="0" u="none" strike="noStrike" cap="none">
                <a:solidFill>
                  <a:srgbClr val="98999A"/>
                </a:solidFill>
                <a:latin typeface="Calibri"/>
                <a:ea typeface="Calibri"/>
                <a:cs typeface="Calibri"/>
                <a:sym typeface="Calibri"/>
              </a:defRPr>
            </a:lvl9pPr>
          </a:lstStyle>
          <a:p>
            <a:endParaRPr/>
          </a:p>
        </p:txBody>
      </p:sp>
      <p:pic>
        <p:nvPicPr>
          <p:cNvPr id="12" name="Google Shape;12;p9"/>
          <p:cNvPicPr preferRelativeResize="0"/>
          <p:nvPr/>
        </p:nvPicPr>
        <p:blipFill rotWithShape="1">
          <a:blip r:embed="rId2">
            <a:alphaModFix/>
          </a:blip>
          <a:srcRect/>
          <a:stretch/>
        </p:blipFill>
        <p:spPr>
          <a:xfrm>
            <a:off x="457200" y="5388960"/>
            <a:ext cx="5736799" cy="1337881"/>
          </a:xfrm>
          <a:prstGeom prst="rect">
            <a:avLst/>
          </a:prstGeom>
          <a:noFill/>
          <a:ln>
            <a:noFill/>
          </a:ln>
        </p:spPr>
      </p:pic>
      <p:pic>
        <p:nvPicPr>
          <p:cNvPr id="13" name="Google Shape;13;p9"/>
          <p:cNvPicPr preferRelativeResize="0"/>
          <p:nvPr/>
        </p:nvPicPr>
        <p:blipFill rotWithShape="1">
          <a:blip r:embed="rId3">
            <a:alphaModFix/>
          </a:blip>
          <a:srcRect/>
          <a:stretch/>
        </p:blipFill>
        <p:spPr>
          <a:xfrm>
            <a:off x="7769249" y="5827210"/>
            <a:ext cx="688951" cy="46137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457200" y="274637"/>
            <a:ext cx="82296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27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350"/>
            </a:lvl2pPr>
            <a:lvl3pPr lvl="2" algn="l">
              <a:lnSpc>
                <a:spcPct val="100000"/>
              </a:lnSpc>
              <a:spcBef>
                <a:spcPts val="0"/>
              </a:spcBef>
              <a:spcAft>
                <a:spcPts val="0"/>
              </a:spcAft>
              <a:buSzPts val="1800"/>
              <a:buNone/>
              <a:defRPr sz="1350"/>
            </a:lvl3pPr>
            <a:lvl4pPr lvl="3" algn="l">
              <a:lnSpc>
                <a:spcPct val="100000"/>
              </a:lnSpc>
              <a:spcBef>
                <a:spcPts val="0"/>
              </a:spcBef>
              <a:spcAft>
                <a:spcPts val="0"/>
              </a:spcAft>
              <a:buSzPts val="1800"/>
              <a:buNone/>
              <a:defRPr sz="1350"/>
            </a:lvl4pPr>
            <a:lvl5pPr lvl="4" algn="l">
              <a:lnSpc>
                <a:spcPct val="100000"/>
              </a:lnSpc>
              <a:spcBef>
                <a:spcPts val="0"/>
              </a:spcBef>
              <a:spcAft>
                <a:spcPts val="0"/>
              </a:spcAft>
              <a:buSzPts val="1800"/>
              <a:buNone/>
              <a:defRPr sz="1350"/>
            </a:lvl5pPr>
            <a:lvl6pPr lvl="5" algn="l">
              <a:lnSpc>
                <a:spcPct val="100000"/>
              </a:lnSpc>
              <a:spcBef>
                <a:spcPts val="0"/>
              </a:spcBef>
              <a:spcAft>
                <a:spcPts val="0"/>
              </a:spcAft>
              <a:buSzPts val="1800"/>
              <a:buNone/>
              <a:defRPr sz="1350"/>
            </a:lvl6pPr>
            <a:lvl7pPr lvl="6" algn="l">
              <a:lnSpc>
                <a:spcPct val="100000"/>
              </a:lnSpc>
              <a:spcBef>
                <a:spcPts val="0"/>
              </a:spcBef>
              <a:spcAft>
                <a:spcPts val="0"/>
              </a:spcAft>
              <a:buSzPts val="1800"/>
              <a:buNone/>
              <a:defRPr sz="1350"/>
            </a:lvl7pPr>
            <a:lvl8pPr lvl="7" algn="l">
              <a:lnSpc>
                <a:spcPct val="100000"/>
              </a:lnSpc>
              <a:spcBef>
                <a:spcPts val="0"/>
              </a:spcBef>
              <a:spcAft>
                <a:spcPts val="0"/>
              </a:spcAft>
              <a:buSzPts val="1800"/>
              <a:buNone/>
              <a:defRPr sz="1350"/>
            </a:lvl8pPr>
            <a:lvl9pPr lvl="8" algn="l">
              <a:lnSpc>
                <a:spcPct val="100000"/>
              </a:lnSpc>
              <a:spcBef>
                <a:spcPts val="0"/>
              </a:spcBef>
              <a:spcAft>
                <a:spcPts val="0"/>
              </a:spcAft>
              <a:buSzPts val="1800"/>
              <a:buNone/>
              <a:defRPr sz="1350"/>
            </a:lvl9pPr>
          </a:lstStyle>
          <a:p>
            <a:endParaRPr/>
          </a:p>
        </p:txBody>
      </p:sp>
      <p:sp>
        <p:nvSpPr>
          <p:cNvPr id="67" name="Google Shape;67;p11"/>
          <p:cNvSpPr txBox="1">
            <a:spLocks noGrp="1"/>
          </p:cNvSpPr>
          <p:nvPr>
            <p:ph type="body" idx="1"/>
          </p:nvPr>
        </p:nvSpPr>
        <p:spPr>
          <a:xfrm>
            <a:off x="457200" y="1371600"/>
            <a:ext cx="8229600" cy="438912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480"/>
              </a:spcBef>
              <a:spcAft>
                <a:spcPts val="0"/>
              </a:spcAft>
              <a:buClr>
                <a:schemeClr val="accent2"/>
              </a:buClr>
              <a:buSzPts val="3200"/>
              <a:buFont typeface="Noto Sans Symbols"/>
              <a:buChar char="▪"/>
              <a:defRPr sz="24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420"/>
              </a:spcBef>
              <a:spcAft>
                <a:spcPts val="0"/>
              </a:spcAft>
              <a:buClr>
                <a:schemeClr val="accent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360"/>
              </a:spcBef>
              <a:spcAft>
                <a:spcPts val="0"/>
              </a:spcAft>
              <a:buClr>
                <a:schemeClr val="accent5"/>
              </a:buClr>
              <a:buSzPts val="24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300"/>
              </a:spcBef>
              <a:spcAft>
                <a:spcPts val="0"/>
              </a:spcAft>
              <a:buClr>
                <a:srgbClr val="F7A4A7"/>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300"/>
              </a:spcBef>
              <a:spcAft>
                <a:spcPts val="0"/>
              </a:spcAft>
              <a:buClr>
                <a:srgbClr val="DCDDDD"/>
              </a:buClr>
              <a:buSzPts val="2000"/>
              <a:buFont typeface="Noto Sans Symbols"/>
              <a:buChar char="▪"/>
              <a:defRPr sz="15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cxnSp>
        <p:nvCxnSpPr>
          <p:cNvPr id="68" name="Google Shape;68;p11"/>
          <p:cNvCxnSpPr/>
          <p:nvPr/>
        </p:nvCxnSpPr>
        <p:spPr>
          <a:xfrm>
            <a:off x="457200" y="1143000"/>
            <a:ext cx="8229600" cy="0"/>
          </a:xfrm>
          <a:prstGeom prst="straightConnector1">
            <a:avLst/>
          </a:prstGeom>
          <a:noFill/>
          <a:ln w="63500" cap="sq" cmpd="sng">
            <a:solidFill>
              <a:schemeClr val="accent2"/>
            </a:solidFill>
            <a:prstDash val="solid"/>
            <a:miter lim="8000"/>
            <a:headEnd type="none" w="sm" len="sm"/>
            <a:tailEnd type="none" w="sm" len="sm"/>
          </a:ln>
        </p:spPr>
      </p:cxnSp>
      <p:grpSp>
        <p:nvGrpSpPr>
          <p:cNvPr id="69" name="Google Shape;69;p11"/>
          <p:cNvGrpSpPr/>
          <p:nvPr/>
        </p:nvGrpSpPr>
        <p:grpSpPr>
          <a:xfrm>
            <a:off x="0" y="6053302"/>
            <a:ext cx="9144000" cy="685826"/>
            <a:chOff x="0" y="6053302"/>
            <a:chExt cx="12192000" cy="685826"/>
          </a:xfrm>
        </p:grpSpPr>
        <p:sp>
          <p:nvSpPr>
            <p:cNvPr id="70" name="Google Shape;70;p11"/>
            <p:cNvSpPr/>
            <p:nvPr/>
          </p:nvSpPr>
          <p:spPr>
            <a:xfrm>
              <a:off x="0" y="6053302"/>
              <a:ext cx="12192000" cy="685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pic>
          <p:nvPicPr>
            <p:cNvPr id="71" name="Google Shape;71;p11"/>
            <p:cNvPicPr preferRelativeResize="0"/>
            <p:nvPr/>
          </p:nvPicPr>
          <p:blipFill rotWithShape="1">
            <a:blip r:embed="rId2">
              <a:alphaModFix/>
            </a:blip>
            <a:srcRect l="26580" t="28339" b="20399"/>
            <a:stretch/>
          </p:blipFill>
          <p:spPr>
            <a:xfrm>
              <a:off x="7370442" y="6053303"/>
              <a:ext cx="4211958" cy="685825"/>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2"/>
        <p:cNvGrpSpPr/>
        <p:nvPr/>
      </p:nvGrpSpPr>
      <p:grpSpPr>
        <a:xfrm>
          <a:off x="0" y="0"/>
          <a:ext cx="0" cy="0"/>
          <a:chOff x="0" y="0"/>
          <a:chExt cx="0" cy="0"/>
        </a:xfrm>
      </p:grpSpPr>
      <p:sp>
        <p:nvSpPr>
          <p:cNvPr id="73" name="Google Shape;73;p22"/>
          <p:cNvSpPr/>
          <p:nvPr/>
        </p:nvSpPr>
        <p:spPr>
          <a:xfrm>
            <a:off x="0" y="5562602"/>
            <a:ext cx="9144000" cy="990599"/>
          </a:xfrm>
          <a:prstGeom prst="rect">
            <a:avLst/>
          </a:prstGeom>
          <a:solidFill>
            <a:schemeClr val="accent6"/>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74" name="Google Shape;74;p22"/>
          <p:cNvSpPr txBox="1">
            <a:spLocks noGrp="1"/>
          </p:cNvSpPr>
          <p:nvPr>
            <p:ph type="ctrTitle"/>
          </p:nvPr>
        </p:nvSpPr>
        <p:spPr>
          <a:xfrm>
            <a:off x="685800" y="609600"/>
            <a:ext cx="7772400" cy="1470024"/>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3"/>
              </a:buClr>
              <a:buSzPts val="3600"/>
              <a:buFont typeface="Calibri"/>
              <a:buNone/>
              <a:defRPr sz="27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350"/>
            </a:lvl2pPr>
            <a:lvl3pPr lvl="2" algn="l">
              <a:lnSpc>
                <a:spcPct val="100000"/>
              </a:lnSpc>
              <a:spcBef>
                <a:spcPts val="0"/>
              </a:spcBef>
              <a:spcAft>
                <a:spcPts val="0"/>
              </a:spcAft>
              <a:buSzPts val="1800"/>
              <a:buNone/>
              <a:defRPr sz="1350"/>
            </a:lvl3pPr>
            <a:lvl4pPr lvl="3" algn="l">
              <a:lnSpc>
                <a:spcPct val="100000"/>
              </a:lnSpc>
              <a:spcBef>
                <a:spcPts val="0"/>
              </a:spcBef>
              <a:spcAft>
                <a:spcPts val="0"/>
              </a:spcAft>
              <a:buSzPts val="1800"/>
              <a:buNone/>
              <a:defRPr sz="1350"/>
            </a:lvl4pPr>
            <a:lvl5pPr lvl="4" algn="l">
              <a:lnSpc>
                <a:spcPct val="100000"/>
              </a:lnSpc>
              <a:spcBef>
                <a:spcPts val="0"/>
              </a:spcBef>
              <a:spcAft>
                <a:spcPts val="0"/>
              </a:spcAft>
              <a:buSzPts val="1800"/>
              <a:buNone/>
              <a:defRPr sz="1350"/>
            </a:lvl5pPr>
            <a:lvl6pPr lvl="5" algn="l">
              <a:lnSpc>
                <a:spcPct val="100000"/>
              </a:lnSpc>
              <a:spcBef>
                <a:spcPts val="0"/>
              </a:spcBef>
              <a:spcAft>
                <a:spcPts val="0"/>
              </a:spcAft>
              <a:buSzPts val="1800"/>
              <a:buNone/>
              <a:defRPr sz="1350"/>
            </a:lvl6pPr>
            <a:lvl7pPr lvl="6" algn="l">
              <a:lnSpc>
                <a:spcPct val="100000"/>
              </a:lnSpc>
              <a:spcBef>
                <a:spcPts val="0"/>
              </a:spcBef>
              <a:spcAft>
                <a:spcPts val="0"/>
              </a:spcAft>
              <a:buSzPts val="1800"/>
              <a:buNone/>
              <a:defRPr sz="1350"/>
            </a:lvl7pPr>
            <a:lvl8pPr lvl="7" algn="l">
              <a:lnSpc>
                <a:spcPct val="100000"/>
              </a:lnSpc>
              <a:spcBef>
                <a:spcPts val="0"/>
              </a:spcBef>
              <a:spcAft>
                <a:spcPts val="0"/>
              </a:spcAft>
              <a:buSzPts val="1800"/>
              <a:buNone/>
              <a:defRPr sz="1350"/>
            </a:lvl8pPr>
            <a:lvl9pPr lvl="8" algn="l">
              <a:lnSpc>
                <a:spcPct val="100000"/>
              </a:lnSpc>
              <a:spcBef>
                <a:spcPts val="0"/>
              </a:spcBef>
              <a:spcAft>
                <a:spcPts val="0"/>
              </a:spcAft>
              <a:buSzPts val="1800"/>
              <a:buNone/>
              <a:defRPr sz="1350"/>
            </a:lvl9pPr>
          </a:lstStyle>
          <a:p>
            <a:endParaRPr/>
          </a:p>
        </p:txBody>
      </p:sp>
      <p:sp>
        <p:nvSpPr>
          <p:cNvPr id="75" name="Google Shape;75;p22"/>
          <p:cNvSpPr txBox="1">
            <a:spLocks noGrp="1"/>
          </p:cNvSpPr>
          <p:nvPr>
            <p:ph type="subTitle" idx="1"/>
          </p:nvPr>
        </p:nvSpPr>
        <p:spPr>
          <a:xfrm>
            <a:off x="685800" y="2263140"/>
            <a:ext cx="7772400" cy="70866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360"/>
              </a:spcBef>
              <a:spcAft>
                <a:spcPts val="0"/>
              </a:spcAft>
              <a:buClr>
                <a:schemeClr val="accent2"/>
              </a:buClr>
              <a:buSzPts val="2400"/>
              <a:buFont typeface="Noto Sans Symbols"/>
              <a:buNone/>
              <a:defRPr sz="1800" b="0" i="0" u="none" strike="noStrike" cap="none">
                <a:solidFill>
                  <a:schemeClr val="dk1"/>
                </a:solidFill>
                <a:latin typeface="Calibri"/>
                <a:ea typeface="Calibri"/>
                <a:cs typeface="Calibri"/>
                <a:sym typeface="Calibri"/>
              </a:defRPr>
            </a:lvl1pPr>
            <a:lvl2pPr marR="0" lvl="1" algn="ctr">
              <a:lnSpc>
                <a:spcPct val="100000"/>
              </a:lnSpc>
              <a:spcBef>
                <a:spcPts val="420"/>
              </a:spcBef>
              <a:spcAft>
                <a:spcPts val="0"/>
              </a:spcAft>
              <a:buClr>
                <a:schemeClr val="accent1"/>
              </a:buClr>
              <a:buSzPts val="2800"/>
              <a:buFont typeface="Arial"/>
              <a:buNone/>
              <a:defRPr sz="2100" b="0" i="0" u="none" strike="noStrike" cap="none">
                <a:solidFill>
                  <a:srgbClr val="98999A"/>
                </a:solidFill>
                <a:latin typeface="Calibri"/>
                <a:ea typeface="Calibri"/>
                <a:cs typeface="Calibri"/>
                <a:sym typeface="Calibri"/>
              </a:defRPr>
            </a:lvl2pPr>
            <a:lvl3pPr marR="0" lvl="2" algn="ctr">
              <a:lnSpc>
                <a:spcPct val="100000"/>
              </a:lnSpc>
              <a:spcBef>
                <a:spcPts val="360"/>
              </a:spcBef>
              <a:spcAft>
                <a:spcPts val="0"/>
              </a:spcAft>
              <a:buClr>
                <a:schemeClr val="accent5"/>
              </a:buClr>
              <a:buSzPts val="2400"/>
              <a:buFont typeface="Noto Sans Symbols"/>
              <a:buNone/>
              <a:defRPr sz="1800" b="0" i="0" u="none" strike="noStrike" cap="none">
                <a:solidFill>
                  <a:srgbClr val="98999A"/>
                </a:solidFill>
                <a:latin typeface="Calibri"/>
                <a:ea typeface="Calibri"/>
                <a:cs typeface="Calibri"/>
                <a:sym typeface="Calibri"/>
              </a:defRPr>
            </a:lvl3pPr>
            <a:lvl4pPr marR="0" lvl="3" algn="ctr">
              <a:lnSpc>
                <a:spcPct val="100000"/>
              </a:lnSpc>
              <a:spcBef>
                <a:spcPts val="300"/>
              </a:spcBef>
              <a:spcAft>
                <a:spcPts val="0"/>
              </a:spcAft>
              <a:buClr>
                <a:srgbClr val="F7A4A7"/>
              </a:buClr>
              <a:buSzPts val="2000"/>
              <a:buFont typeface="Arial"/>
              <a:buNone/>
              <a:defRPr sz="1500" b="0" i="0" u="none" strike="noStrike" cap="none">
                <a:solidFill>
                  <a:srgbClr val="98999A"/>
                </a:solidFill>
                <a:latin typeface="Calibri"/>
                <a:ea typeface="Calibri"/>
                <a:cs typeface="Calibri"/>
                <a:sym typeface="Calibri"/>
              </a:defRPr>
            </a:lvl4pPr>
            <a:lvl5pPr marR="0" lvl="4" algn="ctr">
              <a:lnSpc>
                <a:spcPct val="100000"/>
              </a:lnSpc>
              <a:spcBef>
                <a:spcPts val="300"/>
              </a:spcBef>
              <a:spcAft>
                <a:spcPts val="0"/>
              </a:spcAft>
              <a:buClr>
                <a:srgbClr val="DCDDDD"/>
              </a:buClr>
              <a:buSzPts val="2000"/>
              <a:buFont typeface="Noto Sans Symbols"/>
              <a:buNone/>
              <a:defRPr sz="1500" b="0" i="0" u="none" strike="noStrike" cap="none">
                <a:solidFill>
                  <a:srgbClr val="98999A"/>
                </a:solidFill>
                <a:latin typeface="Calibri"/>
                <a:ea typeface="Calibri"/>
                <a:cs typeface="Calibri"/>
                <a:sym typeface="Calibri"/>
              </a:defRPr>
            </a:lvl5pPr>
            <a:lvl6pPr marR="0" lvl="5" algn="ctr">
              <a:lnSpc>
                <a:spcPct val="100000"/>
              </a:lnSpc>
              <a:spcBef>
                <a:spcPts val="300"/>
              </a:spcBef>
              <a:spcAft>
                <a:spcPts val="0"/>
              </a:spcAft>
              <a:buClr>
                <a:srgbClr val="98999A"/>
              </a:buClr>
              <a:buSzPts val="2000"/>
              <a:buFont typeface="Arial"/>
              <a:buNone/>
              <a:defRPr sz="1500" b="0" i="0" u="none" strike="noStrike" cap="none">
                <a:solidFill>
                  <a:srgbClr val="98999A"/>
                </a:solidFill>
                <a:latin typeface="Calibri"/>
                <a:ea typeface="Calibri"/>
                <a:cs typeface="Calibri"/>
                <a:sym typeface="Calibri"/>
              </a:defRPr>
            </a:lvl6pPr>
            <a:lvl7pPr marR="0" lvl="6" algn="ctr">
              <a:lnSpc>
                <a:spcPct val="100000"/>
              </a:lnSpc>
              <a:spcBef>
                <a:spcPts val="300"/>
              </a:spcBef>
              <a:spcAft>
                <a:spcPts val="0"/>
              </a:spcAft>
              <a:buClr>
                <a:srgbClr val="98999A"/>
              </a:buClr>
              <a:buSzPts val="2000"/>
              <a:buFont typeface="Arial"/>
              <a:buNone/>
              <a:defRPr sz="1500" b="0" i="0" u="none" strike="noStrike" cap="none">
                <a:solidFill>
                  <a:srgbClr val="98999A"/>
                </a:solidFill>
                <a:latin typeface="Calibri"/>
                <a:ea typeface="Calibri"/>
                <a:cs typeface="Calibri"/>
                <a:sym typeface="Calibri"/>
              </a:defRPr>
            </a:lvl7pPr>
            <a:lvl8pPr marR="0" lvl="7" algn="ctr">
              <a:lnSpc>
                <a:spcPct val="100000"/>
              </a:lnSpc>
              <a:spcBef>
                <a:spcPts val="300"/>
              </a:spcBef>
              <a:spcAft>
                <a:spcPts val="0"/>
              </a:spcAft>
              <a:buClr>
                <a:srgbClr val="98999A"/>
              </a:buClr>
              <a:buSzPts val="2000"/>
              <a:buFont typeface="Arial"/>
              <a:buNone/>
              <a:defRPr sz="1500" b="0" i="0" u="none" strike="noStrike" cap="none">
                <a:solidFill>
                  <a:srgbClr val="98999A"/>
                </a:solidFill>
                <a:latin typeface="Calibri"/>
                <a:ea typeface="Calibri"/>
                <a:cs typeface="Calibri"/>
                <a:sym typeface="Calibri"/>
              </a:defRPr>
            </a:lvl8pPr>
            <a:lvl9pPr marR="0" lvl="8" algn="ctr">
              <a:lnSpc>
                <a:spcPct val="100000"/>
              </a:lnSpc>
              <a:spcBef>
                <a:spcPts val="300"/>
              </a:spcBef>
              <a:spcAft>
                <a:spcPts val="0"/>
              </a:spcAft>
              <a:buClr>
                <a:srgbClr val="98999A"/>
              </a:buClr>
              <a:buSzPts val="2000"/>
              <a:buFont typeface="Arial"/>
              <a:buNone/>
              <a:defRPr sz="1500" b="0" i="0" u="none" strike="noStrike" cap="none">
                <a:solidFill>
                  <a:srgbClr val="98999A"/>
                </a:solidFill>
                <a:latin typeface="Calibri"/>
                <a:ea typeface="Calibri"/>
                <a:cs typeface="Calibri"/>
                <a:sym typeface="Calibri"/>
              </a:defRPr>
            </a:lvl9pPr>
          </a:lstStyle>
          <a:p>
            <a:endParaRPr/>
          </a:p>
        </p:txBody>
      </p:sp>
      <p:pic>
        <p:nvPicPr>
          <p:cNvPr id="76" name="Google Shape;76;p22"/>
          <p:cNvPicPr preferRelativeResize="0"/>
          <p:nvPr/>
        </p:nvPicPr>
        <p:blipFill rotWithShape="1">
          <a:blip r:embed="rId2">
            <a:alphaModFix/>
          </a:blip>
          <a:srcRect/>
          <a:stretch/>
        </p:blipFill>
        <p:spPr>
          <a:xfrm>
            <a:off x="457201" y="5388962"/>
            <a:ext cx="4302599" cy="1337881"/>
          </a:xfrm>
          <a:prstGeom prst="rect">
            <a:avLst/>
          </a:prstGeom>
          <a:noFill/>
          <a:ln>
            <a:noFill/>
          </a:ln>
        </p:spPr>
      </p:pic>
      <p:pic>
        <p:nvPicPr>
          <p:cNvPr id="77" name="Google Shape;77;p22"/>
          <p:cNvPicPr preferRelativeResize="0"/>
          <p:nvPr/>
        </p:nvPicPr>
        <p:blipFill rotWithShape="1">
          <a:blip r:embed="rId3">
            <a:alphaModFix/>
          </a:blip>
          <a:srcRect/>
          <a:stretch/>
        </p:blipFill>
        <p:spPr>
          <a:xfrm>
            <a:off x="7769250" y="5731803"/>
            <a:ext cx="731520" cy="65219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o-logo">
  <p:cSld name="no-logo">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a:off x="457200" y="274637"/>
            <a:ext cx="82296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27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350"/>
            </a:lvl2pPr>
            <a:lvl3pPr lvl="2" algn="l">
              <a:lnSpc>
                <a:spcPct val="100000"/>
              </a:lnSpc>
              <a:spcBef>
                <a:spcPts val="0"/>
              </a:spcBef>
              <a:spcAft>
                <a:spcPts val="0"/>
              </a:spcAft>
              <a:buSzPts val="1800"/>
              <a:buNone/>
              <a:defRPr sz="1350"/>
            </a:lvl3pPr>
            <a:lvl4pPr lvl="3" algn="l">
              <a:lnSpc>
                <a:spcPct val="100000"/>
              </a:lnSpc>
              <a:spcBef>
                <a:spcPts val="0"/>
              </a:spcBef>
              <a:spcAft>
                <a:spcPts val="0"/>
              </a:spcAft>
              <a:buSzPts val="1800"/>
              <a:buNone/>
              <a:defRPr sz="1350"/>
            </a:lvl4pPr>
            <a:lvl5pPr lvl="4" algn="l">
              <a:lnSpc>
                <a:spcPct val="100000"/>
              </a:lnSpc>
              <a:spcBef>
                <a:spcPts val="0"/>
              </a:spcBef>
              <a:spcAft>
                <a:spcPts val="0"/>
              </a:spcAft>
              <a:buSzPts val="1800"/>
              <a:buNone/>
              <a:defRPr sz="1350"/>
            </a:lvl5pPr>
            <a:lvl6pPr lvl="5" algn="l">
              <a:lnSpc>
                <a:spcPct val="100000"/>
              </a:lnSpc>
              <a:spcBef>
                <a:spcPts val="0"/>
              </a:spcBef>
              <a:spcAft>
                <a:spcPts val="0"/>
              </a:spcAft>
              <a:buSzPts val="1800"/>
              <a:buNone/>
              <a:defRPr sz="1350"/>
            </a:lvl6pPr>
            <a:lvl7pPr lvl="6" algn="l">
              <a:lnSpc>
                <a:spcPct val="100000"/>
              </a:lnSpc>
              <a:spcBef>
                <a:spcPts val="0"/>
              </a:spcBef>
              <a:spcAft>
                <a:spcPts val="0"/>
              </a:spcAft>
              <a:buSzPts val="1800"/>
              <a:buNone/>
              <a:defRPr sz="1350"/>
            </a:lvl7pPr>
            <a:lvl8pPr lvl="7" algn="l">
              <a:lnSpc>
                <a:spcPct val="100000"/>
              </a:lnSpc>
              <a:spcBef>
                <a:spcPts val="0"/>
              </a:spcBef>
              <a:spcAft>
                <a:spcPts val="0"/>
              </a:spcAft>
              <a:buSzPts val="1800"/>
              <a:buNone/>
              <a:defRPr sz="1350"/>
            </a:lvl8pPr>
            <a:lvl9pPr lvl="8" algn="l">
              <a:lnSpc>
                <a:spcPct val="100000"/>
              </a:lnSpc>
              <a:spcBef>
                <a:spcPts val="0"/>
              </a:spcBef>
              <a:spcAft>
                <a:spcPts val="0"/>
              </a:spcAft>
              <a:buSzPts val="1800"/>
              <a:buNone/>
              <a:defRPr sz="1350"/>
            </a:lvl9pPr>
          </a:lstStyle>
          <a:p>
            <a:endParaRPr/>
          </a:p>
        </p:txBody>
      </p:sp>
      <p:sp>
        <p:nvSpPr>
          <p:cNvPr id="80" name="Google Shape;80;p23"/>
          <p:cNvSpPr txBox="1">
            <a:spLocks noGrp="1"/>
          </p:cNvSpPr>
          <p:nvPr>
            <p:ph type="body" idx="1"/>
          </p:nvPr>
        </p:nvSpPr>
        <p:spPr>
          <a:xfrm>
            <a:off x="457200" y="1371602"/>
            <a:ext cx="8229600" cy="4525963"/>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480"/>
              </a:spcBef>
              <a:spcAft>
                <a:spcPts val="0"/>
              </a:spcAft>
              <a:buClr>
                <a:schemeClr val="accent2"/>
              </a:buClr>
              <a:buSzPts val="3200"/>
              <a:buFont typeface="Noto Sans Symbols"/>
              <a:buChar char="▪"/>
              <a:defRPr sz="24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420"/>
              </a:spcBef>
              <a:spcAft>
                <a:spcPts val="0"/>
              </a:spcAft>
              <a:buClr>
                <a:schemeClr val="accent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360"/>
              </a:spcBef>
              <a:spcAft>
                <a:spcPts val="0"/>
              </a:spcAft>
              <a:buClr>
                <a:schemeClr val="accent5"/>
              </a:buClr>
              <a:buSzPts val="24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300"/>
              </a:spcBef>
              <a:spcAft>
                <a:spcPts val="0"/>
              </a:spcAft>
              <a:buClr>
                <a:srgbClr val="F7A4A7"/>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300"/>
              </a:spcBef>
              <a:spcAft>
                <a:spcPts val="0"/>
              </a:spcAft>
              <a:buClr>
                <a:srgbClr val="DCDDDD"/>
              </a:buClr>
              <a:buSzPts val="2000"/>
              <a:buFont typeface="Noto Sans Symbols"/>
              <a:buChar char="▪"/>
              <a:defRPr sz="15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cxnSp>
        <p:nvCxnSpPr>
          <p:cNvPr id="81" name="Google Shape;81;p23"/>
          <p:cNvCxnSpPr/>
          <p:nvPr/>
        </p:nvCxnSpPr>
        <p:spPr>
          <a:xfrm>
            <a:off x="457200" y="1143000"/>
            <a:ext cx="8229600" cy="0"/>
          </a:xfrm>
          <a:prstGeom prst="straightConnector1">
            <a:avLst/>
          </a:prstGeom>
          <a:noFill/>
          <a:ln w="63500" cap="sq" cmpd="sng">
            <a:solidFill>
              <a:schemeClr val="accent2"/>
            </a:solidFill>
            <a:prstDash val="solid"/>
            <a:miter lim="8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82"/>
        <p:cNvGrpSpPr/>
        <p:nvPr/>
      </p:nvGrpSpPr>
      <p:grpSpPr>
        <a:xfrm>
          <a:off x="0" y="0"/>
          <a:ext cx="0" cy="0"/>
          <a:chOff x="0" y="0"/>
          <a:chExt cx="0" cy="0"/>
        </a:xfrm>
      </p:grpSpPr>
      <p:sp>
        <p:nvSpPr>
          <p:cNvPr id="83" name="Google Shape;83;p24"/>
          <p:cNvSpPr txBox="1">
            <a:spLocks noGrp="1"/>
          </p:cNvSpPr>
          <p:nvPr>
            <p:ph type="title"/>
          </p:nvPr>
        </p:nvSpPr>
        <p:spPr>
          <a:xfrm>
            <a:off x="722312" y="762002"/>
            <a:ext cx="7772400" cy="136207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3"/>
              </a:buClr>
              <a:buSzPts val="6600"/>
              <a:buFont typeface="Calibri"/>
              <a:buNone/>
              <a:defRPr sz="495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350"/>
            </a:lvl2pPr>
            <a:lvl3pPr lvl="2" algn="l">
              <a:lnSpc>
                <a:spcPct val="100000"/>
              </a:lnSpc>
              <a:spcBef>
                <a:spcPts val="0"/>
              </a:spcBef>
              <a:spcAft>
                <a:spcPts val="0"/>
              </a:spcAft>
              <a:buSzPts val="1800"/>
              <a:buNone/>
              <a:defRPr sz="1350"/>
            </a:lvl3pPr>
            <a:lvl4pPr lvl="3" algn="l">
              <a:lnSpc>
                <a:spcPct val="100000"/>
              </a:lnSpc>
              <a:spcBef>
                <a:spcPts val="0"/>
              </a:spcBef>
              <a:spcAft>
                <a:spcPts val="0"/>
              </a:spcAft>
              <a:buSzPts val="1800"/>
              <a:buNone/>
              <a:defRPr sz="1350"/>
            </a:lvl4pPr>
            <a:lvl5pPr lvl="4" algn="l">
              <a:lnSpc>
                <a:spcPct val="100000"/>
              </a:lnSpc>
              <a:spcBef>
                <a:spcPts val="0"/>
              </a:spcBef>
              <a:spcAft>
                <a:spcPts val="0"/>
              </a:spcAft>
              <a:buSzPts val="1800"/>
              <a:buNone/>
              <a:defRPr sz="1350"/>
            </a:lvl5pPr>
            <a:lvl6pPr lvl="5" algn="l">
              <a:lnSpc>
                <a:spcPct val="100000"/>
              </a:lnSpc>
              <a:spcBef>
                <a:spcPts val="0"/>
              </a:spcBef>
              <a:spcAft>
                <a:spcPts val="0"/>
              </a:spcAft>
              <a:buSzPts val="1800"/>
              <a:buNone/>
              <a:defRPr sz="1350"/>
            </a:lvl6pPr>
            <a:lvl7pPr lvl="6" algn="l">
              <a:lnSpc>
                <a:spcPct val="100000"/>
              </a:lnSpc>
              <a:spcBef>
                <a:spcPts val="0"/>
              </a:spcBef>
              <a:spcAft>
                <a:spcPts val="0"/>
              </a:spcAft>
              <a:buSzPts val="1800"/>
              <a:buNone/>
              <a:defRPr sz="1350"/>
            </a:lvl7pPr>
            <a:lvl8pPr lvl="7" algn="l">
              <a:lnSpc>
                <a:spcPct val="100000"/>
              </a:lnSpc>
              <a:spcBef>
                <a:spcPts val="0"/>
              </a:spcBef>
              <a:spcAft>
                <a:spcPts val="0"/>
              </a:spcAft>
              <a:buSzPts val="1800"/>
              <a:buNone/>
              <a:defRPr sz="1350"/>
            </a:lvl8pPr>
            <a:lvl9pPr lvl="8" algn="l">
              <a:lnSpc>
                <a:spcPct val="100000"/>
              </a:lnSpc>
              <a:spcBef>
                <a:spcPts val="0"/>
              </a:spcBef>
              <a:spcAft>
                <a:spcPts val="0"/>
              </a:spcAft>
              <a:buSzPts val="1800"/>
              <a:buNone/>
              <a:defRPr sz="1350"/>
            </a:lvl9pPr>
          </a:lstStyle>
          <a:p>
            <a:endParaRPr/>
          </a:p>
        </p:txBody>
      </p:sp>
      <p:pic>
        <p:nvPicPr>
          <p:cNvPr id="84" name="Google Shape;84;p24"/>
          <p:cNvPicPr preferRelativeResize="0"/>
          <p:nvPr/>
        </p:nvPicPr>
        <p:blipFill rotWithShape="1">
          <a:blip r:embed="rId2">
            <a:alphaModFix/>
          </a:blip>
          <a:srcRect r="23806" b="52393"/>
          <a:stretch/>
        </p:blipFill>
        <p:spPr>
          <a:xfrm>
            <a:off x="3810001" y="3898900"/>
            <a:ext cx="5333999" cy="29591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85"/>
        <p:cNvGrpSpPr/>
        <p:nvPr/>
      </p:nvGrpSpPr>
      <p:grpSpPr>
        <a:xfrm>
          <a:off x="0" y="0"/>
          <a:ext cx="0" cy="0"/>
          <a:chOff x="0" y="0"/>
          <a:chExt cx="0" cy="0"/>
        </a:xfrm>
      </p:grpSpPr>
      <p:sp>
        <p:nvSpPr>
          <p:cNvPr id="86" name="Google Shape;86;p25"/>
          <p:cNvSpPr txBox="1">
            <a:spLocks noGrp="1"/>
          </p:cNvSpPr>
          <p:nvPr>
            <p:ph type="title"/>
          </p:nvPr>
        </p:nvSpPr>
        <p:spPr>
          <a:xfrm>
            <a:off x="457200" y="274637"/>
            <a:ext cx="82296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27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350"/>
            </a:lvl2pPr>
            <a:lvl3pPr lvl="2" algn="l">
              <a:lnSpc>
                <a:spcPct val="100000"/>
              </a:lnSpc>
              <a:spcBef>
                <a:spcPts val="0"/>
              </a:spcBef>
              <a:spcAft>
                <a:spcPts val="0"/>
              </a:spcAft>
              <a:buSzPts val="1800"/>
              <a:buNone/>
              <a:defRPr sz="1350"/>
            </a:lvl3pPr>
            <a:lvl4pPr lvl="3" algn="l">
              <a:lnSpc>
                <a:spcPct val="100000"/>
              </a:lnSpc>
              <a:spcBef>
                <a:spcPts val="0"/>
              </a:spcBef>
              <a:spcAft>
                <a:spcPts val="0"/>
              </a:spcAft>
              <a:buSzPts val="1800"/>
              <a:buNone/>
              <a:defRPr sz="1350"/>
            </a:lvl4pPr>
            <a:lvl5pPr lvl="4" algn="l">
              <a:lnSpc>
                <a:spcPct val="100000"/>
              </a:lnSpc>
              <a:spcBef>
                <a:spcPts val="0"/>
              </a:spcBef>
              <a:spcAft>
                <a:spcPts val="0"/>
              </a:spcAft>
              <a:buSzPts val="1800"/>
              <a:buNone/>
              <a:defRPr sz="1350"/>
            </a:lvl5pPr>
            <a:lvl6pPr lvl="5" algn="l">
              <a:lnSpc>
                <a:spcPct val="100000"/>
              </a:lnSpc>
              <a:spcBef>
                <a:spcPts val="0"/>
              </a:spcBef>
              <a:spcAft>
                <a:spcPts val="0"/>
              </a:spcAft>
              <a:buSzPts val="1800"/>
              <a:buNone/>
              <a:defRPr sz="1350"/>
            </a:lvl6pPr>
            <a:lvl7pPr lvl="6" algn="l">
              <a:lnSpc>
                <a:spcPct val="100000"/>
              </a:lnSpc>
              <a:spcBef>
                <a:spcPts val="0"/>
              </a:spcBef>
              <a:spcAft>
                <a:spcPts val="0"/>
              </a:spcAft>
              <a:buSzPts val="1800"/>
              <a:buNone/>
              <a:defRPr sz="1350"/>
            </a:lvl7pPr>
            <a:lvl8pPr lvl="7" algn="l">
              <a:lnSpc>
                <a:spcPct val="100000"/>
              </a:lnSpc>
              <a:spcBef>
                <a:spcPts val="0"/>
              </a:spcBef>
              <a:spcAft>
                <a:spcPts val="0"/>
              </a:spcAft>
              <a:buSzPts val="1800"/>
              <a:buNone/>
              <a:defRPr sz="1350"/>
            </a:lvl8pPr>
            <a:lvl9pPr lvl="8" algn="l">
              <a:lnSpc>
                <a:spcPct val="100000"/>
              </a:lnSpc>
              <a:spcBef>
                <a:spcPts val="0"/>
              </a:spcBef>
              <a:spcAft>
                <a:spcPts val="0"/>
              </a:spcAft>
              <a:buSzPts val="1800"/>
              <a:buNone/>
              <a:defRPr sz="1350"/>
            </a:lvl9pPr>
          </a:lstStyle>
          <a:p>
            <a:endParaRPr/>
          </a:p>
        </p:txBody>
      </p:sp>
      <p:sp>
        <p:nvSpPr>
          <p:cNvPr id="87" name="Google Shape;87;p25"/>
          <p:cNvSpPr txBox="1">
            <a:spLocks noGrp="1"/>
          </p:cNvSpPr>
          <p:nvPr>
            <p:ph type="body" idx="1"/>
          </p:nvPr>
        </p:nvSpPr>
        <p:spPr>
          <a:xfrm>
            <a:off x="457201" y="1371600"/>
            <a:ext cx="4038599" cy="438912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420"/>
              </a:spcBef>
              <a:spcAft>
                <a:spcPts val="0"/>
              </a:spcAft>
              <a:buClr>
                <a:schemeClr val="accent2"/>
              </a:buClr>
              <a:buSzPts val="2800"/>
              <a:buFont typeface="Noto Sans Symbols"/>
              <a:buChar char="▪"/>
              <a:defRPr sz="21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360"/>
              </a:spcBef>
              <a:spcAft>
                <a:spcPts val="0"/>
              </a:spcAft>
              <a:buClr>
                <a:schemeClr val="accent1"/>
              </a:buClr>
              <a:buSzPts val="2400"/>
              <a:buFont typeface="Arial"/>
              <a:buChar char="•"/>
              <a:defRPr sz="18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300"/>
              </a:spcBef>
              <a:spcAft>
                <a:spcPts val="0"/>
              </a:spcAft>
              <a:buClr>
                <a:schemeClr val="accent5"/>
              </a:buClr>
              <a:buSzPts val="2000"/>
              <a:buFont typeface="Noto Sans Symbols"/>
              <a:buChar char="▪"/>
              <a:defRPr sz="15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270"/>
              </a:spcBef>
              <a:spcAft>
                <a:spcPts val="0"/>
              </a:spcAft>
              <a:buClr>
                <a:srgbClr val="F7A4A7"/>
              </a:buClr>
              <a:buSzPts val="1800"/>
              <a:buFont typeface="Arial"/>
              <a:buChar char="•"/>
              <a:defRPr sz="135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270"/>
              </a:spcBef>
              <a:spcAft>
                <a:spcPts val="0"/>
              </a:spcAft>
              <a:buClr>
                <a:srgbClr val="DCDDDD"/>
              </a:buClr>
              <a:buSzPts val="1800"/>
              <a:buFont typeface="Noto Sans Symbols"/>
              <a:buChar char="▪"/>
              <a:defRPr sz="135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8" name="Google Shape;88;p25"/>
          <p:cNvSpPr txBox="1">
            <a:spLocks noGrp="1"/>
          </p:cNvSpPr>
          <p:nvPr>
            <p:ph type="body" idx="2"/>
          </p:nvPr>
        </p:nvSpPr>
        <p:spPr>
          <a:xfrm>
            <a:off x="4648201" y="1371600"/>
            <a:ext cx="4038599" cy="438912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420"/>
              </a:spcBef>
              <a:spcAft>
                <a:spcPts val="0"/>
              </a:spcAft>
              <a:buClr>
                <a:schemeClr val="accent2"/>
              </a:buClr>
              <a:buSzPts val="2800"/>
              <a:buFont typeface="Noto Sans Symbols"/>
              <a:buChar char="▪"/>
              <a:defRPr sz="21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360"/>
              </a:spcBef>
              <a:spcAft>
                <a:spcPts val="0"/>
              </a:spcAft>
              <a:buClr>
                <a:schemeClr val="accent1"/>
              </a:buClr>
              <a:buSzPts val="2400"/>
              <a:buFont typeface="Arial"/>
              <a:buChar char="•"/>
              <a:defRPr sz="18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300"/>
              </a:spcBef>
              <a:spcAft>
                <a:spcPts val="0"/>
              </a:spcAft>
              <a:buClr>
                <a:schemeClr val="accent5"/>
              </a:buClr>
              <a:buSzPts val="2000"/>
              <a:buFont typeface="Noto Sans Symbols"/>
              <a:buChar char="▪"/>
              <a:defRPr sz="15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270"/>
              </a:spcBef>
              <a:spcAft>
                <a:spcPts val="0"/>
              </a:spcAft>
              <a:buClr>
                <a:srgbClr val="F7A4A7"/>
              </a:buClr>
              <a:buSzPts val="1800"/>
              <a:buFont typeface="Arial"/>
              <a:buChar char="•"/>
              <a:defRPr sz="135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270"/>
              </a:spcBef>
              <a:spcAft>
                <a:spcPts val="0"/>
              </a:spcAft>
              <a:buClr>
                <a:srgbClr val="DCDDDD"/>
              </a:buClr>
              <a:buSzPts val="1800"/>
              <a:buFont typeface="Noto Sans Symbols"/>
              <a:buChar char="▪"/>
              <a:defRPr sz="135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cxnSp>
        <p:nvCxnSpPr>
          <p:cNvPr id="89" name="Google Shape;89;p25"/>
          <p:cNvCxnSpPr/>
          <p:nvPr/>
        </p:nvCxnSpPr>
        <p:spPr>
          <a:xfrm>
            <a:off x="457200" y="1143000"/>
            <a:ext cx="8229600" cy="0"/>
          </a:xfrm>
          <a:prstGeom prst="straightConnector1">
            <a:avLst/>
          </a:prstGeom>
          <a:noFill/>
          <a:ln w="63500" cap="sq" cmpd="sng">
            <a:solidFill>
              <a:schemeClr val="accent2"/>
            </a:solidFill>
            <a:prstDash val="solid"/>
            <a:miter lim="8000"/>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p26"/>
          <p:cNvSpPr txBox="1">
            <a:spLocks noGrp="1"/>
          </p:cNvSpPr>
          <p:nvPr>
            <p:ph type="title"/>
          </p:nvPr>
        </p:nvSpPr>
        <p:spPr>
          <a:xfrm>
            <a:off x="457200" y="274637"/>
            <a:ext cx="82296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27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350"/>
            </a:lvl2pPr>
            <a:lvl3pPr lvl="2" algn="l">
              <a:lnSpc>
                <a:spcPct val="100000"/>
              </a:lnSpc>
              <a:spcBef>
                <a:spcPts val="0"/>
              </a:spcBef>
              <a:spcAft>
                <a:spcPts val="0"/>
              </a:spcAft>
              <a:buSzPts val="1800"/>
              <a:buNone/>
              <a:defRPr sz="1350"/>
            </a:lvl3pPr>
            <a:lvl4pPr lvl="3" algn="l">
              <a:lnSpc>
                <a:spcPct val="100000"/>
              </a:lnSpc>
              <a:spcBef>
                <a:spcPts val="0"/>
              </a:spcBef>
              <a:spcAft>
                <a:spcPts val="0"/>
              </a:spcAft>
              <a:buSzPts val="1800"/>
              <a:buNone/>
              <a:defRPr sz="1350"/>
            </a:lvl4pPr>
            <a:lvl5pPr lvl="4" algn="l">
              <a:lnSpc>
                <a:spcPct val="100000"/>
              </a:lnSpc>
              <a:spcBef>
                <a:spcPts val="0"/>
              </a:spcBef>
              <a:spcAft>
                <a:spcPts val="0"/>
              </a:spcAft>
              <a:buSzPts val="1800"/>
              <a:buNone/>
              <a:defRPr sz="1350"/>
            </a:lvl5pPr>
            <a:lvl6pPr lvl="5" algn="l">
              <a:lnSpc>
                <a:spcPct val="100000"/>
              </a:lnSpc>
              <a:spcBef>
                <a:spcPts val="0"/>
              </a:spcBef>
              <a:spcAft>
                <a:spcPts val="0"/>
              </a:spcAft>
              <a:buSzPts val="1800"/>
              <a:buNone/>
              <a:defRPr sz="1350"/>
            </a:lvl6pPr>
            <a:lvl7pPr lvl="6" algn="l">
              <a:lnSpc>
                <a:spcPct val="100000"/>
              </a:lnSpc>
              <a:spcBef>
                <a:spcPts val="0"/>
              </a:spcBef>
              <a:spcAft>
                <a:spcPts val="0"/>
              </a:spcAft>
              <a:buSzPts val="1800"/>
              <a:buNone/>
              <a:defRPr sz="1350"/>
            </a:lvl7pPr>
            <a:lvl8pPr lvl="7" algn="l">
              <a:lnSpc>
                <a:spcPct val="100000"/>
              </a:lnSpc>
              <a:spcBef>
                <a:spcPts val="0"/>
              </a:spcBef>
              <a:spcAft>
                <a:spcPts val="0"/>
              </a:spcAft>
              <a:buSzPts val="1800"/>
              <a:buNone/>
              <a:defRPr sz="1350"/>
            </a:lvl8pPr>
            <a:lvl9pPr lvl="8" algn="l">
              <a:lnSpc>
                <a:spcPct val="100000"/>
              </a:lnSpc>
              <a:spcBef>
                <a:spcPts val="0"/>
              </a:spcBef>
              <a:spcAft>
                <a:spcPts val="0"/>
              </a:spcAft>
              <a:buSzPts val="1800"/>
              <a:buNone/>
              <a:defRPr sz="1350"/>
            </a:lvl9pPr>
          </a:lstStyle>
          <a:p>
            <a:endParaRPr/>
          </a:p>
        </p:txBody>
      </p:sp>
      <p:cxnSp>
        <p:nvCxnSpPr>
          <p:cNvPr id="92" name="Google Shape;92;p26"/>
          <p:cNvCxnSpPr/>
          <p:nvPr/>
        </p:nvCxnSpPr>
        <p:spPr>
          <a:xfrm>
            <a:off x="457200" y="1143000"/>
            <a:ext cx="8229600" cy="0"/>
          </a:xfrm>
          <a:prstGeom prst="straightConnector1">
            <a:avLst/>
          </a:prstGeom>
          <a:noFill/>
          <a:ln w="63500" cap="sq" cmpd="sng">
            <a:solidFill>
              <a:schemeClr val="accent2"/>
            </a:solidFill>
            <a:prstDash val="solid"/>
            <a:miter lim="8000"/>
            <a:headEnd type="none" w="sm" len="sm"/>
            <a:tailEnd type="none" w="sm" len="sm"/>
          </a:ln>
        </p:spPr>
      </p:cxnSp>
      <p:grpSp>
        <p:nvGrpSpPr>
          <p:cNvPr id="93" name="Google Shape;93;p26"/>
          <p:cNvGrpSpPr/>
          <p:nvPr/>
        </p:nvGrpSpPr>
        <p:grpSpPr>
          <a:xfrm>
            <a:off x="0" y="6053303"/>
            <a:ext cx="9144001" cy="685801"/>
            <a:chOff x="0" y="6053301"/>
            <a:chExt cx="9144000" cy="685801"/>
          </a:xfrm>
        </p:grpSpPr>
        <p:sp>
          <p:nvSpPr>
            <p:cNvPr id="94" name="Google Shape;94;p26"/>
            <p:cNvSpPr/>
            <p:nvPr/>
          </p:nvSpPr>
          <p:spPr>
            <a:xfrm>
              <a:off x="0" y="6053301"/>
              <a:ext cx="9144000" cy="685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pic>
          <p:nvPicPr>
            <p:cNvPr id="95" name="Google Shape;95;p26"/>
            <p:cNvPicPr preferRelativeResize="0"/>
            <p:nvPr/>
          </p:nvPicPr>
          <p:blipFill rotWithShape="1">
            <a:blip r:embed="rId2">
              <a:alphaModFix/>
            </a:blip>
            <a:srcRect l="26580" t="28339" b="20399"/>
            <a:stretch/>
          </p:blipFill>
          <p:spPr>
            <a:xfrm>
              <a:off x="4797630" y="6053302"/>
              <a:ext cx="4211899" cy="685800"/>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resenters">
  <p:cSld name="presenters">
    <p:spTree>
      <p:nvGrpSpPr>
        <p:cNvPr id="1" name="Shape 96"/>
        <p:cNvGrpSpPr/>
        <p:nvPr/>
      </p:nvGrpSpPr>
      <p:grpSpPr>
        <a:xfrm>
          <a:off x="0" y="0"/>
          <a:ext cx="0" cy="0"/>
          <a:chOff x="0" y="0"/>
          <a:chExt cx="0" cy="0"/>
        </a:xfrm>
      </p:grpSpPr>
      <p:sp>
        <p:nvSpPr>
          <p:cNvPr id="97" name="Google Shape;97;p27"/>
          <p:cNvSpPr txBox="1">
            <a:spLocks noGrp="1"/>
          </p:cNvSpPr>
          <p:nvPr>
            <p:ph type="title"/>
          </p:nvPr>
        </p:nvSpPr>
        <p:spPr>
          <a:xfrm>
            <a:off x="457200" y="274637"/>
            <a:ext cx="82296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27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350"/>
            </a:lvl2pPr>
            <a:lvl3pPr lvl="2" algn="l">
              <a:lnSpc>
                <a:spcPct val="100000"/>
              </a:lnSpc>
              <a:spcBef>
                <a:spcPts val="0"/>
              </a:spcBef>
              <a:spcAft>
                <a:spcPts val="0"/>
              </a:spcAft>
              <a:buSzPts val="1800"/>
              <a:buNone/>
              <a:defRPr sz="1350"/>
            </a:lvl3pPr>
            <a:lvl4pPr lvl="3" algn="l">
              <a:lnSpc>
                <a:spcPct val="100000"/>
              </a:lnSpc>
              <a:spcBef>
                <a:spcPts val="0"/>
              </a:spcBef>
              <a:spcAft>
                <a:spcPts val="0"/>
              </a:spcAft>
              <a:buSzPts val="1800"/>
              <a:buNone/>
              <a:defRPr sz="1350"/>
            </a:lvl4pPr>
            <a:lvl5pPr lvl="4" algn="l">
              <a:lnSpc>
                <a:spcPct val="100000"/>
              </a:lnSpc>
              <a:spcBef>
                <a:spcPts val="0"/>
              </a:spcBef>
              <a:spcAft>
                <a:spcPts val="0"/>
              </a:spcAft>
              <a:buSzPts val="1800"/>
              <a:buNone/>
              <a:defRPr sz="1350"/>
            </a:lvl5pPr>
            <a:lvl6pPr lvl="5" algn="l">
              <a:lnSpc>
                <a:spcPct val="100000"/>
              </a:lnSpc>
              <a:spcBef>
                <a:spcPts val="0"/>
              </a:spcBef>
              <a:spcAft>
                <a:spcPts val="0"/>
              </a:spcAft>
              <a:buSzPts val="1800"/>
              <a:buNone/>
              <a:defRPr sz="1350"/>
            </a:lvl6pPr>
            <a:lvl7pPr lvl="6" algn="l">
              <a:lnSpc>
                <a:spcPct val="100000"/>
              </a:lnSpc>
              <a:spcBef>
                <a:spcPts val="0"/>
              </a:spcBef>
              <a:spcAft>
                <a:spcPts val="0"/>
              </a:spcAft>
              <a:buSzPts val="1800"/>
              <a:buNone/>
              <a:defRPr sz="1350"/>
            </a:lvl7pPr>
            <a:lvl8pPr lvl="7" algn="l">
              <a:lnSpc>
                <a:spcPct val="100000"/>
              </a:lnSpc>
              <a:spcBef>
                <a:spcPts val="0"/>
              </a:spcBef>
              <a:spcAft>
                <a:spcPts val="0"/>
              </a:spcAft>
              <a:buSzPts val="1800"/>
              <a:buNone/>
              <a:defRPr sz="1350"/>
            </a:lvl8pPr>
            <a:lvl9pPr lvl="8" algn="l">
              <a:lnSpc>
                <a:spcPct val="100000"/>
              </a:lnSpc>
              <a:spcBef>
                <a:spcPts val="0"/>
              </a:spcBef>
              <a:spcAft>
                <a:spcPts val="0"/>
              </a:spcAft>
              <a:buSzPts val="1800"/>
              <a:buNone/>
              <a:defRPr sz="1350"/>
            </a:lvl9pPr>
          </a:lstStyle>
          <a:p>
            <a:endParaRPr/>
          </a:p>
        </p:txBody>
      </p:sp>
      <p:cxnSp>
        <p:nvCxnSpPr>
          <p:cNvPr id="98" name="Google Shape;98;p27"/>
          <p:cNvCxnSpPr/>
          <p:nvPr/>
        </p:nvCxnSpPr>
        <p:spPr>
          <a:xfrm>
            <a:off x="457200" y="1143000"/>
            <a:ext cx="8229600" cy="0"/>
          </a:xfrm>
          <a:prstGeom prst="straightConnector1">
            <a:avLst/>
          </a:prstGeom>
          <a:noFill/>
          <a:ln w="63500" cap="sq" cmpd="sng">
            <a:solidFill>
              <a:schemeClr val="accent2"/>
            </a:solidFill>
            <a:prstDash val="solid"/>
            <a:miter lim="8000"/>
            <a:headEnd type="none" w="sm" len="sm"/>
            <a:tailEnd type="none" w="sm" len="sm"/>
          </a:ln>
        </p:spPr>
      </p:cxnSp>
      <p:sp>
        <p:nvSpPr>
          <p:cNvPr id="99" name="Google Shape;99;p27"/>
          <p:cNvSpPr>
            <a:spLocks noGrp="1"/>
          </p:cNvSpPr>
          <p:nvPr>
            <p:ph type="pic" idx="2"/>
          </p:nvPr>
        </p:nvSpPr>
        <p:spPr>
          <a:xfrm>
            <a:off x="457200" y="1371600"/>
            <a:ext cx="2286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480"/>
              </a:spcBef>
              <a:spcAft>
                <a:spcPts val="0"/>
              </a:spcAft>
              <a:buClr>
                <a:schemeClr val="accent2"/>
              </a:buClr>
              <a:buSzPts val="3200"/>
              <a:buFont typeface="Noto Sans Symbols"/>
              <a:buChar char="▪"/>
              <a:defRPr sz="2400" b="0" i="0" u="none" strike="noStrike" cap="none">
                <a:solidFill>
                  <a:schemeClr val="dk1"/>
                </a:solidFill>
                <a:latin typeface="Calibri"/>
                <a:ea typeface="Calibri"/>
                <a:cs typeface="Calibri"/>
                <a:sym typeface="Calibri"/>
              </a:defRPr>
            </a:lvl1pPr>
            <a:lvl2pPr marR="0" lvl="1" algn="l" rtl="0">
              <a:lnSpc>
                <a:spcPct val="100000"/>
              </a:lnSpc>
              <a:spcBef>
                <a:spcPts val="420"/>
              </a:spcBef>
              <a:spcAft>
                <a:spcPts val="0"/>
              </a:spcAft>
              <a:buClr>
                <a:schemeClr val="accent1"/>
              </a:buClr>
              <a:buSzPts val="28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360"/>
              </a:spcBef>
              <a:spcAft>
                <a:spcPts val="0"/>
              </a:spcAft>
              <a:buClr>
                <a:schemeClr val="accent5"/>
              </a:buClr>
              <a:buSzPts val="2400"/>
              <a:buFont typeface="Noto Sans Symbols"/>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rgbClr val="F7A4A7"/>
              </a:buClr>
              <a:buSzPts val="2000"/>
              <a:buFont typeface="Arial"/>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rgbClr val="DCDDDD"/>
              </a:buClr>
              <a:buSzPts val="2000"/>
              <a:buFont typeface="Noto Sans Symbols"/>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00" name="Google Shape;100;p27"/>
          <p:cNvSpPr txBox="1">
            <a:spLocks noGrp="1"/>
          </p:cNvSpPr>
          <p:nvPr>
            <p:ph type="body" idx="1"/>
          </p:nvPr>
        </p:nvSpPr>
        <p:spPr>
          <a:xfrm>
            <a:off x="457200" y="4267200"/>
            <a:ext cx="2286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480"/>
              </a:spcBef>
              <a:spcAft>
                <a:spcPts val="0"/>
              </a:spcAft>
              <a:buSzPts val="2000"/>
              <a:buNone/>
              <a:defRPr sz="1500"/>
            </a:lvl1pPr>
            <a:lvl2pPr marL="914400" lvl="1" indent="-342900" algn="l">
              <a:lnSpc>
                <a:spcPct val="100000"/>
              </a:lnSpc>
              <a:spcBef>
                <a:spcPts val="42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101" name="Google Shape;101;p27"/>
          <p:cNvSpPr>
            <a:spLocks noGrp="1"/>
          </p:cNvSpPr>
          <p:nvPr>
            <p:ph type="pic" idx="3"/>
          </p:nvPr>
        </p:nvSpPr>
        <p:spPr>
          <a:xfrm>
            <a:off x="3429000" y="1371600"/>
            <a:ext cx="2286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480"/>
              </a:spcBef>
              <a:spcAft>
                <a:spcPts val="0"/>
              </a:spcAft>
              <a:buClr>
                <a:schemeClr val="accent2"/>
              </a:buClr>
              <a:buSzPts val="3200"/>
              <a:buFont typeface="Noto Sans Symbols"/>
              <a:buChar char="▪"/>
              <a:defRPr sz="2400" b="0" i="0" u="none" strike="noStrike" cap="none">
                <a:solidFill>
                  <a:schemeClr val="dk1"/>
                </a:solidFill>
                <a:latin typeface="Calibri"/>
                <a:ea typeface="Calibri"/>
                <a:cs typeface="Calibri"/>
                <a:sym typeface="Calibri"/>
              </a:defRPr>
            </a:lvl1pPr>
            <a:lvl2pPr marR="0" lvl="1" algn="l" rtl="0">
              <a:lnSpc>
                <a:spcPct val="100000"/>
              </a:lnSpc>
              <a:spcBef>
                <a:spcPts val="420"/>
              </a:spcBef>
              <a:spcAft>
                <a:spcPts val="0"/>
              </a:spcAft>
              <a:buClr>
                <a:schemeClr val="accent1"/>
              </a:buClr>
              <a:buSzPts val="28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360"/>
              </a:spcBef>
              <a:spcAft>
                <a:spcPts val="0"/>
              </a:spcAft>
              <a:buClr>
                <a:schemeClr val="accent5"/>
              </a:buClr>
              <a:buSzPts val="2400"/>
              <a:buFont typeface="Noto Sans Symbols"/>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rgbClr val="F7A4A7"/>
              </a:buClr>
              <a:buSzPts val="2000"/>
              <a:buFont typeface="Arial"/>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rgbClr val="DCDDDD"/>
              </a:buClr>
              <a:buSzPts val="2000"/>
              <a:buFont typeface="Noto Sans Symbols"/>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02" name="Google Shape;102;p27"/>
          <p:cNvSpPr txBox="1">
            <a:spLocks noGrp="1"/>
          </p:cNvSpPr>
          <p:nvPr>
            <p:ph type="body" idx="4"/>
          </p:nvPr>
        </p:nvSpPr>
        <p:spPr>
          <a:xfrm>
            <a:off x="3429000" y="4267200"/>
            <a:ext cx="2286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480"/>
              </a:spcBef>
              <a:spcAft>
                <a:spcPts val="0"/>
              </a:spcAft>
              <a:buSzPts val="2000"/>
              <a:buNone/>
              <a:defRPr sz="1500"/>
            </a:lvl1pPr>
            <a:lvl2pPr marL="914400" lvl="1" indent="-342900" algn="l">
              <a:lnSpc>
                <a:spcPct val="100000"/>
              </a:lnSpc>
              <a:spcBef>
                <a:spcPts val="42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103" name="Google Shape;103;p27"/>
          <p:cNvSpPr>
            <a:spLocks noGrp="1"/>
          </p:cNvSpPr>
          <p:nvPr>
            <p:ph type="pic" idx="5"/>
          </p:nvPr>
        </p:nvSpPr>
        <p:spPr>
          <a:xfrm>
            <a:off x="6400800" y="1371600"/>
            <a:ext cx="2286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480"/>
              </a:spcBef>
              <a:spcAft>
                <a:spcPts val="0"/>
              </a:spcAft>
              <a:buClr>
                <a:schemeClr val="accent2"/>
              </a:buClr>
              <a:buSzPts val="3200"/>
              <a:buFont typeface="Noto Sans Symbols"/>
              <a:buChar char="▪"/>
              <a:defRPr sz="2400" b="0" i="0" u="none" strike="noStrike" cap="none">
                <a:solidFill>
                  <a:schemeClr val="dk1"/>
                </a:solidFill>
                <a:latin typeface="Calibri"/>
                <a:ea typeface="Calibri"/>
                <a:cs typeface="Calibri"/>
                <a:sym typeface="Calibri"/>
              </a:defRPr>
            </a:lvl1pPr>
            <a:lvl2pPr marR="0" lvl="1" algn="l" rtl="0">
              <a:lnSpc>
                <a:spcPct val="100000"/>
              </a:lnSpc>
              <a:spcBef>
                <a:spcPts val="420"/>
              </a:spcBef>
              <a:spcAft>
                <a:spcPts val="0"/>
              </a:spcAft>
              <a:buClr>
                <a:schemeClr val="accent1"/>
              </a:buClr>
              <a:buSzPts val="28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360"/>
              </a:spcBef>
              <a:spcAft>
                <a:spcPts val="0"/>
              </a:spcAft>
              <a:buClr>
                <a:schemeClr val="accent5"/>
              </a:buClr>
              <a:buSzPts val="2400"/>
              <a:buFont typeface="Noto Sans Symbols"/>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rgbClr val="F7A4A7"/>
              </a:buClr>
              <a:buSzPts val="2000"/>
              <a:buFont typeface="Arial"/>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rgbClr val="DCDDDD"/>
              </a:buClr>
              <a:buSzPts val="2000"/>
              <a:buFont typeface="Noto Sans Symbols"/>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04" name="Google Shape;104;p27"/>
          <p:cNvSpPr txBox="1">
            <a:spLocks noGrp="1"/>
          </p:cNvSpPr>
          <p:nvPr>
            <p:ph type="body" idx="6"/>
          </p:nvPr>
        </p:nvSpPr>
        <p:spPr>
          <a:xfrm>
            <a:off x="6400800" y="4267200"/>
            <a:ext cx="2286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480"/>
              </a:spcBef>
              <a:spcAft>
                <a:spcPts val="0"/>
              </a:spcAft>
              <a:buSzPts val="2000"/>
              <a:buNone/>
              <a:defRPr sz="1500"/>
            </a:lvl1pPr>
            <a:lvl2pPr marL="914400" lvl="1" indent="-342900" algn="l">
              <a:lnSpc>
                <a:spcPct val="100000"/>
              </a:lnSpc>
              <a:spcBef>
                <a:spcPts val="42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105"/>
        <p:cNvGrpSpPr/>
        <p:nvPr/>
      </p:nvGrpSpPr>
      <p:grpSpPr>
        <a:xfrm>
          <a:off x="0" y="0"/>
          <a:ext cx="0" cy="0"/>
          <a:chOff x="0" y="0"/>
          <a:chExt cx="0" cy="0"/>
        </a:xfrm>
      </p:grpSpPr>
      <p:sp>
        <p:nvSpPr>
          <p:cNvPr id="106" name="Google Shape;106;p28"/>
          <p:cNvSpPr txBox="1">
            <a:spLocks noGrp="1"/>
          </p:cNvSpPr>
          <p:nvPr>
            <p:ph type="title"/>
          </p:nvPr>
        </p:nvSpPr>
        <p:spPr>
          <a:xfrm>
            <a:off x="457200" y="233696"/>
            <a:ext cx="8229600" cy="1398713"/>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27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350"/>
            </a:lvl2pPr>
            <a:lvl3pPr lvl="2" algn="l">
              <a:lnSpc>
                <a:spcPct val="100000"/>
              </a:lnSpc>
              <a:spcBef>
                <a:spcPts val="0"/>
              </a:spcBef>
              <a:spcAft>
                <a:spcPts val="0"/>
              </a:spcAft>
              <a:buSzPts val="1800"/>
              <a:buNone/>
              <a:defRPr sz="1350"/>
            </a:lvl3pPr>
            <a:lvl4pPr lvl="3" algn="l">
              <a:lnSpc>
                <a:spcPct val="100000"/>
              </a:lnSpc>
              <a:spcBef>
                <a:spcPts val="0"/>
              </a:spcBef>
              <a:spcAft>
                <a:spcPts val="0"/>
              </a:spcAft>
              <a:buSzPts val="1800"/>
              <a:buNone/>
              <a:defRPr sz="1350"/>
            </a:lvl4pPr>
            <a:lvl5pPr lvl="4" algn="l">
              <a:lnSpc>
                <a:spcPct val="100000"/>
              </a:lnSpc>
              <a:spcBef>
                <a:spcPts val="0"/>
              </a:spcBef>
              <a:spcAft>
                <a:spcPts val="0"/>
              </a:spcAft>
              <a:buSzPts val="1800"/>
              <a:buNone/>
              <a:defRPr sz="1350"/>
            </a:lvl5pPr>
            <a:lvl6pPr lvl="5" algn="l">
              <a:lnSpc>
                <a:spcPct val="100000"/>
              </a:lnSpc>
              <a:spcBef>
                <a:spcPts val="0"/>
              </a:spcBef>
              <a:spcAft>
                <a:spcPts val="0"/>
              </a:spcAft>
              <a:buSzPts val="1800"/>
              <a:buNone/>
              <a:defRPr sz="1350"/>
            </a:lvl6pPr>
            <a:lvl7pPr lvl="6" algn="l">
              <a:lnSpc>
                <a:spcPct val="100000"/>
              </a:lnSpc>
              <a:spcBef>
                <a:spcPts val="0"/>
              </a:spcBef>
              <a:spcAft>
                <a:spcPts val="0"/>
              </a:spcAft>
              <a:buSzPts val="1800"/>
              <a:buNone/>
              <a:defRPr sz="1350"/>
            </a:lvl7pPr>
            <a:lvl8pPr lvl="7" algn="l">
              <a:lnSpc>
                <a:spcPct val="100000"/>
              </a:lnSpc>
              <a:spcBef>
                <a:spcPts val="0"/>
              </a:spcBef>
              <a:spcAft>
                <a:spcPts val="0"/>
              </a:spcAft>
              <a:buSzPts val="1800"/>
              <a:buNone/>
              <a:defRPr sz="1350"/>
            </a:lvl8pPr>
            <a:lvl9pPr lvl="8" algn="l">
              <a:lnSpc>
                <a:spcPct val="100000"/>
              </a:lnSpc>
              <a:spcBef>
                <a:spcPts val="0"/>
              </a:spcBef>
              <a:spcAft>
                <a:spcPts val="0"/>
              </a:spcAft>
              <a:buSzPts val="1800"/>
              <a:buNone/>
              <a:defRPr sz="1350"/>
            </a:lvl9pPr>
          </a:lstStyle>
          <a:p>
            <a:endParaRPr/>
          </a:p>
        </p:txBody>
      </p:sp>
      <p:sp>
        <p:nvSpPr>
          <p:cNvPr id="107" name="Google Shape;107;p28"/>
          <p:cNvSpPr txBox="1">
            <a:spLocks noGrp="1"/>
          </p:cNvSpPr>
          <p:nvPr>
            <p:ph type="body" idx="1"/>
          </p:nvPr>
        </p:nvSpPr>
        <p:spPr>
          <a:xfrm>
            <a:off x="457200" y="1828800"/>
            <a:ext cx="8229600" cy="402336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480"/>
              </a:spcBef>
              <a:spcAft>
                <a:spcPts val="0"/>
              </a:spcAft>
              <a:buClr>
                <a:schemeClr val="accent2"/>
              </a:buClr>
              <a:buSzPts val="3200"/>
              <a:buFont typeface="Noto Sans Symbols"/>
              <a:buChar char="▪"/>
              <a:defRPr sz="24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420"/>
              </a:spcBef>
              <a:spcAft>
                <a:spcPts val="0"/>
              </a:spcAft>
              <a:buClr>
                <a:schemeClr val="accent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360"/>
              </a:spcBef>
              <a:spcAft>
                <a:spcPts val="0"/>
              </a:spcAft>
              <a:buClr>
                <a:schemeClr val="accent5"/>
              </a:buClr>
              <a:buSzPts val="24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300"/>
              </a:spcBef>
              <a:spcAft>
                <a:spcPts val="0"/>
              </a:spcAft>
              <a:buClr>
                <a:srgbClr val="F7A4A7"/>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300"/>
              </a:spcBef>
              <a:spcAft>
                <a:spcPts val="0"/>
              </a:spcAft>
              <a:buClr>
                <a:srgbClr val="DCDDDD"/>
              </a:buClr>
              <a:buSzPts val="2000"/>
              <a:buFont typeface="Noto Sans Symbols"/>
              <a:buChar char="▪"/>
              <a:defRPr sz="15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cxnSp>
        <p:nvCxnSpPr>
          <p:cNvPr id="108" name="Google Shape;108;p28"/>
          <p:cNvCxnSpPr/>
          <p:nvPr/>
        </p:nvCxnSpPr>
        <p:spPr>
          <a:xfrm>
            <a:off x="457200" y="1673351"/>
            <a:ext cx="8229600" cy="0"/>
          </a:xfrm>
          <a:prstGeom prst="straightConnector1">
            <a:avLst/>
          </a:prstGeom>
          <a:noFill/>
          <a:ln w="63500" cap="sq" cmpd="sng">
            <a:solidFill>
              <a:schemeClr val="accent2"/>
            </a:solidFill>
            <a:prstDash val="solid"/>
            <a:miter lim="8000"/>
            <a:headEnd type="none" w="sm" len="sm"/>
            <a:tailEnd type="none" w="sm" len="sm"/>
          </a:ln>
        </p:spPr>
      </p:cxnSp>
      <p:grpSp>
        <p:nvGrpSpPr>
          <p:cNvPr id="109" name="Google Shape;109;p28"/>
          <p:cNvGrpSpPr/>
          <p:nvPr/>
        </p:nvGrpSpPr>
        <p:grpSpPr>
          <a:xfrm>
            <a:off x="0" y="6053303"/>
            <a:ext cx="9144001" cy="685801"/>
            <a:chOff x="0" y="6053301"/>
            <a:chExt cx="9144000" cy="685801"/>
          </a:xfrm>
        </p:grpSpPr>
        <p:sp>
          <p:nvSpPr>
            <p:cNvPr id="110" name="Google Shape;110;p28"/>
            <p:cNvSpPr/>
            <p:nvPr/>
          </p:nvSpPr>
          <p:spPr>
            <a:xfrm>
              <a:off x="0" y="6053301"/>
              <a:ext cx="9144000" cy="685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pic>
          <p:nvPicPr>
            <p:cNvPr id="111" name="Google Shape;111;p28"/>
            <p:cNvPicPr preferRelativeResize="0"/>
            <p:nvPr/>
          </p:nvPicPr>
          <p:blipFill rotWithShape="1">
            <a:blip r:embed="rId2">
              <a:alphaModFix/>
            </a:blip>
            <a:srcRect l="26580" t="28339" b="20399"/>
            <a:stretch/>
          </p:blipFill>
          <p:spPr>
            <a:xfrm>
              <a:off x="4797630" y="6053302"/>
              <a:ext cx="4211899" cy="685800"/>
            </a:xfrm>
            <a:prstGeom prst="rect">
              <a:avLst/>
            </a:prstGeom>
            <a:noFill/>
            <a:ln>
              <a:noFill/>
            </a:ln>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and Content 2">
  <p:cSld name="1_Title and Content 2">
    <p:spTree>
      <p:nvGrpSpPr>
        <p:cNvPr id="1" name="Shape 112"/>
        <p:cNvGrpSpPr/>
        <p:nvPr/>
      </p:nvGrpSpPr>
      <p:grpSpPr>
        <a:xfrm>
          <a:off x="0" y="0"/>
          <a:ext cx="0" cy="0"/>
          <a:chOff x="0" y="0"/>
          <a:chExt cx="0" cy="0"/>
        </a:xfrm>
      </p:grpSpPr>
      <p:sp>
        <p:nvSpPr>
          <p:cNvPr id="113" name="Google Shape;113;p29"/>
          <p:cNvSpPr txBox="1">
            <a:spLocks noGrp="1"/>
          </p:cNvSpPr>
          <p:nvPr>
            <p:ph type="title"/>
          </p:nvPr>
        </p:nvSpPr>
        <p:spPr>
          <a:xfrm>
            <a:off x="457200" y="274639"/>
            <a:ext cx="8229600" cy="1398713"/>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27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350"/>
            </a:lvl2pPr>
            <a:lvl3pPr lvl="2" algn="l">
              <a:lnSpc>
                <a:spcPct val="100000"/>
              </a:lnSpc>
              <a:spcBef>
                <a:spcPts val="0"/>
              </a:spcBef>
              <a:spcAft>
                <a:spcPts val="0"/>
              </a:spcAft>
              <a:buSzPts val="1800"/>
              <a:buNone/>
              <a:defRPr sz="1350"/>
            </a:lvl3pPr>
            <a:lvl4pPr lvl="3" algn="l">
              <a:lnSpc>
                <a:spcPct val="100000"/>
              </a:lnSpc>
              <a:spcBef>
                <a:spcPts val="0"/>
              </a:spcBef>
              <a:spcAft>
                <a:spcPts val="0"/>
              </a:spcAft>
              <a:buSzPts val="1800"/>
              <a:buNone/>
              <a:defRPr sz="1350"/>
            </a:lvl4pPr>
            <a:lvl5pPr lvl="4" algn="l">
              <a:lnSpc>
                <a:spcPct val="100000"/>
              </a:lnSpc>
              <a:spcBef>
                <a:spcPts val="0"/>
              </a:spcBef>
              <a:spcAft>
                <a:spcPts val="0"/>
              </a:spcAft>
              <a:buSzPts val="1800"/>
              <a:buNone/>
              <a:defRPr sz="1350"/>
            </a:lvl5pPr>
            <a:lvl6pPr lvl="5" algn="l">
              <a:lnSpc>
                <a:spcPct val="100000"/>
              </a:lnSpc>
              <a:spcBef>
                <a:spcPts val="0"/>
              </a:spcBef>
              <a:spcAft>
                <a:spcPts val="0"/>
              </a:spcAft>
              <a:buSzPts val="1800"/>
              <a:buNone/>
              <a:defRPr sz="1350"/>
            </a:lvl6pPr>
            <a:lvl7pPr lvl="6" algn="l">
              <a:lnSpc>
                <a:spcPct val="100000"/>
              </a:lnSpc>
              <a:spcBef>
                <a:spcPts val="0"/>
              </a:spcBef>
              <a:spcAft>
                <a:spcPts val="0"/>
              </a:spcAft>
              <a:buSzPts val="1800"/>
              <a:buNone/>
              <a:defRPr sz="1350"/>
            </a:lvl7pPr>
            <a:lvl8pPr lvl="7" algn="l">
              <a:lnSpc>
                <a:spcPct val="100000"/>
              </a:lnSpc>
              <a:spcBef>
                <a:spcPts val="0"/>
              </a:spcBef>
              <a:spcAft>
                <a:spcPts val="0"/>
              </a:spcAft>
              <a:buSzPts val="1800"/>
              <a:buNone/>
              <a:defRPr sz="1350"/>
            </a:lvl8pPr>
            <a:lvl9pPr lvl="8" algn="l">
              <a:lnSpc>
                <a:spcPct val="100000"/>
              </a:lnSpc>
              <a:spcBef>
                <a:spcPts val="0"/>
              </a:spcBef>
              <a:spcAft>
                <a:spcPts val="0"/>
              </a:spcAft>
              <a:buSzPts val="1800"/>
              <a:buNone/>
              <a:defRPr sz="1350"/>
            </a:lvl9pPr>
          </a:lstStyle>
          <a:p>
            <a:endParaRPr/>
          </a:p>
        </p:txBody>
      </p:sp>
      <p:sp>
        <p:nvSpPr>
          <p:cNvPr id="114" name="Google Shape;114;p29"/>
          <p:cNvSpPr txBox="1">
            <a:spLocks noGrp="1"/>
          </p:cNvSpPr>
          <p:nvPr>
            <p:ph type="body" idx="1"/>
          </p:nvPr>
        </p:nvSpPr>
        <p:spPr>
          <a:xfrm>
            <a:off x="457200" y="1828800"/>
            <a:ext cx="8229600" cy="402336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480"/>
              </a:spcBef>
              <a:spcAft>
                <a:spcPts val="0"/>
              </a:spcAft>
              <a:buClr>
                <a:schemeClr val="accent2"/>
              </a:buClr>
              <a:buSzPts val="3200"/>
              <a:buFont typeface="Noto Sans Symbols"/>
              <a:buChar char="▪"/>
              <a:defRPr sz="24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420"/>
              </a:spcBef>
              <a:spcAft>
                <a:spcPts val="0"/>
              </a:spcAft>
              <a:buClr>
                <a:schemeClr val="accent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360"/>
              </a:spcBef>
              <a:spcAft>
                <a:spcPts val="0"/>
              </a:spcAft>
              <a:buClr>
                <a:schemeClr val="accent5"/>
              </a:buClr>
              <a:buSzPts val="24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300"/>
              </a:spcBef>
              <a:spcAft>
                <a:spcPts val="0"/>
              </a:spcAft>
              <a:buClr>
                <a:srgbClr val="F7A4A7"/>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300"/>
              </a:spcBef>
              <a:spcAft>
                <a:spcPts val="0"/>
              </a:spcAft>
              <a:buClr>
                <a:srgbClr val="DCDDDD"/>
              </a:buClr>
              <a:buSzPts val="2000"/>
              <a:buFont typeface="Noto Sans Symbols"/>
              <a:buChar char="▪"/>
              <a:defRPr sz="15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cxnSp>
        <p:nvCxnSpPr>
          <p:cNvPr id="115" name="Google Shape;115;p29"/>
          <p:cNvCxnSpPr/>
          <p:nvPr/>
        </p:nvCxnSpPr>
        <p:spPr>
          <a:xfrm>
            <a:off x="457200" y="1673351"/>
            <a:ext cx="8229600" cy="0"/>
          </a:xfrm>
          <a:prstGeom prst="straightConnector1">
            <a:avLst/>
          </a:prstGeom>
          <a:noFill/>
          <a:ln w="63500" cap="sq" cmpd="sng">
            <a:solidFill>
              <a:schemeClr val="accent2"/>
            </a:solidFill>
            <a:prstDash val="solid"/>
            <a:miter lim="8000"/>
            <a:headEnd type="none" w="sm" len="sm"/>
            <a:tailEnd type="none" w="sm" len="sm"/>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no-logo" type="obj">
  <p:cSld name="OBJECT">
    <p:spTree>
      <p:nvGrpSpPr>
        <p:cNvPr id="1" name="Shape 14"/>
        <p:cNvGrpSpPr/>
        <p:nvPr/>
      </p:nvGrpSpPr>
      <p:grpSpPr>
        <a:xfrm>
          <a:off x="0" y="0"/>
          <a:ext cx="0" cy="0"/>
          <a:chOff x="0" y="0"/>
          <a:chExt cx="0" cy="0"/>
        </a:xfrm>
      </p:grpSpPr>
      <p:sp>
        <p:nvSpPr>
          <p:cNvPr id="15" name="Google Shape;15;p12"/>
          <p:cNvSpPr txBox="1">
            <a:spLocks noGrp="1"/>
          </p:cNvSpPr>
          <p:nvPr>
            <p:ph type="title"/>
          </p:nvPr>
        </p:nvSpPr>
        <p:spPr>
          <a:xfrm>
            <a:off x="457200" y="274637"/>
            <a:ext cx="82296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6" name="Google Shape;16;p12"/>
          <p:cNvSpPr txBox="1">
            <a:spLocks noGrp="1"/>
          </p:cNvSpPr>
          <p:nvPr>
            <p:ph type="body" idx="1"/>
          </p:nvPr>
        </p:nvSpPr>
        <p:spPr>
          <a:xfrm>
            <a:off x="457200" y="1371600"/>
            <a:ext cx="8229600" cy="4525963"/>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17" name="Google Shape;17;p12"/>
          <p:cNvCxnSpPr/>
          <p:nvPr/>
        </p:nvCxnSpPr>
        <p:spPr>
          <a:xfrm>
            <a:off x="457200" y="1143000"/>
            <a:ext cx="8229600" cy="0"/>
          </a:xfrm>
          <a:prstGeom prst="straightConnector1">
            <a:avLst/>
          </a:prstGeom>
          <a:noFill/>
          <a:ln w="63500" cap="sq" cmpd="sng">
            <a:solidFill>
              <a:schemeClr val="accent2"/>
            </a:solidFill>
            <a:prstDash val="solid"/>
            <a:miter lim="8000"/>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1"/>
        <p:cNvGrpSpPr/>
        <p:nvPr/>
      </p:nvGrpSpPr>
      <p:grpSpPr>
        <a:xfrm>
          <a:off x="0" y="0"/>
          <a:ext cx="0" cy="0"/>
          <a:chOff x="0" y="0"/>
          <a:chExt cx="0" cy="0"/>
        </a:xfrm>
      </p:grpSpPr>
      <p:sp>
        <p:nvSpPr>
          <p:cNvPr id="122" name="Google Shape;122;gc6567d3bc9_0_156"/>
          <p:cNvSpPr txBox="1">
            <a:spLocks noGrp="1"/>
          </p:cNvSpPr>
          <p:nvPr>
            <p:ph type="title"/>
          </p:nvPr>
        </p:nvSpPr>
        <p:spPr>
          <a:xfrm>
            <a:off x="311700" y="593367"/>
            <a:ext cx="85206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23" name="Google Shape;123;gc6567d3bc9_0_156"/>
          <p:cNvSpPr txBox="1">
            <a:spLocks noGrp="1"/>
          </p:cNvSpPr>
          <p:nvPr>
            <p:ph type="body" idx="1"/>
          </p:nvPr>
        </p:nvSpPr>
        <p:spPr>
          <a:xfrm>
            <a:off x="311700" y="1536633"/>
            <a:ext cx="39999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24" name="Google Shape;124;gc6567d3bc9_0_156"/>
          <p:cNvSpPr txBox="1">
            <a:spLocks noGrp="1"/>
          </p:cNvSpPr>
          <p:nvPr>
            <p:ph type="body" idx="2"/>
          </p:nvPr>
        </p:nvSpPr>
        <p:spPr>
          <a:xfrm>
            <a:off x="4832400" y="1536633"/>
            <a:ext cx="39999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25" name="Google Shape;125;gc6567d3bc9_0_156"/>
          <p:cNvSpPr txBox="1">
            <a:spLocks noGrp="1"/>
          </p:cNvSpPr>
          <p:nvPr>
            <p:ph type="sldNum" idx="12"/>
          </p:nvPr>
        </p:nvSpPr>
        <p:spPr>
          <a:xfrm>
            <a:off x="8472458" y="6217622"/>
            <a:ext cx="548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6"/>
        <p:cNvGrpSpPr/>
        <p:nvPr/>
      </p:nvGrpSpPr>
      <p:grpSpPr>
        <a:xfrm>
          <a:off x="0" y="0"/>
          <a:ext cx="0" cy="0"/>
          <a:chOff x="0" y="0"/>
          <a:chExt cx="0" cy="0"/>
        </a:xfrm>
      </p:grpSpPr>
      <p:sp>
        <p:nvSpPr>
          <p:cNvPr id="127" name="Google Shape;127;gc6567d3bc9_0_145"/>
          <p:cNvSpPr txBox="1">
            <a:spLocks noGrp="1"/>
          </p:cNvSpPr>
          <p:nvPr>
            <p:ph type="ctrTitle"/>
          </p:nvPr>
        </p:nvSpPr>
        <p:spPr>
          <a:xfrm>
            <a:off x="311708" y="992767"/>
            <a:ext cx="85206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28" name="Google Shape;128;gc6567d3bc9_0_145"/>
          <p:cNvSpPr txBox="1">
            <a:spLocks noGrp="1"/>
          </p:cNvSpPr>
          <p:nvPr>
            <p:ph type="subTitle" idx="1"/>
          </p:nvPr>
        </p:nvSpPr>
        <p:spPr>
          <a:xfrm>
            <a:off x="311700" y="3778833"/>
            <a:ext cx="85206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29" name="Google Shape;129;gc6567d3bc9_0_145"/>
          <p:cNvSpPr txBox="1">
            <a:spLocks noGrp="1"/>
          </p:cNvSpPr>
          <p:nvPr>
            <p:ph type="sldNum" idx="12"/>
          </p:nvPr>
        </p:nvSpPr>
        <p:spPr>
          <a:xfrm>
            <a:off x="8472458" y="6217622"/>
            <a:ext cx="548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0"/>
        <p:cNvGrpSpPr/>
        <p:nvPr/>
      </p:nvGrpSpPr>
      <p:grpSpPr>
        <a:xfrm>
          <a:off x="0" y="0"/>
          <a:ext cx="0" cy="0"/>
          <a:chOff x="0" y="0"/>
          <a:chExt cx="0" cy="0"/>
        </a:xfrm>
      </p:grpSpPr>
      <p:sp>
        <p:nvSpPr>
          <p:cNvPr id="131" name="Google Shape;131;gc6567d3bc9_0_149"/>
          <p:cNvSpPr txBox="1">
            <a:spLocks noGrp="1"/>
          </p:cNvSpPr>
          <p:nvPr>
            <p:ph type="title"/>
          </p:nvPr>
        </p:nvSpPr>
        <p:spPr>
          <a:xfrm>
            <a:off x="311700" y="2867800"/>
            <a:ext cx="85206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132" name="Google Shape;132;gc6567d3bc9_0_149"/>
          <p:cNvSpPr txBox="1">
            <a:spLocks noGrp="1"/>
          </p:cNvSpPr>
          <p:nvPr>
            <p:ph type="sldNum" idx="12"/>
          </p:nvPr>
        </p:nvSpPr>
        <p:spPr>
          <a:xfrm>
            <a:off x="8472458" y="6217622"/>
            <a:ext cx="548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3"/>
        <p:cNvGrpSpPr/>
        <p:nvPr/>
      </p:nvGrpSpPr>
      <p:grpSpPr>
        <a:xfrm>
          <a:off x="0" y="0"/>
          <a:ext cx="0" cy="0"/>
          <a:chOff x="0" y="0"/>
          <a:chExt cx="0" cy="0"/>
        </a:xfrm>
      </p:grpSpPr>
      <p:sp>
        <p:nvSpPr>
          <p:cNvPr id="134" name="Google Shape;134;gc6567d3bc9_0_152"/>
          <p:cNvSpPr txBox="1">
            <a:spLocks noGrp="1"/>
          </p:cNvSpPr>
          <p:nvPr>
            <p:ph type="title"/>
          </p:nvPr>
        </p:nvSpPr>
        <p:spPr>
          <a:xfrm>
            <a:off x="311700" y="593367"/>
            <a:ext cx="85206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35" name="Google Shape;135;gc6567d3bc9_0_152"/>
          <p:cNvSpPr txBox="1">
            <a:spLocks noGrp="1"/>
          </p:cNvSpPr>
          <p:nvPr>
            <p:ph type="body" idx="1"/>
          </p:nvPr>
        </p:nvSpPr>
        <p:spPr>
          <a:xfrm>
            <a:off x="311700" y="1536633"/>
            <a:ext cx="85206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136" name="Google Shape;136;gc6567d3bc9_0_152"/>
          <p:cNvSpPr txBox="1">
            <a:spLocks noGrp="1"/>
          </p:cNvSpPr>
          <p:nvPr>
            <p:ph type="sldNum" idx="12"/>
          </p:nvPr>
        </p:nvSpPr>
        <p:spPr>
          <a:xfrm>
            <a:off x="8472458" y="6217622"/>
            <a:ext cx="548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7"/>
        <p:cNvGrpSpPr/>
        <p:nvPr/>
      </p:nvGrpSpPr>
      <p:grpSpPr>
        <a:xfrm>
          <a:off x="0" y="0"/>
          <a:ext cx="0" cy="0"/>
          <a:chOff x="0" y="0"/>
          <a:chExt cx="0" cy="0"/>
        </a:xfrm>
      </p:grpSpPr>
      <p:sp>
        <p:nvSpPr>
          <p:cNvPr id="138" name="Google Shape;138;gc6567d3bc9_0_161"/>
          <p:cNvSpPr txBox="1">
            <a:spLocks noGrp="1"/>
          </p:cNvSpPr>
          <p:nvPr>
            <p:ph type="title"/>
          </p:nvPr>
        </p:nvSpPr>
        <p:spPr>
          <a:xfrm>
            <a:off x="311700" y="593367"/>
            <a:ext cx="85206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39" name="Google Shape;139;gc6567d3bc9_0_161"/>
          <p:cNvSpPr txBox="1">
            <a:spLocks noGrp="1"/>
          </p:cNvSpPr>
          <p:nvPr>
            <p:ph type="sldNum" idx="12"/>
          </p:nvPr>
        </p:nvSpPr>
        <p:spPr>
          <a:xfrm>
            <a:off x="8472458" y="6217622"/>
            <a:ext cx="548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0"/>
        <p:cNvGrpSpPr/>
        <p:nvPr/>
      </p:nvGrpSpPr>
      <p:grpSpPr>
        <a:xfrm>
          <a:off x="0" y="0"/>
          <a:ext cx="0" cy="0"/>
          <a:chOff x="0" y="0"/>
          <a:chExt cx="0" cy="0"/>
        </a:xfrm>
      </p:grpSpPr>
      <p:sp>
        <p:nvSpPr>
          <p:cNvPr id="141" name="Google Shape;141;gc6567d3bc9_0_164"/>
          <p:cNvSpPr txBox="1">
            <a:spLocks noGrp="1"/>
          </p:cNvSpPr>
          <p:nvPr>
            <p:ph type="title"/>
          </p:nvPr>
        </p:nvSpPr>
        <p:spPr>
          <a:xfrm>
            <a:off x="311700" y="740800"/>
            <a:ext cx="2808000" cy="1007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142" name="Google Shape;142;gc6567d3bc9_0_164"/>
          <p:cNvSpPr txBox="1">
            <a:spLocks noGrp="1"/>
          </p:cNvSpPr>
          <p:nvPr>
            <p:ph type="body" idx="1"/>
          </p:nvPr>
        </p:nvSpPr>
        <p:spPr>
          <a:xfrm>
            <a:off x="311700" y="1852800"/>
            <a:ext cx="2808000" cy="42393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43" name="Google Shape;143;gc6567d3bc9_0_164"/>
          <p:cNvSpPr txBox="1">
            <a:spLocks noGrp="1"/>
          </p:cNvSpPr>
          <p:nvPr>
            <p:ph type="sldNum" idx="12"/>
          </p:nvPr>
        </p:nvSpPr>
        <p:spPr>
          <a:xfrm>
            <a:off x="8472458" y="6217622"/>
            <a:ext cx="548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4"/>
        <p:cNvGrpSpPr/>
        <p:nvPr/>
      </p:nvGrpSpPr>
      <p:grpSpPr>
        <a:xfrm>
          <a:off x="0" y="0"/>
          <a:ext cx="0" cy="0"/>
          <a:chOff x="0" y="0"/>
          <a:chExt cx="0" cy="0"/>
        </a:xfrm>
      </p:grpSpPr>
      <p:sp>
        <p:nvSpPr>
          <p:cNvPr id="145" name="Google Shape;145;gc6567d3bc9_0_168"/>
          <p:cNvSpPr txBox="1">
            <a:spLocks noGrp="1"/>
          </p:cNvSpPr>
          <p:nvPr>
            <p:ph type="title"/>
          </p:nvPr>
        </p:nvSpPr>
        <p:spPr>
          <a:xfrm>
            <a:off x="490250" y="600200"/>
            <a:ext cx="63678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146" name="Google Shape;146;gc6567d3bc9_0_168"/>
          <p:cNvSpPr txBox="1">
            <a:spLocks noGrp="1"/>
          </p:cNvSpPr>
          <p:nvPr>
            <p:ph type="sldNum" idx="12"/>
          </p:nvPr>
        </p:nvSpPr>
        <p:spPr>
          <a:xfrm>
            <a:off x="8472458" y="6217622"/>
            <a:ext cx="548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7"/>
        <p:cNvGrpSpPr/>
        <p:nvPr/>
      </p:nvGrpSpPr>
      <p:grpSpPr>
        <a:xfrm>
          <a:off x="0" y="0"/>
          <a:ext cx="0" cy="0"/>
          <a:chOff x="0" y="0"/>
          <a:chExt cx="0" cy="0"/>
        </a:xfrm>
      </p:grpSpPr>
      <p:sp>
        <p:nvSpPr>
          <p:cNvPr id="148" name="Google Shape;148;gc6567d3bc9_0_171"/>
          <p:cNvSpPr/>
          <p:nvPr/>
        </p:nvSpPr>
        <p:spPr>
          <a:xfrm>
            <a:off x="4572000" y="-167"/>
            <a:ext cx="4572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gc6567d3bc9_0_171"/>
          <p:cNvSpPr txBox="1">
            <a:spLocks noGrp="1"/>
          </p:cNvSpPr>
          <p:nvPr>
            <p:ph type="title"/>
          </p:nvPr>
        </p:nvSpPr>
        <p:spPr>
          <a:xfrm>
            <a:off x="265500" y="1644233"/>
            <a:ext cx="40452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150" name="Google Shape;150;gc6567d3bc9_0_171"/>
          <p:cNvSpPr txBox="1">
            <a:spLocks noGrp="1"/>
          </p:cNvSpPr>
          <p:nvPr>
            <p:ph type="subTitle" idx="1"/>
          </p:nvPr>
        </p:nvSpPr>
        <p:spPr>
          <a:xfrm>
            <a:off x="265500" y="3737433"/>
            <a:ext cx="40452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51" name="Google Shape;151;gc6567d3bc9_0_171"/>
          <p:cNvSpPr txBox="1">
            <a:spLocks noGrp="1"/>
          </p:cNvSpPr>
          <p:nvPr>
            <p:ph type="body" idx="2"/>
          </p:nvPr>
        </p:nvSpPr>
        <p:spPr>
          <a:xfrm>
            <a:off x="4939500" y="965433"/>
            <a:ext cx="38370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152" name="Google Shape;152;gc6567d3bc9_0_171"/>
          <p:cNvSpPr txBox="1">
            <a:spLocks noGrp="1"/>
          </p:cNvSpPr>
          <p:nvPr>
            <p:ph type="sldNum" idx="12"/>
          </p:nvPr>
        </p:nvSpPr>
        <p:spPr>
          <a:xfrm>
            <a:off x="8472458" y="6217622"/>
            <a:ext cx="548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3"/>
        <p:cNvGrpSpPr/>
        <p:nvPr/>
      </p:nvGrpSpPr>
      <p:grpSpPr>
        <a:xfrm>
          <a:off x="0" y="0"/>
          <a:ext cx="0" cy="0"/>
          <a:chOff x="0" y="0"/>
          <a:chExt cx="0" cy="0"/>
        </a:xfrm>
      </p:grpSpPr>
      <p:sp>
        <p:nvSpPr>
          <p:cNvPr id="154" name="Google Shape;154;gc6567d3bc9_0_177"/>
          <p:cNvSpPr txBox="1">
            <a:spLocks noGrp="1"/>
          </p:cNvSpPr>
          <p:nvPr>
            <p:ph type="body" idx="1"/>
          </p:nvPr>
        </p:nvSpPr>
        <p:spPr>
          <a:xfrm>
            <a:off x="311700" y="5640767"/>
            <a:ext cx="5998800"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155" name="Google Shape;155;gc6567d3bc9_0_177"/>
          <p:cNvSpPr txBox="1">
            <a:spLocks noGrp="1"/>
          </p:cNvSpPr>
          <p:nvPr>
            <p:ph type="sldNum" idx="12"/>
          </p:nvPr>
        </p:nvSpPr>
        <p:spPr>
          <a:xfrm>
            <a:off x="8472458" y="6217622"/>
            <a:ext cx="548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56"/>
        <p:cNvGrpSpPr/>
        <p:nvPr/>
      </p:nvGrpSpPr>
      <p:grpSpPr>
        <a:xfrm>
          <a:off x="0" y="0"/>
          <a:ext cx="0" cy="0"/>
          <a:chOff x="0" y="0"/>
          <a:chExt cx="0" cy="0"/>
        </a:xfrm>
      </p:grpSpPr>
      <p:sp>
        <p:nvSpPr>
          <p:cNvPr id="157" name="Google Shape;157;gc6567d3bc9_0_180"/>
          <p:cNvSpPr txBox="1">
            <a:spLocks noGrp="1"/>
          </p:cNvSpPr>
          <p:nvPr>
            <p:ph type="title" hasCustomPrompt="1"/>
          </p:nvPr>
        </p:nvSpPr>
        <p:spPr>
          <a:xfrm>
            <a:off x="311700" y="1474833"/>
            <a:ext cx="85206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58" name="Google Shape;158;gc6567d3bc9_0_180"/>
          <p:cNvSpPr txBox="1">
            <a:spLocks noGrp="1"/>
          </p:cNvSpPr>
          <p:nvPr>
            <p:ph type="body" idx="1"/>
          </p:nvPr>
        </p:nvSpPr>
        <p:spPr>
          <a:xfrm>
            <a:off x="311700" y="4202967"/>
            <a:ext cx="85206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159" name="Google Shape;159;gc6567d3bc9_0_180"/>
          <p:cNvSpPr txBox="1">
            <a:spLocks noGrp="1"/>
          </p:cNvSpPr>
          <p:nvPr>
            <p:ph type="sldNum" idx="12"/>
          </p:nvPr>
        </p:nvSpPr>
        <p:spPr>
          <a:xfrm>
            <a:off x="8472458" y="6217622"/>
            <a:ext cx="548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
        <p:cNvGrpSpPr/>
        <p:nvPr/>
      </p:nvGrpSpPr>
      <p:grpSpPr>
        <a:xfrm>
          <a:off x="0" y="0"/>
          <a:ext cx="0" cy="0"/>
          <a:chOff x="0" y="0"/>
          <a:chExt cx="0" cy="0"/>
        </a:xfrm>
      </p:grpSpPr>
      <p:sp>
        <p:nvSpPr>
          <p:cNvPr id="19" name="Google Shape;19;p13"/>
          <p:cNvSpPr txBox="1">
            <a:spLocks noGrp="1"/>
          </p:cNvSpPr>
          <p:nvPr>
            <p:ph type="title"/>
          </p:nvPr>
        </p:nvSpPr>
        <p:spPr>
          <a:xfrm>
            <a:off x="457200" y="274637"/>
            <a:ext cx="82296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20" name="Google Shape;20;p13"/>
          <p:cNvSpPr txBox="1">
            <a:spLocks noGrp="1"/>
          </p:cNvSpPr>
          <p:nvPr>
            <p:ph type="body" idx="1"/>
          </p:nvPr>
        </p:nvSpPr>
        <p:spPr>
          <a:xfrm>
            <a:off x="457200" y="1371600"/>
            <a:ext cx="8229600" cy="438912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21" name="Google Shape;21;p13"/>
          <p:cNvCxnSpPr/>
          <p:nvPr/>
        </p:nvCxnSpPr>
        <p:spPr>
          <a:xfrm>
            <a:off x="457200" y="1143000"/>
            <a:ext cx="8229600" cy="0"/>
          </a:xfrm>
          <a:prstGeom prst="straightConnector1">
            <a:avLst/>
          </a:prstGeom>
          <a:noFill/>
          <a:ln w="63500" cap="sq" cmpd="sng">
            <a:solidFill>
              <a:schemeClr val="accent2"/>
            </a:solidFill>
            <a:prstDash val="solid"/>
            <a:miter lim="8000"/>
            <a:headEnd type="none" w="sm" len="sm"/>
            <a:tailEnd type="none" w="sm" len="sm"/>
          </a:ln>
        </p:spPr>
      </p:cxnSp>
      <p:grpSp>
        <p:nvGrpSpPr>
          <p:cNvPr id="22" name="Google Shape;22;p13"/>
          <p:cNvGrpSpPr/>
          <p:nvPr/>
        </p:nvGrpSpPr>
        <p:grpSpPr>
          <a:xfrm>
            <a:off x="0" y="6053301"/>
            <a:ext cx="9144000" cy="685801"/>
            <a:chOff x="0" y="6053301"/>
            <a:chExt cx="9144000" cy="685801"/>
          </a:xfrm>
        </p:grpSpPr>
        <p:sp>
          <p:nvSpPr>
            <p:cNvPr id="23" name="Google Shape;23;p13"/>
            <p:cNvSpPr/>
            <p:nvPr/>
          </p:nvSpPr>
          <p:spPr>
            <a:xfrm>
              <a:off x="0" y="6053301"/>
              <a:ext cx="9144000" cy="685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4" name="Google Shape;24;p13"/>
            <p:cNvPicPr preferRelativeResize="0"/>
            <p:nvPr/>
          </p:nvPicPr>
          <p:blipFill rotWithShape="1">
            <a:blip r:embed="rId2">
              <a:alphaModFix/>
            </a:blip>
            <a:srcRect l="26580" t="28339" b="20399"/>
            <a:stretch/>
          </p:blipFill>
          <p:spPr>
            <a:xfrm>
              <a:off x="4797630" y="6053302"/>
              <a:ext cx="4211899" cy="685800"/>
            </a:xfrm>
            <a:prstGeom prst="rect">
              <a:avLst/>
            </a:prstGeom>
            <a:noFill/>
            <a:ln>
              <a:noFill/>
            </a:ln>
          </p:spPr>
        </p:pic>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0"/>
        <p:cNvGrpSpPr/>
        <p:nvPr/>
      </p:nvGrpSpPr>
      <p:grpSpPr>
        <a:xfrm>
          <a:off x="0" y="0"/>
          <a:ext cx="0" cy="0"/>
          <a:chOff x="0" y="0"/>
          <a:chExt cx="0" cy="0"/>
        </a:xfrm>
      </p:grpSpPr>
      <p:sp>
        <p:nvSpPr>
          <p:cNvPr id="161" name="Google Shape;161;gc6567d3bc9_0_184"/>
          <p:cNvSpPr txBox="1">
            <a:spLocks noGrp="1"/>
          </p:cNvSpPr>
          <p:nvPr>
            <p:ph type="sldNum" idx="12"/>
          </p:nvPr>
        </p:nvSpPr>
        <p:spPr>
          <a:xfrm>
            <a:off x="8472458" y="6217622"/>
            <a:ext cx="548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2"/>
        <p:cNvGrpSpPr/>
        <p:nvPr/>
      </p:nvGrpSpPr>
      <p:grpSpPr>
        <a:xfrm>
          <a:off x="0" y="0"/>
          <a:ext cx="0" cy="0"/>
          <a:chOff x="0" y="0"/>
          <a:chExt cx="0" cy="0"/>
        </a:xfrm>
      </p:grpSpPr>
      <p:sp>
        <p:nvSpPr>
          <p:cNvPr id="163" name="Google Shape;163;gc6567d3bc9_0_186"/>
          <p:cNvSpPr txBox="1">
            <a:spLocks noGrp="1"/>
          </p:cNvSpPr>
          <p:nvPr>
            <p:ph type="title"/>
          </p:nvPr>
        </p:nvSpPr>
        <p:spPr>
          <a:xfrm>
            <a:off x="628650" y="211137"/>
            <a:ext cx="5000700" cy="939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gc6567d3bc9_0_186"/>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gc6567d3bc9_0_186"/>
          <p:cNvSpPr txBox="1">
            <a:spLocks noGrp="1"/>
          </p:cNvSpPr>
          <p:nvPr>
            <p:ph type="sldNum" idx="12"/>
          </p:nvPr>
        </p:nvSpPr>
        <p:spPr>
          <a:xfrm>
            <a:off x="6457950" y="6451600"/>
            <a:ext cx="2057400" cy="3651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66" name="Google Shape;166;gc6567d3bc9_0_186"/>
          <p:cNvPicPr preferRelativeResize="0"/>
          <p:nvPr/>
        </p:nvPicPr>
        <p:blipFill rotWithShape="1">
          <a:blip r:embed="rId2">
            <a:alphaModFix/>
          </a:blip>
          <a:srcRect/>
          <a:stretch/>
        </p:blipFill>
        <p:spPr>
          <a:xfrm>
            <a:off x="246186" y="6454390"/>
            <a:ext cx="1063865" cy="276123"/>
          </a:xfrm>
          <a:prstGeom prst="rect">
            <a:avLst/>
          </a:prstGeom>
          <a:noFill/>
          <a:ln>
            <a:noFill/>
          </a:ln>
        </p:spPr>
      </p:pic>
      <p:sp>
        <p:nvSpPr>
          <p:cNvPr id="167" name="Google Shape;167;gc6567d3bc9_0_186"/>
          <p:cNvSpPr txBox="1"/>
          <p:nvPr/>
        </p:nvSpPr>
        <p:spPr>
          <a:xfrm>
            <a:off x="1310054" y="6466113"/>
            <a:ext cx="4812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Calibri"/>
                <a:ea typeface="Calibri"/>
                <a:cs typeface="Calibri"/>
                <a:sym typeface="Calibri"/>
              </a:rPr>
              <a:t>© 2020</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75"/>
        <p:cNvGrpSpPr/>
        <p:nvPr/>
      </p:nvGrpSpPr>
      <p:grpSpPr>
        <a:xfrm>
          <a:off x="0" y="0"/>
          <a:ext cx="0" cy="0"/>
          <a:chOff x="0" y="0"/>
          <a:chExt cx="0" cy="0"/>
        </a:xfrm>
      </p:grpSpPr>
      <p:sp>
        <p:nvSpPr>
          <p:cNvPr id="176" name="Google Shape;176;p58"/>
          <p:cNvSpPr txBox="1">
            <a:spLocks noGrp="1"/>
          </p:cNvSpPr>
          <p:nvPr>
            <p:ph type="body" idx="1"/>
          </p:nvPr>
        </p:nvSpPr>
        <p:spPr>
          <a:xfrm>
            <a:off x="1371600" y="1605280"/>
            <a:ext cx="6400800" cy="4033521"/>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500"/>
              </a:spcBef>
              <a:spcAft>
                <a:spcPts val="0"/>
              </a:spcAft>
              <a:buClr>
                <a:srgbClr val="888888"/>
              </a:buClr>
              <a:buSzPts val="2400"/>
              <a:buFont typeface="Century Gothic"/>
              <a:buNone/>
              <a:defRPr sz="2400">
                <a:solidFill>
                  <a:srgbClr val="888888"/>
                </a:solidFill>
                <a:latin typeface="Century Gothic"/>
                <a:ea typeface="Century Gothic"/>
                <a:cs typeface="Century Gothic"/>
                <a:sym typeface="Century Gothic"/>
              </a:defRPr>
            </a:lvl1pPr>
            <a:lvl2pPr marL="914400" lvl="1" indent="-228600" algn="ctr">
              <a:lnSpc>
                <a:spcPct val="100000"/>
              </a:lnSpc>
              <a:spcBef>
                <a:spcPts val="500"/>
              </a:spcBef>
              <a:spcAft>
                <a:spcPts val="0"/>
              </a:spcAft>
              <a:buClr>
                <a:srgbClr val="888888"/>
              </a:buClr>
              <a:buSzPts val="2400"/>
              <a:buFont typeface="Century Gothic"/>
              <a:buNone/>
              <a:defRPr sz="2400">
                <a:solidFill>
                  <a:srgbClr val="888888"/>
                </a:solidFill>
                <a:latin typeface="Century Gothic"/>
                <a:ea typeface="Century Gothic"/>
                <a:cs typeface="Century Gothic"/>
                <a:sym typeface="Century Gothic"/>
              </a:defRPr>
            </a:lvl2pPr>
            <a:lvl3pPr marL="1371600" lvl="2" indent="-228600" algn="ctr">
              <a:lnSpc>
                <a:spcPct val="100000"/>
              </a:lnSpc>
              <a:spcBef>
                <a:spcPts val="500"/>
              </a:spcBef>
              <a:spcAft>
                <a:spcPts val="0"/>
              </a:spcAft>
              <a:buClr>
                <a:srgbClr val="888888"/>
              </a:buClr>
              <a:buSzPts val="2400"/>
              <a:buFont typeface="Century Gothic"/>
              <a:buNone/>
              <a:defRPr sz="2400">
                <a:solidFill>
                  <a:srgbClr val="888888"/>
                </a:solidFill>
                <a:latin typeface="Century Gothic"/>
                <a:ea typeface="Century Gothic"/>
                <a:cs typeface="Century Gothic"/>
                <a:sym typeface="Century Gothic"/>
              </a:defRPr>
            </a:lvl3pPr>
            <a:lvl4pPr marL="1828800" lvl="3" indent="-228600" algn="ctr">
              <a:lnSpc>
                <a:spcPct val="100000"/>
              </a:lnSpc>
              <a:spcBef>
                <a:spcPts val="500"/>
              </a:spcBef>
              <a:spcAft>
                <a:spcPts val="0"/>
              </a:spcAft>
              <a:buClr>
                <a:srgbClr val="888888"/>
              </a:buClr>
              <a:buSzPts val="2400"/>
              <a:buFont typeface="Century Gothic"/>
              <a:buNone/>
              <a:defRPr sz="2400">
                <a:solidFill>
                  <a:srgbClr val="888888"/>
                </a:solidFill>
                <a:latin typeface="Century Gothic"/>
                <a:ea typeface="Century Gothic"/>
                <a:cs typeface="Century Gothic"/>
                <a:sym typeface="Century Gothic"/>
              </a:defRPr>
            </a:lvl4pPr>
            <a:lvl5pPr marL="2286000" lvl="4" indent="-228600" algn="ctr">
              <a:lnSpc>
                <a:spcPct val="100000"/>
              </a:lnSpc>
              <a:spcBef>
                <a:spcPts val="500"/>
              </a:spcBef>
              <a:spcAft>
                <a:spcPts val="0"/>
              </a:spcAft>
              <a:buClr>
                <a:srgbClr val="888888"/>
              </a:buClr>
              <a:buSzPts val="2400"/>
              <a:buFont typeface="Century Gothic"/>
              <a:buNone/>
              <a:defRPr sz="2400">
                <a:solidFill>
                  <a:srgbClr val="888888"/>
                </a:solidFill>
                <a:latin typeface="Century Gothic"/>
                <a:ea typeface="Century Gothic"/>
                <a:cs typeface="Century Gothic"/>
                <a:sym typeface="Century Gothic"/>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177" name="Google Shape;177;p58"/>
          <p:cNvSpPr txBox="1">
            <a:spLocks noGrp="1"/>
          </p:cNvSpPr>
          <p:nvPr>
            <p:ph type="title"/>
          </p:nvPr>
        </p:nvSpPr>
        <p:spPr>
          <a:xfrm>
            <a:off x="0" y="1"/>
            <a:ext cx="9144000" cy="772821"/>
          </a:xfrm>
          <a:prstGeom prst="rect">
            <a:avLst/>
          </a:prstGeom>
          <a:solidFill>
            <a:srgbClr val="B1D6F1"/>
          </a:solid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73E87"/>
              </a:buClr>
              <a:buSzPts val="4400"/>
              <a:buFont typeface="Century Gothic"/>
              <a:buNone/>
              <a:defRPr>
                <a:solidFill>
                  <a:srgbClr val="073E87"/>
                </a:solidFill>
                <a:latin typeface="Century Gothic"/>
                <a:ea typeface="Century Gothic"/>
                <a:cs typeface="Century Gothic"/>
                <a:sym typeface="Century Gothic"/>
              </a:defRPr>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sp>
        <p:nvSpPr>
          <p:cNvPr id="178" name="Google Shape;178;p58"/>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79" name="Google Shape;179;p58" descr="Picture 5"/>
          <p:cNvPicPr preferRelativeResize="0"/>
          <p:nvPr/>
        </p:nvPicPr>
        <p:blipFill rotWithShape="1">
          <a:blip r:embed="rId2">
            <a:alphaModFix/>
          </a:blip>
          <a:srcRect r="53056"/>
          <a:stretch/>
        </p:blipFill>
        <p:spPr>
          <a:xfrm>
            <a:off x="7225527" y="6297875"/>
            <a:ext cx="1802876" cy="4755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0"/>
        <p:cNvGrpSpPr/>
        <p:nvPr/>
      </p:nvGrpSpPr>
      <p:grpSpPr>
        <a:xfrm>
          <a:off x="0" y="0"/>
          <a:ext cx="0" cy="0"/>
          <a:chOff x="0" y="0"/>
          <a:chExt cx="0" cy="0"/>
        </a:xfrm>
      </p:grpSpPr>
      <p:sp>
        <p:nvSpPr>
          <p:cNvPr id="181" name="Google Shape;181;p62"/>
          <p:cNvSpPr txBox="1">
            <a:spLocks noGrp="1"/>
          </p:cNvSpPr>
          <p:nvPr>
            <p:ph type="title"/>
          </p:nvPr>
        </p:nvSpPr>
        <p:spPr>
          <a:xfrm>
            <a:off x="685800" y="484632"/>
            <a:ext cx="7772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lgn="l">
              <a:lnSpc>
                <a:spcPct val="90000"/>
              </a:lnSpc>
              <a:spcBef>
                <a:spcPts val="0"/>
              </a:spcBef>
              <a:spcAft>
                <a:spcPts val="0"/>
              </a:spcAft>
              <a:buSzPts val="4400"/>
              <a:buNone/>
              <a:defRPr/>
            </a:lvl2pPr>
            <a:lvl3pPr lvl="2" algn="l">
              <a:lnSpc>
                <a:spcPct val="90000"/>
              </a:lnSpc>
              <a:spcBef>
                <a:spcPts val="0"/>
              </a:spcBef>
              <a:spcAft>
                <a:spcPts val="0"/>
              </a:spcAft>
              <a:buSzPts val="4400"/>
              <a:buNone/>
              <a:defRPr/>
            </a:lvl3pPr>
            <a:lvl4pPr lvl="3" algn="l">
              <a:lnSpc>
                <a:spcPct val="90000"/>
              </a:lnSpc>
              <a:spcBef>
                <a:spcPts val="0"/>
              </a:spcBef>
              <a:spcAft>
                <a:spcPts val="0"/>
              </a:spcAft>
              <a:buSzPts val="4400"/>
              <a:buNone/>
              <a:defRPr/>
            </a:lvl4pPr>
            <a:lvl5pPr lvl="4" algn="l">
              <a:lnSpc>
                <a:spcPct val="90000"/>
              </a:lnSpc>
              <a:spcBef>
                <a:spcPts val="0"/>
              </a:spcBef>
              <a:spcAft>
                <a:spcPts val="0"/>
              </a:spcAft>
              <a:buSzPts val="4400"/>
              <a:buNone/>
              <a:defRPr/>
            </a:lvl5pPr>
            <a:lvl6pPr lvl="5" algn="l">
              <a:lnSpc>
                <a:spcPct val="90000"/>
              </a:lnSpc>
              <a:spcBef>
                <a:spcPts val="0"/>
              </a:spcBef>
              <a:spcAft>
                <a:spcPts val="0"/>
              </a:spcAft>
              <a:buSzPts val="4400"/>
              <a:buNone/>
              <a:defRPr/>
            </a:lvl6pPr>
            <a:lvl7pPr lvl="6" algn="l">
              <a:lnSpc>
                <a:spcPct val="90000"/>
              </a:lnSpc>
              <a:spcBef>
                <a:spcPts val="0"/>
              </a:spcBef>
              <a:spcAft>
                <a:spcPts val="0"/>
              </a:spcAft>
              <a:buSzPts val="4400"/>
              <a:buNone/>
              <a:defRPr/>
            </a:lvl7pPr>
            <a:lvl8pPr lvl="7" algn="l">
              <a:lnSpc>
                <a:spcPct val="90000"/>
              </a:lnSpc>
              <a:spcBef>
                <a:spcPts val="0"/>
              </a:spcBef>
              <a:spcAft>
                <a:spcPts val="0"/>
              </a:spcAft>
              <a:buSzPts val="4400"/>
              <a:buNone/>
              <a:defRPr/>
            </a:lvl8pPr>
            <a:lvl9pPr lvl="8" algn="l">
              <a:lnSpc>
                <a:spcPct val="90000"/>
              </a:lnSpc>
              <a:spcBef>
                <a:spcPts val="0"/>
              </a:spcBef>
              <a:spcAft>
                <a:spcPts val="0"/>
              </a:spcAft>
              <a:buSzPts val="4400"/>
              <a:buNone/>
              <a:defRPr/>
            </a:lvl9pPr>
          </a:lstStyle>
          <a:p>
            <a:endParaRPr/>
          </a:p>
        </p:txBody>
      </p:sp>
      <p:sp>
        <p:nvSpPr>
          <p:cNvPr id="182" name="Google Shape;182;p62"/>
          <p:cNvSpPr txBox="1">
            <a:spLocks noGrp="1"/>
          </p:cNvSpPr>
          <p:nvPr>
            <p:ph type="body" idx="1"/>
          </p:nvPr>
        </p:nvSpPr>
        <p:spPr>
          <a:xfrm>
            <a:off x="685800" y="2121408"/>
            <a:ext cx="7772400" cy="4050792"/>
          </a:xfrm>
          <a:prstGeom prst="rect">
            <a:avLst/>
          </a:prstGeom>
          <a:noFill/>
          <a:ln>
            <a:noFill/>
          </a:ln>
        </p:spPr>
        <p:txBody>
          <a:bodyPr spcFirstLastPara="1" wrap="square" lIns="91425" tIns="45700" rIns="91425" bIns="45700" anchor="t" anchorCtr="0">
            <a:normAutofit/>
          </a:bodyPr>
          <a:lstStyle>
            <a:lvl1pPr marL="457200" lvl="0" indent="-325755" algn="l">
              <a:lnSpc>
                <a:spcPct val="90000"/>
              </a:lnSpc>
              <a:spcBef>
                <a:spcPts val="1200"/>
              </a:spcBef>
              <a:spcAft>
                <a:spcPts val="0"/>
              </a:spcAft>
              <a:buSzPts val="1530"/>
              <a:buChar char="•"/>
              <a:defRPr/>
            </a:lvl1pPr>
            <a:lvl2pPr marL="914400" lvl="1" indent="-325755" algn="l">
              <a:lnSpc>
                <a:spcPct val="90000"/>
              </a:lnSpc>
              <a:spcBef>
                <a:spcPts val="400"/>
              </a:spcBef>
              <a:spcAft>
                <a:spcPts val="0"/>
              </a:spcAft>
              <a:buSzPts val="1530"/>
              <a:buChar char="•"/>
              <a:defRPr/>
            </a:lvl2pPr>
            <a:lvl3pPr marL="1371600" lvl="2" indent="-325755" algn="l">
              <a:lnSpc>
                <a:spcPct val="90000"/>
              </a:lnSpc>
              <a:spcBef>
                <a:spcPts val="400"/>
              </a:spcBef>
              <a:spcAft>
                <a:spcPts val="0"/>
              </a:spcAft>
              <a:buSzPts val="1530"/>
              <a:buChar char="•"/>
              <a:defRPr/>
            </a:lvl3pPr>
            <a:lvl4pPr marL="1828800" lvl="3" indent="-325755" algn="l">
              <a:lnSpc>
                <a:spcPct val="90000"/>
              </a:lnSpc>
              <a:spcBef>
                <a:spcPts val="400"/>
              </a:spcBef>
              <a:spcAft>
                <a:spcPts val="0"/>
              </a:spcAft>
              <a:buSzPts val="1530"/>
              <a:buChar char="•"/>
              <a:defRPr/>
            </a:lvl4pPr>
            <a:lvl5pPr marL="2286000" lvl="4" indent="-325754" algn="l">
              <a:lnSpc>
                <a:spcPct val="90000"/>
              </a:lnSpc>
              <a:spcBef>
                <a:spcPts val="400"/>
              </a:spcBef>
              <a:spcAft>
                <a:spcPts val="0"/>
              </a:spcAft>
              <a:buSzPts val="1530"/>
              <a:buChar char="•"/>
              <a:defRPr/>
            </a:lvl5pPr>
            <a:lvl6pPr marL="2743200" lvl="5" indent="-325754" algn="l">
              <a:lnSpc>
                <a:spcPct val="90000"/>
              </a:lnSpc>
              <a:spcBef>
                <a:spcPts val="400"/>
              </a:spcBef>
              <a:spcAft>
                <a:spcPts val="0"/>
              </a:spcAft>
              <a:buSzPts val="1530"/>
              <a:buChar char="•"/>
              <a:defRPr/>
            </a:lvl6pPr>
            <a:lvl7pPr marL="3200400" lvl="6" indent="-325754" algn="l">
              <a:lnSpc>
                <a:spcPct val="90000"/>
              </a:lnSpc>
              <a:spcBef>
                <a:spcPts val="400"/>
              </a:spcBef>
              <a:spcAft>
                <a:spcPts val="0"/>
              </a:spcAft>
              <a:buSzPts val="1530"/>
              <a:buChar char="•"/>
              <a:defRPr/>
            </a:lvl7pPr>
            <a:lvl8pPr marL="3657600" lvl="7" indent="-325754" algn="l">
              <a:lnSpc>
                <a:spcPct val="90000"/>
              </a:lnSpc>
              <a:spcBef>
                <a:spcPts val="400"/>
              </a:spcBef>
              <a:spcAft>
                <a:spcPts val="0"/>
              </a:spcAft>
              <a:buSzPts val="1530"/>
              <a:buChar char="•"/>
              <a:defRPr/>
            </a:lvl8pPr>
            <a:lvl9pPr marL="4114800" lvl="8" indent="-325754" algn="l">
              <a:lnSpc>
                <a:spcPct val="90000"/>
              </a:lnSpc>
              <a:spcBef>
                <a:spcPts val="400"/>
              </a:spcBef>
              <a:spcAft>
                <a:spcPts val="200"/>
              </a:spcAft>
              <a:buSzPts val="1530"/>
              <a:buChar char="•"/>
              <a:defRPr/>
            </a:lvl9pPr>
          </a:lstStyle>
          <a:p>
            <a:endParaRPr/>
          </a:p>
        </p:txBody>
      </p:sp>
      <p:sp>
        <p:nvSpPr>
          <p:cNvPr id="183" name="Google Shape;183;p62"/>
          <p:cNvSpPr txBox="1">
            <a:spLocks noGrp="1"/>
          </p:cNvSpPr>
          <p:nvPr>
            <p:ph type="dt" idx="10"/>
          </p:nvPr>
        </p:nvSpPr>
        <p:spPr>
          <a:xfrm>
            <a:off x="4270818" y="6199635"/>
            <a:ext cx="24552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4" name="Google Shape;184;p62"/>
          <p:cNvSpPr txBox="1">
            <a:spLocks noGrp="1"/>
          </p:cNvSpPr>
          <p:nvPr>
            <p:ph type="ftr" idx="11"/>
          </p:nvPr>
        </p:nvSpPr>
        <p:spPr>
          <a:xfrm>
            <a:off x="685800" y="6272785"/>
            <a:ext cx="4745736"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5" name="Google Shape;185;p62"/>
          <p:cNvSpPr txBox="1">
            <a:spLocks noGrp="1"/>
          </p:cNvSpPr>
          <p:nvPr>
            <p:ph type="sldNum" idx="12"/>
          </p:nvPr>
        </p:nvSpPr>
        <p:spPr>
          <a:xfrm>
            <a:off x="8483346" y="6272785"/>
            <a:ext cx="480060" cy="365125"/>
          </a:xfrm>
          <a:prstGeom prst="rect">
            <a:avLst/>
          </a:prstGeom>
          <a:noFill/>
          <a:ln>
            <a:noFill/>
          </a:ln>
        </p:spPr>
        <p:txBody>
          <a:bodyPr spcFirstLastPara="1" wrap="square" lIns="91425" tIns="45700" rIns="91425" bIns="45700" anchor="ctr" anchorCtr="0">
            <a:spAutoFit/>
          </a:bodyPr>
          <a:lstStyle>
            <a:lvl1pPr marL="0" marR="0" lvl="0" indent="0" algn="ct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6"/>
        <p:cNvGrpSpPr/>
        <p:nvPr/>
      </p:nvGrpSpPr>
      <p:grpSpPr>
        <a:xfrm>
          <a:off x="0" y="0"/>
          <a:ext cx="0" cy="0"/>
          <a:chOff x="0" y="0"/>
          <a:chExt cx="0" cy="0"/>
        </a:xfrm>
      </p:grpSpPr>
      <p:sp>
        <p:nvSpPr>
          <p:cNvPr id="187" name="Google Shape;187;gbfa88821d1_6_6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90000"/>
              </a:lnSpc>
              <a:spcBef>
                <a:spcPts val="0"/>
              </a:spcBef>
              <a:spcAft>
                <a:spcPts val="0"/>
              </a:spcAft>
              <a:buSzPts val="4400"/>
              <a:buNone/>
              <a:defRPr/>
            </a:lvl2pPr>
            <a:lvl3pPr lvl="2" algn="l">
              <a:lnSpc>
                <a:spcPct val="90000"/>
              </a:lnSpc>
              <a:spcBef>
                <a:spcPts val="0"/>
              </a:spcBef>
              <a:spcAft>
                <a:spcPts val="0"/>
              </a:spcAft>
              <a:buSzPts val="4400"/>
              <a:buNone/>
              <a:defRPr/>
            </a:lvl3pPr>
            <a:lvl4pPr lvl="3" algn="l">
              <a:lnSpc>
                <a:spcPct val="90000"/>
              </a:lnSpc>
              <a:spcBef>
                <a:spcPts val="0"/>
              </a:spcBef>
              <a:spcAft>
                <a:spcPts val="0"/>
              </a:spcAft>
              <a:buSzPts val="4400"/>
              <a:buNone/>
              <a:defRPr/>
            </a:lvl4pPr>
            <a:lvl5pPr lvl="4" algn="l">
              <a:lnSpc>
                <a:spcPct val="90000"/>
              </a:lnSpc>
              <a:spcBef>
                <a:spcPts val="0"/>
              </a:spcBef>
              <a:spcAft>
                <a:spcPts val="0"/>
              </a:spcAft>
              <a:buSzPts val="4400"/>
              <a:buNone/>
              <a:defRPr/>
            </a:lvl5pPr>
            <a:lvl6pPr lvl="5" algn="l">
              <a:lnSpc>
                <a:spcPct val="90000"/>
              </a:lnSpc>
              <a:spcBef>
                <a:spcPts val="0"/>
              </a:spcBef>
              <a:spcAft>
                <a:spcPts val="0"/>
              </a:spcAft>
              <a:buSzPts val="4400"/>
              <a:buNone/>
              <a:defRPr/>
            </a:lvl6pPr>
            <a:lvl7pPr lvl="6" algn="l">
              <a:lnSpc>
                <a:spcPct val="90000"/>
              </a:lnSpc>
              <a:spcBef>
                <a:spcPts val="0"/>
              </a:spcBef>
              <a:spcAft>
                <a:spcPts val="0"/>
              </a:spcAft>
              <a:buSzPts val="4400"/>
              <a:buNone/>
              <a:defRPr/>
            </a:lvl7pPr>
            <a:lvl8pPr lvl="7" algn="l">
              <a:lnSpc>
                <a:spcPct val="90000"/>
              </a:lnSpc>
              <a:spcBef>
                <a:spcPts val="0"/>
              </a:spcBef>
              <a:spcAft>
                <a:spcPts val="0"/>
              </a:spcAft>
              <a:buSzPts val="4400"/>
              <a:buNone/>
              <a:defRPr/>
            </a:lvl8pPr>
            <a:lvl9pPr lvl="8" algn="l">
              <a:lnSpc>
                <a:spcPct val="90000"/>
              </a:lnSpc>
              <a:spcBef>
                <a:spcPts val="0"/>
              </a:spcBef>
              <a:spcAft>
                <a:spcPts val="0"/>
              </a:spcAft>
              <a:buSzPts val="4400"/>
              <a:buNone/>
              <a:defRPr/>
            </a:lvl9pPr>
          </a:lstStyle>
          <a:p>
            <a:endParaRPr/>
          </a:p>
        </p:txBody>
      </p:sp>
      <p:sp>
        <p:nvSpPr>
          <p:cNvPr id="188" name="Google Shape;188;gbfa88821d1_6_61"/>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gbfa88821d1_6_61"/>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gbfa88821d1_6_6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1" name="Google Shape;191;gbfa88821d1_6_6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2" name="Google Shape;192;gbfa88821d1_6_6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gbfa88821d1_6_7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5" name="Google Shape;195;gbfa88821d1_6_7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6" name="Google Shape;196;gbfa88821d1_6_7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7"/>
        <p:cNvGrpSpPr/>
        <p:nvPr/>
      </p:nvGrpSpPr>
      <p:grpSpPr>
        <a:xfrm>
          <a:off x="0" y="0"/>
          <a:ext cx="0" cy="0"/>
          <a:chOff x="0" y="0"/>
          <a:chExt cx="0" cy="0"/>
        </a:xfrm>
      </p:grpSpPr>
      <p:sp>
        <p:nvSpPr>
          <p:cNvPr id="198" name="Google Shape;198;p93"/>
          <p:cNvSpPr txBox="1">
            <a:spLocks noGrp="1"/>
          </p:cNvSpPr>
          <p:nvPr>
            <p:ph type="title"/>
          </p:nvPr>
        </p:nvSpPr>
        <p:spPr>
          <a:xfrm>
            <a:off x="685800" y="484632"/>
            <a:ext cx="7772400" cy="1609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lgn="l">
              <a:lnSpc>
                <a:spcPct val="90000"/>
              </a:lnSpc>
              <a:spcBef>
                <a:spcPts val="0"/>
              </a:spcBef>
              <a:spcAft>
                <a:spcPts val="0"/>
              </a:spcAft>
              <a:buSzPts val="4400"/>
              <a:buNone/>
              <a:defRPr/>
            </a:lvl2pPr>
            <a:lvl3pPr lvl="2" algn="l">
              <a:lnSpc>
                <a:spcPct val="90000"/>
              </a:lnSpc>
              <a:spcBef>
                <a:spcPts val="0"/>
              </a:spcBef>
              <a:spcAft>
                <a:spcPts val="0"/>
              </a:spcAft>
              <a:buSzPts val="4400"/>
              <a:buNone/>
              <a:defRPr/>
            </a:lvl3pPr>
            <a:lvl4pPr lvl="3" algn="l">
              <a:lnSpc>
                <a:spcPct val="90000"/>
              </a:lnSpc>
              <a:spcBef>
                <a:spcPts val="0"/>
              </a:spcBef>
              <a:spcAft>
                <a:spcPts val="0"/>
              </a:spcAft>
              <a:buSzPts val="4400"/>
              <a:buNone/>
              <a:defRPr/>
            </a:lvl4pPr>
            <a:lvl5pPr lvl="4" algn="l">
              <a:lnSpc>
                <a:spcPct val="90000"/>
              </a:lnSpc>
              <a:spcBef>
                <a:spcPts val="0"/>
              </a:spcBef>
              <a:spcAft>
                <a:spcPts val="0"/>
              </a:spcAft>
              <a:buSzPts val="4400"/>
              <a:buNone/>
              <a:defRPr/>
            </a:lvl5pPr>
            <a:lvl6pPr lvl="5" algn="l">
              <a:lnSpc>
                <a:spcPct val="90000"/>
              </a:lnSpc>
              <a:spcBef>
                <a:spcPts val="0"/>
              </a:spcBef>
              <a:spcAft>
                <a:spcPts val="0"/>
              </a:spcAft>
              <a:buSzPts val="4400"/>
              <a:buNone/>
              <a:defRPr/>
            </a:lvl6pPr>
            <a:lvl7pPr lvl="6" algn="l">
              <a:lnSpc>
                <a:spcPct val="90000"/>
              </a:lnSpc>
              <a:spcBef>
                <a:spcPts val="0"/>
              </a:spcBef>
              <a:spcAft>
                <a:spcPts val="0"/>
              </a:spcAft>
              <a:buSzPts val="4400"/>
              <a:buNone/>
              <a:defRPr/>
            </a:lvl7pPr>
            <a:lvl8pPr lvl="7" algn="l">
              <a:lnSpc>
                <a:spcPct val="90000"/>
              </a:lnSpc>
              <a:spcBef>
                <a:spcPts val="0"/>
              </a:spcBef>
              <a:spcAft>
                <a:spcPts val="0"/>
              </a:spcAft>
              <a:buSzPts val="4400"/>
              <a:buNone/>
              <a:defRPr/>
            </a:lvl8pPr>
            <a:lvl9pPr lvl="8" algn="l">
              <a:lnSpc>
                <a:spcPct val="90000"/>
              </a:lnSpc>
              <a:spcBef>
                <a:spcPts val="0"/>
              </a:spcBef>
              <a:spcAft>
                <a:spcPts val="0"/>
              </a:spcAft>
              <a:buSzPts val="4400"/>
              <a:buNone/>
              <a:defRPr/>
            </a:lvl9pPr>
          </a:lstStyle>
          <a:p>
            <a:endParaRPr/>
          </a:p>
        </p:txBody>
      </p:sp>
      <p:sp>
        <p:nvSpPr>
          <p:cNvPr id="199" name="Google Shape;199;p93"/>
          <p:cNvSpPr txBox="1">
            <a:spLocks noGrp="1"/>
          </p:cNvSpPr>
          <p:nvPr>
            <p:ph type="dt" idx="10"/>
          </p:nvPr>
        </p:nvSpPr>
        <p:spPr>
          <a:xfrm>
            <a:off x="5992368" y="6272785"/>
            <a:ext cx="2455164"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69240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0" name="Google Shape;200;p93"/>
          <p:cNvSpPr txBox="1">
            <a:spLocks noGrp="1"/>
          </p:cNvSpPr>
          <p:nvPr>
            <p:ph type="ftr" idx="11"/>
          </p:nvPr>
        </p:nvSpPr>
        <p:spPr>
          <a:xfrm>
            <a:off x="685800" y="6272785"/>
            <a:ext cx="4745736"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69240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1" name="Google Shape;201;p93"/>
          <p:cNvSpPr txBox="1">
            <a:spLocks noGrp="1"/>
          </p:cNvSpPr>
          <p:nvPr>
            <p:ph type="sldNum" idx="12"/>
          </p:nvPr>
        </p:nvSpPr>
        <p:spPr>
          <a:xfrm>
            <a:off x="8483346" y="6272785"/>
            <a:ext cx="480060" cy="365125"/>
          </a:xfrm>
          <a:prstGeom prst="rect">
            <a:avLst/>
          </a:prstGeom>
          <a:noFill/>
          <a:ln>
            <a:noFill/>
          </a:ln>
        </p:spPr>
        <p:txBody>
          <a:bodyPr spcFirstLastPara="1" wrap="square" lIns="91425" tIns="45700" rIns="91425" bIns="45700" anchor="ctr" anchorCtr="0">
            <a:spAutoFit/>
          </a:bodyPr>
          <a:lstStyle>
            <a:lvl1pPr marL="0" marR="0" lvl="0" indent="0" algn="ct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202"/>
        <p:cNvGrpSpPr/>
        <p:nvPr/>
      </p:nvGrpSpPr>
      <p:grpSpPr>
        <a:xfrm>
          <a:off x="0" y="0"/>
          <a:ext cx="0" cy="0"/>
          <a:chOff x="0" y="0"/>
          <a:chExt cx="0" cy="0"/>
        </a:xfrm>
      </p:grpSpPr>
      <p:sp>
        <p:nvSpPr>
          <p:cNvPr id="203" name="Google Shape;203;gbfa88821d1_6_349"/>
          <p:cNvSpPr txBox="1">
            <a:spLocks noGrp="1"/>
          </p:cNvSpPr>
          <p:nvPr>
            <p:ph type="title"/>
          </p:nvPr>
        </p:nvSpPr>
        <p:spPr>
          <a:xfrm>
            <a:off x="457200" y="457200"/>
            <a:ext cx="82296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90000"/>
              </a:lnSpc>
              <a:spcBef>
                <a:spcPts val="0"/>
              </a:spcBef>
              <a:spcAft>
                <a:spcPts val="0"/>
              </a:spcAft>
              <a:buSzPts val="4400"/>
              <a:buNone/>
              <a:defRPr/>
            </a:lvl2pPr>
            <a:lvl3pPr lvl="2" algn="l">
              <a:lnSpc>
                <a:spcPct val="90000"/>
              </a:lnSpc>
              <a:spcBef>
                <a:spcPts val="0"/>
              </a:spcBef>
              <a:spcAft>
                <a:spcPts val="0"/>
              </a:spcAft>
              <a:buSzPts val="4400"/>
              <a:buNone/>
              <a:defRPr/>
            </a:lvl3pPr>
            <a:lvl4pPr lvl="3" algn="l">
              <a:lnSpc>
                <a:spcPct val="90000"/>
              </a:lnSpc>
              <a:spcBef>
                <a:spcPts val="0"/>
              </a:spcBef>
              <a:spcAft>
                <a:spcPts val="0"/>
              </a:spcAft>
              <a:buSzPts val="4400"/>
              <a:buNone/>
              <a:defRPr/>
            </a:lvl4pPr>
            <a:lvl5pPr lvl="4" algn="l">
              <a:lnSpc>
                <a:spcPct val="90000"/>
              </a:lnSpc>
              <a:spcBef>
                <a:spcPts val="0"/>
              </a:spcBef>
              <a:spcAft>
                <a:spcPts val="0"/>
              </a:spcAft>
              <a:buSzPts val="4400"/>
              <a:buNone/>
              <a:defRPr/>
            </a:lvl5pPr>
            <a:lvl6pPr lvl="5" algn="l">
              <a:lnSpc>
                <a:spcPct val="90000"/>
              </a:lnSpc>
              <a:spcBef>
                <a:spcPts val="0"/>
              </a:spcBef>
              <a:spcAft>
                <a:spcPts val="0"/>
              </a:spcAft>
              <a:buSzPts val="4400"/>
              <a:buNone/>
              <a:defRPr/>
            </a:lvl6pPr>
            <a:lvl7pPr lvl="6" algn="l">
              <a:lnSpc>
                <a:spcPct val="90000"/>
              </a:lnSpc>
              <a:spcBef>
                <a:spcPts val="0"/>
              </a:spcBef>
              <a:spcAft>
                <a:spcPts val="0"/>
              </a:spcAft>
              <a:buSzPts val="4400"/>
              <a:buNone/>
              <a:defRPr/>
            </a:lvl7pPr>
            <a:lvl8pPr lvl="7" algn="l">
              <a:lnSpc>
                <a:spcPct val="90000"/>
              </a:lnSpc>
              <a:spcBef>
                <a:spcPts val="0"/>
              </a:spcBef>
              <a:spcAft>
                <a:spcPts val="0"/>
              </a:spcAft>
              <a:buSzPts val="4400"/>
              <a:buNone/>
              <a:defRPr/>
            </a:lvl8pPr>
            <a:lvl9pPr lvl="8" algn="l">
              <a:lnSpc>
                <a:spcPct val="90000"/>
              </a:lnSpc>
              <a:spcBef>
                <a:spcPts val="0"/>
              </a:spcBef>
              <a:spcAft>
                <a:spcPts val="0"/>
              </a:spcAft>
              <a:buSzPts val="4400"/>
              <a:buNone/>
              <a:defRPr/>
            </a:lvl9pPr>
          </a:lstStyle>
          <a:p>
            <a:endParaRPr/>
          </a:p>
        </p:txBody>
      </p:sp>
      <p:sp>
        <p:nvSpPr>
          <p:cNvPr id="204" name="Google Shape;204;gbfa88821d1_6_349"/>
          <p:cNvSpPr txBox="1">
            <a:spLocks noGrp="1"/>
          </p:cNvSpPr>
          <p:nvPr>
            <p:ph type="body" idx="1"/>
          </p:nvPr>
        </p:nvSpPr>
        <p:spPr>
          <a:xfrm>
            <a:off x="457200" y="1981200"/>
            <a:ext cx="4038600" cy="3886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gbfa88821d1_6_349"/>
          <p:cNvSpPr txBox="1">
            <a:spLocks noGrp="1"/>
          </p:cNvSpPr>
          <p:nvPr>
            <p:ph type="body" idx="2"/>
          </p:nvPr>
        </p:nvSpPr>
        <p:spPr>
          <a:xfrm>
            <a:off x="4648200" y="1981200"/>
            <a:ext cx="4038600" cy="3886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gbfa88821d1_6_349"/>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7" name="Google Shape;207;gbfa88821d1_6_349"/>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08" name="Google Shape;208;gbfa88821d1_6_349"/>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9"/>
        <p:cNvGrpSpPr/>
        <p:nvPr/>
      </p:nvGrpSpPr>
      <p:grpSpPr>
        <a:xfrm>
          <a:off x="0" y="0"/>
          <a:ext cx="0" cy="0"/>
          <a:chOff x="0" y="0"/>
          <a:chExt cx="0" cy="0"/>
        </a:xfrm>
      </p:grpSpPr>
      <p:sp>
        <p:nvSpPr>
          <p:cNvPr id="210" name="Google Shape;210;gbfa88821d1_6_369"/>
          <p:cNvSpPr txBox="1">
            <a:spLocks noGrp="1"/>
          </p:cNvSpPr>
          <p:nvPr>
            <p:ph type="title"/>
          </p:nvPr>
        </p:nvSpPr>
        <p:spPr>
          <a:xfrm>
            <a:off x="629841" y="365125"/>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90000"/>
              </a:lnSpc>
              <a:spcBef>
                <a:spcPts val="0"/>
              </a:spcBef>
              <a:spcAft>
                <a:spcPts val="0"/>
              </a:spcAft>
              <a:buSzPts val="4400"/>
              <a:buNone/>
              <a:defRPr/>
            </a:lvl2pPr>
            <a:lvl3pPr lvl="2" algn="l">
              <a:lnSpc>
                <a:spcPct val="90000"/>
              </a:lnSpc>
              <a:spcBef>
                <a:spcPts val="0"/>
              </a:spcBef>
              <a:spcAft>
                <a:spcPts val="0"/>
              </a:spcAft>
              <a:buSzPts val="4400"/>
              <a:buNone/>
              <a:defRPr/>
            </a:lvl3pPr>
            <a:lvl4pPr lvl="3" algn="l">
              <a:lnSpc>
                <a:spcPct val="90000"/>
              </a:lnSpc>
              <a:spcBef>
                <a:spcPts val="0"/>
              </a:spcBef>
              <a:spcAft>
                <a:spcPts val="0"/>
              </a:spcAft>
              <a:buSzPts val="4400"/>
              <a:buNone/>
              <a:defRPr/>
            </a:lvl4pPr>
            <a:lvl5pPr lvl="4" algn="l">
              <a:lnSpc>
                <a:spcPct val="90000"/>
              </a:lnSpc>
              <a:spcBef>
                <a:spcPts val="0"/>
              </a:spcBef>
              <a:spcAft>
                <a:spcPts val="0"/>
              </a:spcAft>
              <a:buSzPts val="4400"/>
              <a:buNone/>
              <a:defRPr/>
            </a:lvl5pPr>
            <a:lvl6pPr lvl="5" algn="l">
              <a:lnSpc>
                <a:spcPct val="90000"/>
              </a:lnSpc>
              <a:spcBef>
                <a:spcPts val="0"/>
              </a:spcBef>
              <a:spcAft>
                <a:spcPts val="0"/>
              </a:spcAft>
              <a:buSzPts val="4400"/>
              <a:buNone/>
              <a:defRPr/>
            </a:lvl6pPr>
            <a:lvl7pPr lvl="6" algn="l">
              <a:lnSpc>
                <a:spcPct val="90000"/>
              </a:lnSpc>
              <a:spcBef>
                <a:spcPts val="0"/>
              </a:spcBef>
              <a:spcAft>
                <a:spcPts val="0"/>
              </a:spcAft>
              <a:buSzPts val="4400"/>
              <a:buNone/>
              <a:defRPr/>
            </a:lvl7pPr>
            <a:lvl8pPr lvl="7" algn="l">
              <a:lnSpc>
                <a:spcPct val="90000"/>
              </a:lnSpc>
              <a:spcBef>
                <a:spcPts val="0"/>
              </a:spcBef>
              <a:spcAft>
                <a:spcPts val="0"/>
              </a:spcAft>
              <a:buSzPts val="4400"/>
              <a:buNone/>
              <a:defRPr/>
            </a:lvl8pPr>
            <a:lvl9pPr lvl="8" algn="l">
              <a:lnSpc>
                <a:spcPct val="90000"/>
              </a:lnSpc>
              <a:spcBef>
                <a:spcPts val="0"/>
              </a:spcBef>
              <a:spcAft>
                <a:spcPts val="0"/>
              </a:spcAft>
              <a:buSzPts val="4400"/>
              <a:buNone/>
              <a:defRPr/>
            </a:lvl9pPr>
          </a:lstStyle>
          <a:p>
            <a:endParaRPr/>
          </a:p>
        </p:txBody>
      </p:sp>
      <p:sp>
        <p:nvSpPr>
          <p:cNvPr id="211" name="Google Shape;211;gbfa88821d1_6_369"/>
          <p:cNvSpPr txBox="1">
            <a:spLocks noGrp="1"/>
          </p:cNvSpPr>
          <p:nvPr>
            <p:ph type="body" idx="1"/>
          </p:nvPr>
        </p:nvSpPr>
        <p:spPr>
          <a:xfrm>
            <a:off x="629841"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2" name="Google Shape;212;gbfa88821d1_6_369"/>
          <p:cNvSpPr txBox="1">
            <a:spLocks noGrp="1"/>
          </p:cNvSpPr>
          <p:nvPr>
            <p:ph type="body" idx="2"/>
          </p:nvPr>
        </p:nvSpPr>
        <p:spPr>
          <a:xfrm>
            <a:off x="629841"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gbfa88821d1_6_369"/>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4" name="Google Shape;214;gbfa88821d1_6_369"/>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gbfa88821d1_6_369"/>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6" name="Google Shape;216;gbfa88821d1_6_369"/>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7" name="Google Shape;217;gbfa88821d1_6_369"/>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8"/>
        <p:cNvGrpSpPr/>
        <p:nvPr/>
      </p:nvGrpSpPr>
      <p:grpSpPr>
        <a:xfrm>
          <a:off x="0" y="0"/>
          <a:ext cx="0" cy="0"/>
          <a:chOff x="0" y="0"/>
          <a:chExt cx="0" cy="0"/>
        </a:xfrm>
      </p:grpSpPr>
      <p:sp>
        <p:nvSpPr>
          <p:cNvPr id="219" name="Google Shape;219;gbfa88821d1_6_477"/>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90000"/>
              </a:lnSpc>
              <a:spcBef>
                <a:spcPts val="0"/>
              </a:spcBef>
              <a:spcAft>
                <a:spcPts val="0"/>
              </a:spcAft>
              <a:buSzPts val="4400"/>
              <a:buNone/>
              <a:defRPr/>
            </a:lvl2pPr>
            <a:lvl3pPr lvl="2" algn="l">
              <a:lnSpc>
                <a:spcPct val="90000"/>
              </a:lnSpc>
              <a:spcBef>
                <a:spcPts val="0"/>
              </a:spcBef>
              <a:spcAft>
                <a:spcPts val="0"/>
              </a:spcAft>
              <a:buSzPts val="4400"/>
              <a:buNone/>
              <a:defRPr/>
            </a:lvl3pPr>
            <a:lvl4pPr lvl="3" algn="l">
              <a:lnSpc>
                <a:spcPct val="90000"/>
              </a:lnSpc>
              <a:spcBef>
                <a:spcPts val="0"/>
              </a:spcBef>
              <a:spcAft>
                <a:spcPts val="0"/>
              </a:spcAft>
              <a:buSzPts val="4400"/>
              <a:buNone/>
              <a:defRPr/>
            </a:lvl4pPr>
            <a:lvl5pPr lvl="4" algn="l">
              <a:lnSpc>
                <a:spcPct val="90000"/>
              </a:lnSpc>
              <a:spcBef>
                <a:spcPts val="0"/>
              </a:spcBef>
              <a:spcAft>
                <a:spcPts val="0"/>
              </a:spcAft>
              <a:buSzPts val="4400"/>
              <a:buNone/>
              <a:defRPr/>
            </a:lvl5pPr>
            <a:lvl6pPr lvl="5" algn="l">
              <a:lnSpc>
                <a:spcPct val="90000"/>
              </a:lnSpc>
              <a:spcBef>
                <a:spcPts val="0"/>
              </a:spcBef>
              <a:spcAft>
                <a:spcPts val="0"/>
              </a:spcAft>
              <a:buSzPts val="4400"/>
              <a:buNone/>
              <a:defRPr/>
            </a:lvl6pPr>
            <a:lvl7pPr lvl="6" algn="l">
              <a:lnSpc>
                <a:spcPct val="90000"/>
              </a:lnSpc>
              <a:spcBef>
                <a:spcPts val="0"/>
              </a:spcBef>
              <a:spcAft>
                <a:spcPts val="0"/>
              </a:spcAft>
              <a:buSzPts val="4400"/>
              <a:buNone/>
              <a:defRPr/>
            </a:lvl7pPr>
            <a:lvl8pPr lvl="7" algn="l">
              <a:lnSpc>
                <a:spcPct val="90000"/>
              </a:lnSpc>
              <a:spcBef>
                <a:spcPts val="0"/>
              </a:spcBef>
              <a:spcAft>
                <a:spcPts val="0"/>
              </a:spcAft>
              <a:buSzPts val="4400"/>
              <a:buNone/>
              <a:defRPr/>
            </a:lvl8pPr>
            <a:lvl9pPr lvl="8" algn="l">
              <a:lnSpc>
                <a:spcPct val="90000"/>
              </a:lnSpc>
              <a:spcBef>
                <a:spcPts val="0"/>
              </a:spcBef>
              <a:spcAft>
                <a:spcPts val="0"/>
              </a:spcAft>
              <a:buSzPts val="4400"/>
              <a:buNone/>
              <a:defRPr/>
            </a:lvl9pPr>
          </a:lstStyle>
          <a:p>
            <a:endParaRPr/>
          </a:p>
        </p:txBody>
      </p:sp>
      <p:sp>
        <p:nvSpPr>
          <p:cNvPr id="220" name="Google Shape;220;gbfa88821d1_6_477"/>
          <p:cNvSpPr txBox="1">
            <a:spLocks noGrp="1"/>
          </p:cNvSpPr>
          <p:nvPr>
            <p:ph type="body" idx="1"/>
          </p:nvPr>
        </p:nvSpPr>
        <p:spPr>
          <a:xfrm>
            <a:off x="3887391" y="987425"/>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21" name="Google Shape;221;gbfa88821d1_6_477"/>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2" name="Google Shape;222;gbfa88821d1_6_47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3" name="Google Shape;223;gbfa88821d1_6_47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4" name="Google Shape;224;gbfa88821d1_6_47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5"/>
        <p:cNvGrpSpPr/>
        <p:nvPr/>
      </p:nvGrpSpPr>
      <p:grpSpPr>
        <a:xfrm>
          <a:off x="0" y="0"/>
          <a:ext cx="0" cy="0"/>
          <a:chOff x="0" y="0"/>
          <a:chExt cx="0" cy="0"/>
        </a:xfrm>
      </p:grpSpPr>
      <p:sp>
        <p:nvSpPr>
          <p:cNvPr id="26" name="Google Shape;26;p14"/>
          <p:cNvSpPr txBox="1">
            <a:spLocks noGrp="1"/>
          </p:cNvSpPr>
          <p:nvPr>
            <p:ph type="title"/>
          </p:nvPr>
        </p:nvSpPr>
        <p:spPr>
          <a:xfrm>
            <a:off x="722312" y="762000"/>
            <a:ext cx="7772400" cy="136207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3"/>
              </a:buClr>
              <a:buSzPts val="6600"/>
              <a:buFont typeface="Calibri"/>
              <a:buNone/>
              <a:defRPr sz="6600" b="1" i="0" u="none" strike="noStrike" cap="none">
                <a:solidFill>
                  <a:schemeClr val="accent3"/>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pic>
        <p:nvPicPr>
          <p:cNvPr id="27" name="Google Shape;27;p14"/>
          <p:cNvPicPr preferRelativeResize="0"/>
          <p:nvPr/>
        </p:nvPicPr>
        <p:blipFill rotWithShape="1">
          <a:blip r:embed="rId2">
            <a:alphaModFix/>
          </a:blip>
          <a:srcRect r="23806" b="52393"/>
          <a:stretch/>
        </p:blipFill>
        <p:spPr>
          <a:xfrm>
            <a:off x="3810000" y="3898900"/>
            <a:ext cx="5333999" cy="29591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itle and Content" type="tx">
  <p:cSld name="TITLE_AND_BODY">
    <p:spTree>
      <p:nvGrpSpPr>
        <p:cNvPr id="1" name="Shape 225"/>
        <p:cNvGrpSpPr/>
        <p:nvPr/>
      </p:nvGrpSpPr>
      <p:grpSpPr>
        <a:xfrm>
          <a:off x="0" y="0"/>
          <a:ext cx="0" cy="0"/>
          <a:chOff x="0" y="0"/>
          <a:chExt cx="0" cy="0"/>
        </a:xfrm>
      </p:grpSpPr>
      <p:pic>
        <p:nvPicPr>
          <p:cNvPr id="226" name="Google Shape;226;p59" descr="Picture 5"/>
          <p:cNvPicPr preferRelativeResize="0"/>
          <p:nvPr/>
        </p:nvPicPr>
        <p:blipFill rotWithShape="1">
          <a:blip r:embed="rId2">
            <a:alphaModFix/>
          </a:blip>
          <a:srcRect r="53423"/>
          <a:stretch/>
        </p:blipFill>
        <p:spPr>
          <a:xfrm>
            <a:off x="7149227" y="6280375"/>
            <a:ext cx="1788750" cy="475500"/>
          </a:xfrm>
          <a:prstGeom prst="rect">
            <a:avLst/>
          </a:prstGeom>
          <a:noFill/>
          <a:ln>
            <a:noFill/>
          </a:ln>
        </p:spPr>
      </p:pic>
      <p:sp>
        <p:nvSpPr>
          <p:cNvPr id="227" name="Google Shape;227;p59"/>
          <p:cNvSpPr txBox="1">
            <a:spLocks noGrp="1"/>
          </p:cNvSpPr>
          <p:nvPr>
            <p:ph type="body" idx="1"/>
          </p:nvPr>
        </p:nvSpPr>
        <p:spPr>
          <a:xfrm>
            <a:off x="370891" y="1181019"/>
            <a:ext cx="8229601" cy="4525964"/>
          </a:xfrm>
          <a:prstGeom prst="rect">
            <a:avLst/>
          </a:prstGeom>
          <a:noFill/>
          <a:ln>
            <a:noFill/>
          </a:ln>
        </p:spPr>
        <p:txBody>
          <a:bodyPr spcFirstLastPara="1" wrap="square" lIns="45700" tIns="45700" rIns="45700" bIns="45700" anchor="t" anchorCtr="0">
            <a:normAutofit/>
          </a:bodyPr>
          <a:lstStyle>
            <a:lvl1pPr marL="457200" lvl="0" indent="-431800" algn="l">
              <a:lnSpc>
                <a:spcPct val="100000"/>
              </a:lnSpc>
              <a:spcBef>
                <a:spcPts val="700"/>
              </a:spcBef>
              <a:spcAft>
                <a:spcPts val="0"/>
              </a:spcAft>
              <a:buClr>
                <a:srgbClr val="000000"/>
              </a:buClr>
              <a:buSzPts val="3200"/>
              <a:buChar char="•"/>
              <a:defRPr sz="3200">
                <a:latin typeface="Century Gothic"/>
                <a:ea typeface="Century Gothic"/>
                <a:cs typeface="Century Gothic"/>
                <a:sym typeface="Century Gothic"/>
              </a:defRPr>
            </a:lvl1pPr>
            <a:lvl2pPr marL="914400" lvl="1" indent="-431800" algn="l">
              <a:lnSpc>
                <a:spcPct val="100000"/>
              </a:lnSpc>
              <a:spcBef>
                <a:spcPts val="700"/>
              </a:spcBef>
              <a:spcAft>
                <a:spcPts val="0"/>
              </a:spcAft>
              <a:buClr>
                <a:srgbClr val="000000"/>
              </a:buClr>
              <a:buSzPts val="3200"/>
              <a:buChar char="–"/>
              <a:defRPr sz="3200">
                <a:latin typeface="Century Gothic"/>
                <a:ea typeface="Century Gothic"/>
                <a:cs typeface="Century Gothic"/>
                <a:sym typeface="Century Gothic"/>
              </a:defRPr>
            </a:lvl2pPr>
            <a:lvl3pPr marL="1371600" lvl="2" indent="-431800" algn="l">
              <a:lnSpc>
                <a:spcPct val="100000"/>
              </a:lnSpc>
              <a:spcBef>
                <a:spcPts val="700"/>
              </a:spcBef>
              <a:spcAft>
                <a:spcPts val="0"/>
              </a:spcAft>
              <a:buClr>
                <a:srgbClr val="000000"/>
              </a:buClr>
              <a:buSzPts val="3200"/>
              <a:buChar char="•"/>
              <a:defRPr sz="3200">
                <a:latin typeface="Century Gothic"/>
                <a:ea typeface="Century Gothic"/>
                <a:cs typeface="Century Gothic"/>
                <a:sym typeface="Century Gothic"/>
              </a:defRPr>
            </a:lvl3pPr>
            <a:lvl4pPr marL="1828800" lvl="3" indent="-431800" algn="l">
              <a:lnSpc>
                <a:spcPct val="100000"/>
              </a:lnSpc>
              <a:spcBef>
                <a:spcPts val="700"/>
              </a:spcBef>
              <a:spcAft>
                <a:spcPts val="0"/>
              </a:spcAft>
              <a:buClr>
                <a:srgbClr val="000000"/>
              </a:buClr>
              <a:buSzPts val="3200"/>
              <a:buChar char="–"/>
              <a:defRPr sz="3200">
                <a:latin typeface="Century Gothic"/>
                <a:ea typeface="Century Gothic"/>
                <a:cs typeface="Century Gothic"/>
                <a:sym typeface="Century Gothic"/>
              </a:defRPr>
            </a:lvl4pPr>
            <a:lvl5pPr marL="2286000" lvl="4" indent="-431800" algn="l">
              <a:lnSpc>
                <a:spcPct val="100000"/>
              </a:lnSpc>
              <a:spcBef>
                <a:spcPts val="700"/>
              </a:spcBef>
              <a:spcAft>
                <a:spcPts val="0"/>
              </a:spcAft>
              <a:buClr>
                <a:srgbClr val="000000"/>
              </a:buClr>
              <a:buSzPts val="3200"/>
              <a:buChar char="»"/>
              <a:defRPr sz="3200">
                <a:latin typeface="Century Gothic"/>
                <a:ea typeface="Century Gothic"/>
                <a:cs typeface="Century Gothic"/>
                <a:sym typeface="Century Gothic"/>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228" name="Google Shape;228;p59"/>
          <p:cNvSpPr txBox="1">
            <a:spLocks noGrp="1"/>
          </p:cNvSpPr>
          <p:nvPr>
            <p:ph type="title"/>
          </p:nvPr>
        </p:nvSpPr>
        <p:spPr>
          <a:xfrm>
            <a:off x="0" y="0"/>
            <a:ext cx="9144000" cy="769637"/>
          </a:xfrm>
          <a:prstGeom prst="rect">
            <a:avLst/>
          </a:prstGeom>
          <a:solidFill>
            <a:srgbClr val="B1D6F1"/>
          </a:solid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73E87"/>
              </a:buClr>
              <a:buSzPts val="4400"/>
              <a:buFont typeface="Century Gothic"/>
              <a:buNone/>
              <a:defRPr>
                <a:solidFill>
                  <a:srgbClr val="073E87"/>
                </a:solidFill>
                <a:latin typeface="Century Gothic"/>
                <a:ea typeface="Century Gothic"/>
                <a:cs typeface="Century Gothic"/>
                <a:sym typeface="Century Gothic"/>
              </a:defRPr>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sp>
        <p:nvSpPr>
          <p:cNvPr id="229" name="Google Shape;229;p59"/>
          <p:cNvSpPr txBox="1">
            <a:spLocks noGrp="1"/>
          </p:cNvSpPr>
          <p:nvPr>
            <p:ph type="sldNum" idx="12"/>
          </p:nvPr>
        </p:nvSpPr>
        <p:spPr>
          <a:xfrm>
            <a:off x="6804375" y="6379675"/>
            <a:ext cx="2133600" cy="27690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230"/>
        <p:cNvGrpSpPr/>
        <p:nvPr/>
      </p:nvGrpSpPr>
      <p:grpSpPr>
        <a:xfrm>
          <a:off x="0" y="0"/>
          <a:ext cx="0" cy="0"/>
          <a:chOff x="0" y="0"/>
          <a:chExt cx="0" cy="0"/>
        </a:xfrm>
      </p:grpSpPr>
      <p:sp>
        <p:nvSpPr>
          <p:cNvPr id="231" name="Google Shape;231;gbdbea588cc_0_330"/>
          <p:cNvSpPr txBox="1">
            <a:spLocks noGrp="1"/>
          </p:cNvSpPr>
          <p:nvPr>
            <p:ph type="body" idx="1"/>
          </p:nvPr>
        </p:nvSpPr>
        <p:spPr>
          <a:xfrm>
            <a:off x="370892" y="1181021"/>
            <a:ext cx="8229600" cy="45261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sz="2000"/>
            </a:lvl1pPr>
            <a:lvl2pPr marL="914400" lvl="1" indent="-406400" algn="l">
              <a:lnSpc>
                <a:spcPct val="100000"/>
              </a:lnSpc>
              <a:spcBef>
                <a:spcPts val="560"/>
              </a:spcBef>
              <a:spcAft>
                <a:spcPts val="0"/>
              </a:spcAft>
              <a:buSzPts val="2800"/>
              <a:buChar char="•"/>
              <a:defRPr sz="1800"/>
            </a:lvl2pPr>
            <a:lvl3pPr marL="1371600" lvl="2" indent="-381000" algn="l">
              <a:lnSpc>
                <a:spcPct val="100000"/>
              </a:lnSpc>
              <a:spcBef>
                <a:spcPts val="480"/>
              </a:spcBef>
              <a:spcAft>
                <a:spcPts val="0"/>
              </a:spcAft>
              <a:buSzPts val="2400"/>
              <a:buChar char="•"/>
              <a:defRPr sz="1600"/>
            </a:lvl3pPr>
            <a:lvl4pPr marL="1828800" lvl="3" indent="-355600" algn="l">
              <a:lnSpc>
                <a:spcPct val="100000"/>
              </a:lnSpc>
              <a:spcBef>
                <a:spcPts val="400"/>
              </a:spcBef>
              <a:spcAft>
                <a:spcPts val="0"/>
              </a:spcAft>
              <a:buSzPts val="2000"/>
              <a:buChar char="•"/>
              <a:defRPr sz="1400"/>
            </a:lvl4pPr>
            <a:lvl5pPr marL="2286000" lvl="4" indent="-355600" algn="l">
              <a:lnSpc>
                <a:spcPct val="100000"/>
              </a:lnSpc>
              <a:spcBef>
                <a:spcPts val="400"/>
              </a:spcBef>
              <a:spcAft>
                <a:spcPts val="0"/>
              </a:spcAft>
              <a:buSzPts val="2000"/>
              <a:buChar char="•"/>
              <a:defRPr sz="1400"/>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232" name="Google Shape;232;gbdbea588cc_0_330"/>
          <p:cNvSpPr txBox="1">
            <a:spLocks noGrp="1"/>
          </p:cNvSpPr>
          <p:nvPr>
            <p:ph type="title"/>
          </p:nvPr>
        </p:nvSpPr>
        <p:spPr>
          <a:xfrm>
            <a:off x="0" y="1"/>
            <a:ext cx="9144000" cy="769500"/>
          </a:xfrm>
          <a:prstGeom prst="rect">
            <a:avLst/>
          </a:prstGeom>
          <a:solidFill>
            <a:srgbClr val="B1D6F1"/>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4400"/>
              <a:buNone/>
              <a:defRPr>
                <a:solidFill>
                  <a:srgbClr val="073E8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itle Only">
  <p:cSld name="Title Only">
    <p:spTree>
      <p:nvGrpSpPr>
        <p:cNvPr id="1" name="Shape 233"/>
        <p:cNvGrpSpPr/>
        <p:nvPr/>
      </p:nvGrpSpPr>
      <p:grpSpPr>
        <a:xfrm>
          <a:off x="0" y="0"/>
          <a:ext cx="0" cy="0"/>
          <a:chOff x="0" y="0"/>
          <a:chExt cx="0" cy="0"/>
        </a:xfrm>
      </p:grpSpPr>
      <p:pic>
        <p:nvPicPr>
          <p:cNvPr id="234" name="Google Shape;234;p66" descr="Picture 5"/>
          <p:cNvPicPr preferRelativeResize="0"/>
          <p:nvPr/>
        </p:nvPicPr>
        <p:blipFill rotWithShape="1">
          <a:blip r:embed="rId2">
            <a:alphaModFix/>
          </a:blip>
          <a:srcRect/>
          <a:stretch/>
        </p:blipFill>
        <p:spPr>
          <a:xfrm>
            <a:off x="5094728" y="6326077"/>
            <a:ext cx="3840481" cy="475489"/>
          </a:xfrm>
          <a:prstGeom prst="rect">
            <a:avLst/>
          </a:prstGeom>
          <a:noFill/>
          <a:ln>
            <a:noFill/>
          </a:ln>
        </p:spPr>
      </p:pic>
      <p:sp>
        <p:nvSpPr>
          <p:cNvPr id="235" name="Google Shape;235;p66"/>
          <p:cNvSpPr txBox="1">
            <a:spLocks noGrp="1"/>
          </p:cNvSpPr>
          <p:nvPr>
            <p:ph type="title"/>
          </p:nvPr>
        </p:nvSpPr>
        <p:spPr>
          <a:xfrm>
            <a:off x="0" y="-73276"/>
            <a:ext cx="9144000" cy="776440"/>
          </a:xfrm>
          <a:prstGeom prst="rect">
            <a:avLst/>
          </a:prstGeom>
          <a:solidFill>
            <a:srgbClr val="B1D6F1"/>
          </a:solid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1F497D"/>
              </a:buClr>
              <a:buSzPts val="4000"/>
              <a:buFont typeface="Century Gothic"/>
              <a:buNone/>
              <a:defRPr sz="4000">
                <a:solidFill>
                  <a:srgbClr val="1F497D"/>
                </a:solidFill>
                <a:latin typeface="Century Gothic"/>
                <a:ea typeface="Century Gothic"/>
                <a:cs typeface="Century Gothic"/>
                <a:sym typeface="Century Gothic"/>
              </a:defRPr>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sp>
        <p:nvSpPr>
          <p:cNvPr id="236" name="Google Shape;236;p66"/>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237"/>
        <p:cNvGrpSpPr/>
        <p:nvPr/>
      </p:nvGrpSpPr>
      <p:grpSpPr>
        <a:xfrm>
          <a:off x="0" y="0"/>
          <a:ext cx="0" cy="0"/>
          <a:chOff x="0" y="0"/>
          <a:chExt cx="0" cy="0"/>
        </a:xfrm>
      </p:grpSpPr>
      <p:pic>
        <p:nvPicPr>
          <p:cNvPr id="238" name="Google Shape;238;p60" descr="Picture 5"/>
          <p:cNvPicPr preferRelativeResize="0"/>
          <p:nvPr/>
        </p:nvPicPr>
        <p:blipFill rotWithShape="1">
          <a:blip r:embed="rId2">
            <a:alphaModFix/>
          </a:blip>
          <a:srcRect/>
          <a:stretch/>
        </p:blipFill>
        <p:spPr>
          <a:xfrm>
            <a:off x="5094728" y="6326077"/>
            <a:ext cx="3840481" cy="475489"/>
          </a:xfrm>
          <a:prstGeom prst="rect">
            <a:avLst/>
          </a:prstGeom>
          <a:noFill/>
          <a:ln>
            <a:noFill/>
          </a:ln>
        </p:spPr>
      </p:pic>
      <p:sp>
        <p:nvSpPr>
          <p:cNvPr id="239" name="Google Shape;239;p60"/>
          <p:cNvSpPr txBox="1">
            <a:spLocks noGrp="1"/>
          </p:cNvSpPr>
          <p:nvPr>
            <p:ph type="title"/>
          </p:nvPr>
        </p:nvSpPr>
        <p:spPr>
          <a:xfrm>
            <a:off x="0" y="-73276"/>
            <a:ext cx="9144000" cy="776440"/>
          </a:xfrm>
          <a:prstGeom prst="rect">
            <a:avLst/>
          </a:prstGeom>
          <a:solidFill>
            <a:srgbClr val="B1D6F1"/>
          </a:solid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1F497D"/>
              </a:buClr>
              <a:buSzPts val="4000"/>
              <a:buFont typeface="Century Gothic"/>
              <a:buNone/>
              <a:defRPr sz="4000">
                <a:solidFill>
                  <a:srgbClr val="1F497D"/>
                </a:solidFill>
                <a:latin typeface="Century Gothic"/>
                <a:ea typeface="Century Gothic"/>
                <a:cs typeface="Century Gothic"/>
                <a:sym typeface="Century Gothic"/>
              </a:defRPr>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sp>
        <p:nvSpPr>
          <p:cNvPr id="240" name="Google Shape;240;p60"/>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1_Blank">
  <p:cSld name="1_Blank">
    <p:spTree>
      <p:nvGrpSpPr>
        <p:cNvPr id="1" name="Shape 241"/>
        <p:cNvGrpSpPr/>
        <p:nvPr/>
      </p:nvGrpSpPr>
      <p:grpSpPr>
        <a:xfrm>
          <a:off x="0" y="0"/>
          <a:ext cx="0" cy="0"/>
          <a:chOff x="0" y="0"/>
          <a:chExt cx="0" cy="0"/>
        </a:xfrm>
      </p:grpSpPr>
      <p:pic>
        <p:nvPicPr>
          <p:cNvPr id="242" name="Google Shape;242;p61" descr="Picture 5"/>
          <p:cNvPicPr preferRelativeResize="0"/>
          <p:nvPr/>
        </p:nvPicPr>
        <p:blipFill rotWithShape="1">
          <a:blip r:embed="rId2">
            <a:alphaModFix/>
          </a:blip>
          <a:srcRect/>
          <a:stretch/>
        </p:blipFill>
        <p:spPr>
          <a:xfrm>
            <a:off x="5094728" y="6326077"/>
            <a:ext cx="3840481" cy="475489"/>
          </a:xfrm>
          <a:prstGeom prst="rect">
            <a:avLst/>
          </a:prstGeom>
          <a:noFill/>
          <a:ln>
            <a:noFill/>
          </a:ln>
        </p:spPr>
      </p:pic>
      <p:sp>
        <p:nvSpPr>
          <p:cNvPr id="243" name="Google Shape;243;p61"/>
          <p:cNvSpPr txBox="1">
            <a:spLocks noGrp="1"/>
          </p:cNvSpPr>
          <p:nvPr>
            <p:ph type="title"/>
          </p:nvPr>
        </p:nvSpPr>
        <p:spPr>
          <a:xfrm>
            <a:off x="0" y="-73276"/>
            <a:ext cx="9144000" cy="713357"/>
          </a:xfrm>
          <a:prstGeom prst="rect">
            <a:avLst/>
          </a:prstGeom>
          <a:solidFill>
            <a:srgbClr val="B1D6F1"/>
          </a:solid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1F497D"/>
              </a:buClr>
              <a:buSzPts val="4000"/>
              <a:buFont typeface="Century Gothic"/>
              <a:buNone/>
              <a:defRPr sz="4000">
                <a:solidFill>
                  <a:srgbClr val="1F497D"/>
                </a:solidFill>
                <a:latin typeface="Century Gothic"/>
                <a:ea typeface="Century Gothic"/>
                <a:cs typeface="Century Gothic"/>
                <a:sym typeface="Century Gothic"/>
              </a:defRPr>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sp>
        <p:nvSpPr>
          <p:cNvPr id="244" name="Google Shape;244;p61"/>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45"/>
        <p:cNvGrpSpPr/>
        <p:nvPr/>
      </p:nvGrpSpPr>
      <p:grpSpPr>
        <a:xfrm>
          <a:off x="0" y="0"/>
          <a:ext cx="0" cy="0"/>
          <a:chOff x="0" y="0"/>
          <a:chExt cx="0" cy="0"/>
        </a:xfrm>
      </p:grpSpPr>
      <p:pic>
        <p:nvPicPr>
          <p:cNvPr id="246" name="Google Shape;246;p63" descr="Picture 5"/>
          <p:cNvPicPr preferRelativeResize="0"/>
          <p:nvPr/>
        </p:nvPicPr>
        <p:blipFill rotWithShape="1">
          <a:blip r:embed="rId2">
            <a:alphaModFix/>
          </a:blip>
          <a:srcRect/>
          <a:stretch/>
        </p:blipFill>
        <p:spPr>
          <a:xfrm>
            <a:off x="5094728" y="6326077"/>
            <a:ext cx="3840481" cy="475489"/>
          </a:xfrm>
          <a:prstGeom prst="rect">
            <a:avLst/>
          </a:prstGeom>
          <a:noFill/>
          <a:ln>
            <a:noFill/>
          </a:ln>
        </p:spPr>
      </p:pic>
      <p:sp>
        <p:nvSpPr>
          <p:cNvPr id="247" name="Google Shape;247;p63"/>
          <p:cNvSpPr txBox="1">
            <a:spLocks noGrp="1"/>
          </p:cNvSpPr>
          <p:nvPr>
            <p:ph type="title"/>
          </p:nvPr>
        </p:nvSpPr>
        <p:spPr>
          <a:xfrm>
            <a:off x="722312" y="4407039"/>
            <a:ext cx="7772401" cy="1362076"/>
          </a:xfrm>
          <a:prstGeom prst="rect">
            <a:avLst/>
          </a:prstGeom>
          <a:noFill/>
          <a:ln>
            <a:noFill/>
          </a:ln>
        </p:spPr>
        <p:txBody>
          <a:bodyPr spcFirstLastPara="1" wrap="square" lIns="45700" tIns="45700" rIns="45700" bIns="45700" anchor="t" anchorCtr="0">
            <a:normAutofit/>
          </a:bodyPr>
          <a:lstStyle>
            <a:lvl1pPr lvl="0" algn="l">
              <a:lnSpc>
                <a:spcPct val="100000"/>
              </a:lnSpc>
              <a:spcBef>
                <a:spcPts val="0"/>
              </a:spcBef>
              <a:spcAft>
                <a:spcPts val="0"/>
              </a:spcAft>
              <a:buClr>
                <a:srgbClr val="000000"/>
              </a:buClr>
              <a:buSzPts val="4000"/>
              <a:buFont typeface="Century Gothic"/>
              <a:buNone/>
              <a:defRPr sz="4000" b="1" cap="none">
                <a:solidFill>
                  <a:srgbClr val="000000"/>
                </a:solidFill>
                <a:latin typeface="Century Gothic"/>
                <a:ea typeface="Century Gothic"/>
                <a:cs typeface="Century Gothic"/>
                <a:sym typeface="Century Gothic"/>
              </a:defRPr>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sp>
        <p:nvSpPr>
          <p:cNvPr id="248" name="Google Shape;248;p63"/>
          <p:cNvSpPr txBox="1">
            <a:spLocks noGrp="1"/>
          </p:cNvSpPr>
          <p:nvPr>
            <p:ph type="body" idx="1"/>
          </p:nvPr>
        </p:nvSpPr>
        <p:spPr>
          <a:xfrm>
            <a:off x="722312" y="2906713"/>
            <a:ext cx="7772401" cy="1500188"/>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400"/>
              </a:spcBef>
              <a:spcAft>
                <a:spcPts val="0"/>
              </a:spcAft>
              <a:buClr>
                <a:srgbClr val="888888"/>
              </a:buClr>
              <a:buSzPts val="2000"/>
              <a:buFont typeface="Century Gothic"/>
              <a:buNone/>
              <a:defRPr sz="2000">
                <a:solidFill>
                  <a:srgbClr val="888888"/>
                </a:solidFill>
                <a:latin typeface="Century Gothic"/>
                <a:ea typeface="Century Gothic"/>
                <a:cs typeface="Century Gothic"/>
                <a:sym typeface="Century Gothic"/>
              </a:defRPr>
            </a:lvl1pPr>
            <a:lvl2pPr marL="914400" lvl="1" indent="-228600" algn="l">
              <a:lnSpc>
                <a:spcPct val="100000"/>
              </a:lnSpc>
              <a:spcBef>
                <a:spcPts val="400"/>
              </a:spcBef>
              <a:spcAft>
                <a:spcPts val="0"/>
              </a:spcAft>
              <a:buClr>
                <a:srgbClr val="888888"/>
              </a:buClr>
              <a:buSzPts val="2000"/>
              <a:buFont typeface="Century Gothic"/>
              <a:buNone/>
              <a:defRPr sz="2000">
                <a:solidFill>
                  <a:srgbClr val="888888"/>
                </a:solidFill>
                <a:latin typeface="Century Gothic"/>
                <a:ea typeface="Century Gothic"/>
                <a:cs typeface="Century Gothic"/>
                <a:sym typeface="Century Gothic"/>
              </a:defRPr>
            </a:lvl2pPr>
            <a:lvl3pPr marL="1371600" lvl="2" indent="-228600" algn="l">
              <a:lnSpc>
                <a:spcPct val="100000"/>
              </a:lnSpc>
              <a:spcBef>
                <a:spcPts val="400"/>
              </a:spcBef>
              <a:spcAft>
                <a:spcPts val="0"/>
              </a:spcAft>
              <a:buClr>
                <a:srgbClr val="888888"/>
              </a:buClr>
              <a:buSzPts val="2000"/>
              <a:buFont typeface="Century Gothic"/>
              <a:buNone/>
              <a:defRPr sz="2000">
                <a:solidFill>
                  <a:srgbClr val="888888"/>
                </a:solidFill>
                <a:latin typeface="Century Gothic"/>
                <a:ea typeface="Century Gothic"/>
                <a:cs typeface="Century Gothic"/>
                <a:sym typeface="Century Gothic"/>
              </a:defRPr>
            </a:lvl3pPr>
            <a:lvl4pPr marL="1828800" lvl="3" indent="-228600" algn="l">
              <a:lnSpc>
                <a:spcPct val="100000"/>
              </a:lnSpc>
              <a:spcBef>
                <a:spcPts val="400"/>
              </a:spcBef>
              <a:spcAft>
                <a:spcPts val="0"/>
              </a:spcAft>
              <a:buClr>
                <a:srgbClr val="888888"/>
              </a:buClr>
              <a:buSzPts val="2000"/>
              <a:buFont typeface="Century Gothic"/>
              <a:buNone/>
              <a:defRPr sz="2000">
                <a:solidFill>
                  <a:srgbClr val="888888"/>
                </a:solidFill>
                <a:latin typeface="Century Gothic"/>
                <a:ea typeface="Century Gothic"/>
                <a:cs typeface="Century Gothic"/>
                <a:sym typeface="Century Gothic"/>
              </a:defRPr>
            </a:lvl4pPr>
            <a:lvl5pPr marL="2286000" lvl="4" indent="-228600" algn="l">
              <a:lnSpc>
                <a:spcPct val="100000"/>
              </a:lnSpc>
              <a:spcBef>
                <a:spcPts val="400"/>
              </a:spcBef>
              <a:spcAft>
                <a:spcPts val="0"/>
              </a:spcAft>
              <a:buClr>
                <a:srgbClr val="888888"/>
              </a:buClr>
              <a:buSzPts val="2000"/>
              <a:buFont typeface="Century Gothic"/>
              <a:buNone/>
              <a:defRPr sz="2000">
                <a:solidFill>
                  <a:srgbClr val="888888"/>
                </a:solidFill>
                <a:latin typeface="Century Gothic"/>
                <a:ea typeface="Century Gothic"/>
                <a:cs typeface="Century Gothic"/>
                <a:sym typeface="Century Gothic"/>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249" name="Google Shape;249;p63"/>
          <p:cNvSpPr/>
          <p:nvPr/>
        </p:nvSpPr>
        <p:spPr>
          <a:xfrm>
            <a:off x="0" y="-73276"/>
            <a:ext cx="9144000" cy="776440"/>
          </a:xfrm>
          <a:prstGeom prst="rect">
            <a:avLst/>
          </a:prstGeom>
          <a:solidFill>
            <a:srgbClr val="B1D6F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1F497D"/>
              </a:buClr>
              <a:buSzPts val="4000"/>
              <a:buFont typeface="Century Gothic"/>
              <a:buNone/>
            </a:pPr>
            <a:endParaRPr sz="4000" b="0" i="0" u="none" strike="noStrike" cap="none">
              <a:solidFill>
                <a:srgbClr val="1F497D"/>
              </a:solidFill>
              <a:latin typeface="Century Gothic"/>
              <a:ea typeface="Century Gothic"/>
              <a:cs typeface="Century Gothic"/>
              <a:sym typeface="Century Gothic"/>
            </a:endParaRPr>
          </a:p>
        </p:txBody>
      </p:sp>
      <p:sp>
        <p:nvSpPr>
          <p:cNvPr id="250" name="Google Shape;250;p63"/>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Two Content">
  <p:cSld name="Two Content">
    <p:spTree>
      <p:nvGrpSpPr>
        <p:cNvPr id="1" name="Shape 251"/>
        <p:cNvGrpSpPr/>
        <p:nvPr/>
      </p:nvGrpSpPr>
      <p:grpSpPr>
        <a:xfrm>
          <a:off x="0" y="0"/>
          <a:ext cx="0" cy="0"/>
          <a:chOff x="0" y="0"/>
          <a:chExt cx="0" cy="0"/>
        </a:xfrm>
      </p:grpSpPr>
      <p:pic>
        <p:nvPicPr>
          <p:cNvPr id="252" name="Google Shape;252;p64" descr="Picture 5"/>
          <p:cNvPicPr preferRelativeResize="0"/>
          <p:nvPr/>
        </p:nvPicPr>
        <p:blipFill rotWithShape="1">
          <a:blip r:embed="rId2">
            <a:alphaModFix/>
          </a:blip>
          <a:srcRect/>
          <a:stretch/>
        </p:blipFill>
        <p:spPr>
          <a:xfrm>
            <a:off x="5094728" y="6326077"/>
            <a:ext cx="3840481" cy="475489"/>
          </a:xfrm>
          <a:prstGeom prst="rect">
            <a:avLst/>
          </a:prstGeom>
          <a:noFill/>
          <a:ln>
            <a:noFill/>
          </a:ln>
        </p:spPr>
      </p:pic>
      <p:sp>
        <p:nvSpPr>
          <p:cNvPr id="253" name="Google Shape;253;p64"/>
          <p:cNvSpPr txBox="1">
            <a:spLocks noGrp="1"/>
          </p:cNvSpPr>
          <p:nvPr>
            <p:ph type="body" idx="1"/>
          </p:nvPr>
        </p:nvSpPr>
        <p:spPr>
          <a:xfrm>
            <a:off x="457200" y="1600206"/>
            <a:ext cx="4038600" cy="4525963"/>
          </a:xfrm>
          <a:prstGeom prst="rect">
            <a:avLst/>
          </a:prstGeom>
          <a:noFill/>
          <a:ln>
            <a:noFill/>
          </a:ln>
        </p:spPr>
        <p:txBody>
          <a:bodyPr spcFirstLastPara="1" wrap="square" lIns="45700" tIns="45700" rIns="45700" bIns="45700" anchor="t" anchorCtr="0">
            <a:normAutofit/>
          </a:bodyPr>
          <a:lstStyle>
            <a:lvl1pPr marL="457200" lvl="0" indent="-406400" algn="l">
              <a:lnSpc>
                <a:spcPct val="100000"/>
              </a:lnSpc>
              <a:spcBef>
                <a:spcPts val="600"/>
              </a:spcBef>
              <a:spcAft>
                <a:spcPts val="0"/>
              </a:spcAft>
              <a:buClr>
                <a:srgbClr val="000000"/>
              </a:buClr>
              <a:buSzPts val="2800"/>
              <a:buChar char="•"/>
              <a:defRPr sz="2800">
                <a:latin typeface="Century Gothic"/>
                <a:ea typeface="Century Gothic"/>
                <a:cs typeface="Century Gothic"/>
                <a:sym typeface="Century Gothic"/>
              </a:defRPr>
            </a:lvl1pPr>
            <a:lvl2pPr marL="914400" lvl="1" indent="-406400" algn="l">
              <a:lnSpc>
                <a:spcPct val="100000"/>
              </a:lnSpc>
              <a:spcBef>
                <a:spcPts val="600"/>
              </a:spcBef>
              <a:spcAft>
                <a:spcPts val="0"/>
              </a:spcAft>
              <a:buClr>
                <a:srgbClr val="000000"/>
              </a:buClr>
              <a:buSzPts val="2800"/>
              <a:buChar char="–"/>
              <a:defRPr sz="2800">
                <a:latin typeface="Century Gothic"/>
                <a:ea typeface="Century Gothic"/>
                <a:cs typeface="Century Gothic"/>
                <a:sym typeface="Century Gothic"/>
              </a:defRPr>
            </a:lvl2pPr>
            <a:lvl3pPr marL="1371600" lvl="2" indent="-406400" algn="l">
              <a:lnSpc>
                <a:spcPct val="100000"/>
              </a:lnSpc>
              <a:spcBef>
                <a:spcPts val="600"/>
              </a:spcBef>
              <a:spcAft>
                <a:spcPts val="0"/>
              </a:spcAft>
              <a:buClr>
                <a:srgbClr val="000000"/>
              </a:buClr>
              <a:buSzPts val="2800"/>
              <a:buChar char="•"/>
              <a:defRPr sz="2800">
                <a:latin typeface="Century Gothic"/>
                <a:ea typeface="Century Gothic"/>
                <a:cs typeface="Century Gothic"/>
                <a:sym typeface="Century Gothic"/>
              </a:defRPr>
            </a:lvl3pPr>
            <a:lvl4pPr marL="1828800" lvl="3" indent="-406400" algn="l">
              <a:lnSpc>
                <a:spcPct val="100000"/>
              </a:lnSpc>
              <a:spcBef>
                <a:spcPts val="600"/>
              </a:spcBef>
              <a:spcAft>
                <a:spcPts val="0"/>
              </a:spcAft>
              <a:buClr>
                <a:srgbClr val="000000"/>
              </a:buClr>
              <a:buSzPts val="2800"/>
              <a:buChar char="–"/>
              <a:defRPr sz="2800">
                <a:latin typeface="Century Gothic"/>
                <a:ea typeface="Century Gothic"/>
                <a:cs typeface="Century Gothic"/>
                <a:sym typeface="Century Gothic"/>
              </a:defRPr>
            </a:lvl4pPr>
            <a:lvl5pPr marL="2286000" lvl="4" indent="-406400" algn="l">
              <a:lnSpc>
                <a:spcPct val="100000"/>
              </a:lnSpc>
              <a:spcBef>
                <a:spcPts val="600"/>
              </a:spcBef>
              <a:spcAft>
                <a:spcPts val="0"/>
              </a:spcAft>
              <a:buClr>
                <a:srgbClr val="000000"/>
              </a:buClr>
              <a:buSzPts val="2800"/>
              <a:buChar char="»"/>
              <a:defRPr sz="2800">
                <a:latin typeface="Century Gothic"/>
                <a:ea typeface="Century Gothic"/>
                <a:cs typeface="Century Gothic"/>
                <a:sym typeface="Century Gothic"/>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254" name="Google Shape;254;p64"/>
          <p:cNvSpPr txBox="1">
            <a:spLocks noGrp="1"/>
          </p:cNvSpPr>
          <p:nvPr>
            <p:ph type="title"/>
          </p:nvPr>
        </p:nvSpPr>
        <p:spPr>
          <a:xfrm>
            <a:off x="0" y="-73276"/>
            <a:ext cx="9144000" cy="776440"/>
          </a:xfrm>
          <a:prstGeom prst="rect">
            <a:avLst/>
          </a:prstGeom>
          <a:solidFill>
            <a:srgbClr val="B1D6F1"/>
          </a:solid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1F497D"/>
              </a:buClr>
              <a:buSzPts val="4000"/>
              <a:buFont typeface="Century Gothic"/>
              <a:buNone/>
              <a:defRPr sz="4000">
                <a:solidFill>
                  <a:srgbClr val="1F497D"/>
                </a:solidFill>
                <a:latin typeface="Century Gothic"/>
                <a:ea typeface="Century Gothic"/>
                <a:cs typeface="Century Gothic"/>
                <a:sym typeface="Century Gothic"/>
              </a:defRPr>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sp>
        <p:nvSpPr>
          <p:cNvPr id="255" name="Google Shape;255;p64"/>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Comparison">
  <p:cSld name="Comparison">
    <p:spTree>
      <p:nvGrpSpPr>
        <p:cNvPr id="1" name="Shape 256"/>
        <p:cNvGrpSpPr/>
        <p:nvPr/>
      </p:nvGrpSpPr>
      <p:grpSpPr>
        <a:xfrm>
          <a:off x="0" y="0"/>
          <a:ext cx="0" cy="0"/>
          <a:chOff x="0" y="0"/>
          <a:chExt cx="0" cy="0"/>
        </a:xfrm>
      </p:grpSpPr>
      <p:pic>
        <p:nvPicPr>
          <p:cNvPr id="257" name="Google Shape;257;p65" descr="Picture 5"/>
          <p:cNvPicPr preferRelativeResize="0"/>
          <p:nvPr/>
        </p:nvPicPr>
        <p:blipFill rotWithShape="1">
          <a:blip r:embed="rId2">
            <a:alphaModFix/>
          </a:blip>
          <a:srcRect/>
          <a:stretch/>
        </p:blipFill>
        <p:spPr>
          <a:xfrm>
            <a:off x="5094728" y="6326077"/>
            <a:ext cx="3840481" cy="475489"/>
          </a:xfrm>
          <a:prstGeom prst="rect">
            <a:avLst/>
          </a:prstGeom>
          <a:noFill/>
          <a:ln>
            <a:noFill/>
          </a:ln>
        </p:spPr>
      </p:pic>
      <p:sp>
        <p:nvSpPr>
          <p:cNvPr id="258" name="Google Shape;258;p65"/>
          <p:cNvSpPr txBox="1">
            <a:spLocks noGrp="1"/>
          </p:cNvSpPr>
          <p:nvPr>
            <p:ph type="body" idx="1"/>
          </p:nvPr>
        </p:nvSpPr>
        <p:spPr>
          <a:xfrm>
            <a:off x="457200" y="1535112"/>
            <a:ext cx="4040188" cy="639763"/>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400"/>
              </a:spcBef>
              <a:spcAft>
                <a:spcPts val="0"/>
              </a:spcAft>
              <a:buClr>
                <a:srgbClr val="000000"/>
              </a:buClr>
              <a:buSzPts val="2000"/>
              <a:buFont typeface="Century Gothic"/>
              <a:buNone/>
              <a:defRPr sz="2000" b="1">
                <a:latin typeface="Century Gothic"/>
                <a:ea typeface="Century Gothic"/>
                <a:cs typeface="Century Gothic"/>
                <a:sym typeface="Century Gothic"/>
              </a:defRPr>
            </a:lvl1pPr>
            <a:lvl2pPr marL="914400" lvl="1" indent="-228600" algn="l">
              <a:lnSpc>
                <a:spcPct val="100000"/>
              </a:lnSpc>
              <a:spcBef>
                <a:spcPts val="400"/>
              </a:spcBef>
              <a:spcAft>
                <a:spcPts val="0"/>
              </a:spcAft>
              <a:buClr>
                <a:srgbClr val="000000"/>
              </a:buClr>
              <a:buSzPts val="2000"/>
              <a:buFont typeface="Century Gothic"/>
              <a:buNone/>
              <a:defRPr sz="2000" b="1">
                <a:latin typeface="Century Gothic"/>
                <a:ea typeface="Century Gothic"/>
                <a:cs typeface="Century Gothic"/>
                <a:sym typeface="Century Gothic"/>
              </a:defRPr>
            </a:lvl2pPr>
            <a:lvl3pPr marL="1371600" lvl="2" indent="-228600" algn="l">
              <a:lnSpc>
                <a:spcPct val="100000"/>
              </a:lnSpc>
              <a:spcBef>
                <a:spcPts val="400"/>
              </a:spcBef>
              <a:spcAft>
                <a:spcPts val="0"/>
              </a:spcAft>
              <a:buClr>
                <a:srgbClr val="000000"/>
              </a:buClr>
              <a:buSzPts val="2000"/>
              <a:buFont typeface="Century Gothic"/>
              <a:buNone/>
              <a:defRPr sz="2000" b="1">
                <a:latin typeface="Century Gothic"/>
                <a:ea typeface="Century Gothic"/>
                <a:cs typeface="Century Gothic"/>
                <a:sym typeface="Century Gothic"/>
              </a:defRPr>
            </a:lvl3pPr>
            <a:lvl4pPr marL="1828800" lvl="3" indent="-228600" algn="l">
              <a:lnSpc>
                <a:spcPct val="100000"/>
              </a:lnSpc>
              <a:spcBef>
                <a:spcPts val="400"/>
              </a:spcBef>
              <a:spcAft>
                <a:spcPts val="0"/>
              </a:spcAft>
              <a:buClr>
                <a:srgbClr val="000000"/>
              </a:buClr>
              <a:buSzPts val="2000"/>
              <a:buFont typeface="Century Gothic"/>
              <a:buNone/>
              <a:defRPr sz="2000" b="1">
                <a:latin typeface="Century Gothic"/>
                <a:ea typeface="Century Gothic"/>
                <a:cs typeface="Century Gothic"/>
                <a:sym typeface="Century Gothic"/>
              </a:defRPr>
            </a:lvl4pPr>
            <a:lvl5pPr marL="2286000" lvl="4" indent="-228600" algn="l">
              <a:lnSpc>
                <a:spcPct val="100000"/>
              </a:lnSpc>
              <a:spcBef>
                <a:spcPts val="400"/>
              </a:spcBef>
              <a:spcAft>
                <a:spcPts val="0"/>
              </a:spcAft>
              <a:buClr>
                <a:srgbClr val="000000"/>
              </a:buClr>
              <a:buSzPts val="2000"/>
              <a:buFont typeface="Century Gothic"/>
              <a:buNone/>
              <a:defRPr sz="2000" b="1">
                <a:latin typeface="Century Gothic"/>
                <a:ea typeface="Century Gothic"/>
                <a:cs typeface="Century Gothic"/>
                <a:sym typeface="Century Gothic"/>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259" name="Google Shape;259;p65"/>
          <p:cNvSpPr txBox="1">
            <a:spLocks noGrp="1"/>
          </p:cNvSpPr>
          <p:nvPr>
            <p:ph type="body" idx="2"/>
          </p:nvPr>
        </p:nvSpPr>
        <p:spPr>
          <a:xfrm>
            <a:off x="4645095" y="1535112"/>
            <a:ext cx="4041776" cy="639763"/>
          </a:xfrm>
          <a:prstGeom prst="rect">
            <a:avLst/>
          </a:prstGeom>
          <a:noFill/>
          <a:ln>
            <a:noFill/>
          </a:ln>
        </p:spPr>
        <p:txBody>
          <a:bodyPr spcFirstLastPara="1" wrap="square" lIns="45700" tIns="45700" rIns="45700" bIns="45700" anchor="b"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260" name="Google Shape;260;p65"/>
          <p:cNvSpPr txBox="1">
            <a:spLocks noGrp="1"/>
          </p:cNvSpPr>
          <p:nvPr>
            <p:ph type="title"/>
          </p:nvPr>
        </p:nvSpPr>
        <p:spPr>
          <a:xfrm>
            <a:off x="0" y="-73276"/>
            <a:ext cx="9144000" cy="776440"/>
          </a:xfrm>
          <a:prstGeom prst="rect">
            <a:avLst/>
          </a:prstGeom>
          <a:solidFill>
            <a:srgbClr val="B1D6F1"/>
          </a:solid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1F497D"/>
              </a:buClr>
              <a:buSzPts val="4000"/>
              <a:buFont typeface="Century Gothic"/>
              <a:buNone/>
              <a:defRPr sz="4000">
                <a:solidFill>
                  <a:srgbClr val="1F497D"/>
                </a:solidFill>
                <a:latin typeface="Century Gothic"/>
                <a:ea typeface="Century Gothic"/>
                <a:cs typeface="Century Gothic"/>
                <a:sym typeface="Century Gothic"/>
              </a:defRPr>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sp>
        <p:nvSpPr>
          <p:cNvPr id="261" name="Google Shape;261;p65"/>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Content with Caption">
  <p:cSld name="Content with Caption">
    <p:spTree>
      <p:nvGrpSpPr>
        <p:cNvPr id="1" name="Shape 262"/>
        <p:cNvGrpSpPr/>
        <p:nvPr/>
      </p:nvGrpSpPr>
      <p:grpSpPr>
        <a:xfrm>
          <a:off x="0" y="0"/>
          <a:ext cx="0" cy="0"/>
          <a:chOff x="0" y="0"/>
          <a:chExt cx="0" cy="0"/>
        </a:xfrm>
      </p:grpSpPr>
      <p:pic>
        <p:nvPicPr>
          <p:cNvPr id="263" name="Google Shape;263;p67" descr="Picture 5"/>
          <p:cNvPicPr preferRelativeResize="0"/>
          <p:nvPr/>
        </p:nvPicPr>
        <p:blipFill rotWithShape="1">
          <a:blip r:embed="rId2">
            <a:alphaModFix/>
          </a:blip>
          <a:srcRect/>
          <a:stretch/>
        </p:blipFill>
        <p:spPr>
          <a:xfrm>
            <a:off x="5094728" y="6326077"/>
            <a:ext cx="3840481" cy="475489"/>
          </a:xfrm>
          <a:prstGeom prst="rect">
            <a:avLst/>
          </a:prstGeom>
          <a:noFill/>
          <a:ln>
            <a:noFill/>
          </a:ln>
        </p:spPr>
      </p:pic>
      <p:sp>
        <p:nvSpPr>
          <p:cNvPr id="264" name="Google Shape;264;p67"/>
          <p:cNvSpPr txBox="1">
            <a:spLocks noGrp="1"/>
          </p:cNvSpPr>
          <p:nvPr>
            <p:ph type="title"/>
          </p:nvPr>
        </p:nvSpPr>
        <p:spPr>
          <a:xfrm>
            <a:off x="457201" y="273050"/>
            <a:ext cx="3008315" cy="1162050"/>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000000"/>
              </a:buClr>
              <a:buSzPts val="2000"/>
              <a:buFont typeface="Century Gothic"/>
              <a:buNone/>
              <a:defRPr sz="2000" b="1">
                <a:solidFill>
                  <a:srgbClr val="000000"/>
                </a:solidFill>
                <a:latin typeface="Century Gothic"/>
                <a:ea typeface="Century Gothic"/>
                <a:cs typeface="Century Gothic"/>
                <a:sym typeface="Century Gothic"/>
              </a:defRPr>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sp>
        <p:nvSpPr>
          <p:cNvPr id="265" name="Google Shape;265;p67"/>
          <p:cNvSpPr txBox="1">
            <a:spLocks noGrp="1"/>
          </p:cNvSpPr>
          <p:nvPr>
            <p:ph type="body" idx="1"/>
          </p:nvPr>
        </p:nvSpPr>
        <p:spPr>
          <a:xfrm>
            <a:off x="3575050" y="273071"/>
            <a:ext cx="5111750" cy="5853114"/>
          </a:xfrm>
          <a:prstGeom prst="rect">
            <a:avLst/>
          </a:prstGeom>
          <a:noFill/>
          <a:ln>
            <a:noFill/>
          </a:ln>
        </p:spPr>
        <p:txBody>
          <a:bodyPr spcFirstLastPara="1" wrap="square" lIns="45700" tIns="45700" rIns="45700" bIns="45700" anchor="t" anchorCtr="0">
            <a:normAutofit/>
          </a:bodyPr>
          <a:lstStyle>
            <a:lvl1pPr marL="457200" lvl="0" indent="-431800" algn="l">
              <a:lnSpc>
                <a:spcPct val="100000"/>
              </a:lnSpc>
              <a:spcBef>
                <a:spcPts val="700"/>
              </a:spcBef>
              <a:spcAft>
                <a:spcPts val="0"/>
              </a:spcAft>
              <a:buClr>
                <a:srgbClr val="000000"/>
              </a:buClr>
              <a:buSzPts val="3200"/>
              <a:buChar char="•"/>
              <a:defRPr sz="3200">
                <a:latin typeface="Century Gothic"/>
                <a:ea typeface="Century Gothic"/>
                <a:cs typeface="Century Gothic"/>
                <a:sym typeface="Century Gothic"/>
              </a:defRPr>
            </a:lvl1pPr>
            <a:lvl2pPr marL="914400" lvl="1" indent="-431800" algn="l">
              <a:lnSpc>
                <a:spcPct val="100000"/>
              </a:lnSpc>
              <a:spcBef>
                <a:spcPts val="700"/>
              </a:spcBef>
              <a:spcAft>
                <a:spcPts val="0"/>
              </a:spcAft>
              <a:buClr>
                <a:srgbClr val="000000"/>
              </a:buClr>
              <a:buSzPts val="3200"/>
              <a:buChar char="–"/>
              <a:defRPr sz="3200">
                <a:latin typeface="Century Gothic"/>
                <a:ea typeface="Century Gothic"/>
                <a:cs typeface="Century Gothic"/>
                <a:sym typeface="Century Gothic"/>
              </a:defRPr>
            </a:lvl2pPr>
            <a:lvl3pPr marL="1371600" lvl="2" indent="-431800" algn="l">
              <a:lnSpc>
                <a:spcPct val="100000"/>
              </a:lnSpc>
              <a:spcBef>
                <a:spcPts val="700"/>
              </a:spcBef>
              <a:spcAft>
                <a:spcPts val="0"/>
              </a:spcAft>
              <a:buClr>
                <a:srgbClr val="000000"/>
              </a:buClr>
              <a:buSzPts val="3200"/>
              <a:buChar char="•"/>
              <a:defRPr sz="3200">
                <a:latin typeface="Century Gothic"/>
                <a:ea typeface="Century Gothic"/>
                <a:cs typeface="Century Gothic"/>
                <a:sym typeface="Century Gothic"/>
              </a:defRPr>
            </a:lvl3pPr>
            <a:lvl4pPr marL="1828800" lvl="3" indent="-431800" algn="l">
              <a:lnSpc>
                <a:spcPct val="100000"/>
              </a:lnSpc>
              <a:spcBef>
                <a:spcPts val="700"/>
              </a:spcBef>
              <a:spcAft>
                <a:spcPts val="0"/>
              </a:spcAft>
              <a:buClr>
                <a:srgbClr val="000000"/>
              </a:buClr>
              <a:buSzPts val="3200"/>
              <a:buChar char="–"/>
              <a:defRPr sz="3200">
                <a:latin typeface="Century Gothic"/>
                <a:ea typeface="Century Gothic"/>
                <a:cs typeface="Century Gothic"/>
                <a:sym typeface="Century Gothic"/>
              </a:defRPr>
            </a:lvl4pPr>
            <a:lvl5pPr marL="2286000" lvl="4" indent="-431800" algn="l">
              <a:lnSpc>
                <a:spcPct val="100000"/>
              </a:lnSpc>
              <a:spcBef>
                <a:spcPts val="700"/>
              </a:spcBef>
              <a:spcAft>
                <a:spcPts val="0"/>
              </a:spcAft>
              <a:buClr>
                <a:srgbClr val="000000"/>
              </a:buClr>
              <a:buSzPts val="3200"/>
              <a:buChar char="»"/>
              <a:defRPr sz="3200">
                <a:latin typeface="Century Gothic"/>
                <a:ea typeface="Century Gothic"/>
                <a:cs typeface="Century Gothic"/>
                <a:sym typeface="Century Gothic"/>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266" name="Google Shape;266;p67"/>
          <p:cNvSpPr txBox="1">
            <a:spLocks noGrp="1"/>
          </p:cNvSpPr>
          <p:nvPr>
            <p:ph type="body" idx="2"/>
          </p:nvPr>
        </p:nvSpPr>
        <p:spPr>
          <a:xfrm>
            <a:off x="457201" y="1435103"/>
            <a:ext cx="3008315" cy="4691063"/>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267" name="Google Shape;267;p67"/>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Picture with Caption">
  <p:cSld name="Picture with Caption">
    <p:spTree>
      <p:nvGrpSpPr>
        <p:cNvPr id="1" name="Shape 268"/>
        <p:cNvGrpSpPr/>
        <p:nvPr/>
      </p:nvGrpSpPr>
      <p:grpSpPr>
        <a:xfrm>
          <a:off x="0" y="0"/>
          <a:ext cx="0" cy="0"/>
          <a:chOff x="0" y="0"/>
          <a:chExt cx="0" cy="0"/>
        </a:xfrm>
      </p:grpSpPr>
      <p:pic>
        <p:nvPicPr>
          <p:cNvPr id="269" name="Google Shape;269;p68" descr="Picture 5"/>
          <p:cNvPicPr preferRelativeResize="0"/>
          <p:nvPr/>
        </p:nvPicPr>
        <p:blipFill rotWithShape="1">
          <a:blip r:embed="rId2">
            <a:alphaModFix/>
          </a:blip>
          <a:srcRect/>
          <a:stretch/>
        </p:blipFill>
        <p:spPr>
          <a:xfrm>
            <a:off x="5094728" y="6326077"/>
            <a:ext cx="3840481" cy="475489"/>
          </a:xfrm>
          <a:prstGeom prst="rect">
            <a:avLst/>
          </a:prstGeom>
          <a:noFill/>
          <a:ln>
            <a:noFill/>
          </a:ln>
        </p:spPr>
      </p:pic>
      <p:sp>
        <p:nvSpPr>
          <p:cNvPr id="270" name="Google Shape;270;p68"/>
          <p:cNvSpPr txBox="1">
            <a:spLocks noGrp="1"/>
          </p:cNvSpPr>
          <p:nvPr>
            <p:ph type="title"/>
          </p:nvPr>
        </p:nvSpPr>
        <p:spPr>
          <a:xfrm>
            <a:off x="1792288" y="4800600"/>
            <a:ext cx="5486401" cy="566738"/>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000000"/>
              </a:buClr>
              <a:buSzPts val="2000"/>
              <a:buFont typeface="Century Gothic"/>
              <a:buNone/>
              <a:defRPr sz="2000" b="1">
                <a:solidFill>
                  <a:srgbClr val="000000"/>
                </a:solidFill>
                <a:latin typeface="Century Gothic"/>
                <a:ea typeface="Century Gothic"/>
                <a:cs typeface="Century Gothic"/>
                <a:sym typeface="Century Gothic"/>
              </a:defRPr>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sp>
        <p:nvSpPr>
          <p:cNvPr id="271" name="Google Shape;271;p68"/>
          <p:cNvSpPr>
            <a:spLocks noGrp="1"/>
          </p:cNvSpPr>
          <p:nvPr>
            <p:ph type="pic" idx="2"/>
          </p:nvPr>
        </p:nvSpPr>
        <p:spPr>
          <a:xfrm>
            <a:off x="1792288" y="612775"/>
            <a:ext cx="5486401" cy="41148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00000"/>
              </a:buClr>
              <a:buSzPts val="4400"/>
              <a:buFont typeface="Arial"/>
              <a:buChar char="•"/>
              <a:defRPr sz="4400" b="0" i="0" u="none" strike="noStrike" cap="none">
                <a:solidFill>
                  <a:srgbClr val="000000"/>
                </a:solidFill>
                <a:latin typeface="Source Sans Pro Light"/>
                <a:ea typeface="Source Sans Pro Light"/>
                <a:cs typeface="Source Sans Pro Light"/>
                <a:sym typeface="Source Sans Pro Light"/>
              </a:defRPr>
            </a:lvl1pPr>
            <a:lvl2pPr marR="0" lvl="1" algn="l" rtl="0">
              <a:lnSpc>
                <a:spcPct val="90000"/>
              </a:lnSpc>
              <a:spcBef>
                <a:spcPts val="1000"/>
              </a:spcBef>
              <a:spcAft>
                <a:spcPts val="0"/>
              </a:spcAft>
              <a:buClr>
                <a:srgbClr val="000000"/>
              </a:buClr>
              <a:buSzPts val="4400"/>
              <a:buFont typeface="Arial"/>
              <a:buChar char="•"/>
              <a:defRPr sz="4400" b="0" i="0" u="none" strike="noStrike" cap="none">
                <a:solidFill>
                  <a:srgbClr val="000000"/>
                </a:solidFill>
                <a:latin typeface="Source Sans Pro Light"/>
                <a:ea typeface="Source Sans Pro Light"/>
                <a:cs typeface="Source Sans Pro Light"/>
                <a:sym typeface="Source Sans Pro Light"/>
              </a:defRPr>
            </a:lvl2pPr>
            <a:lvl3pPr marR="0" lvl="2" algn="l" rtl="0">
              <a:lnSpc>
                <a:spcPct val="90000"/>
              </a:lnSpc>
              <a:spcBef>
                <a:spcPts val="1000"/>
              </a:spcBef>
              <a:spcAft>
                <a:spcPts val="0"/>
              </a:spcAft>
              <a:buClr>
                <a:srgbClr val="000000"/>
              </a:buClr>
              <a:buSzPts val="4400"/>
              <a:buFont typeface="Arial"/>
              <a:buChar char="•"/>
              <a:defRPr sz="4400" b="0" i="0" u="none" strike="noStrike" cap="none">
                <a:solidFill>
                  <a:srgbClr val="000000"/>
                </a:solidFill>
                <a:latin typeface="Source Sans Pro Light"/>
                <a:ea typeface="Source Sans Pro Light"/>
                <a:cs typeface="Source Sans Pro Light"/>
                <a:sym typeface="Source Sans Pro Light"/>
              </a:defRPr>
            </a:lvl3pPr>
            <a:lvl4pPr marR="0" lvl="3" algn="l" rtl="0">
              <a:lnSpc>
                <a:spcPct val="90000"/>
              </a:lnSpc>
              <a:spcBef>
                <a:spcPts val="1000"/>
              </a:spcBef>
              <a:spcAft>
                <a:spcPts val="0"/>
              </a:spcAft>
              <a:buClr>
                <a:srgbClr val="000000"/>
              </a:buClr>
              <a:buSzPts val="4400"/>
              <a:buFont typeface="Arial"/>
              <a:buChar char="•"/>
              <a:defRPr sz="4400" b="0" i="0" u="none" strike="noStrike" cap="none">
                <a:solidFill>
                  <a:srgbClr val="000000"/>
                </a:solidFill>
                <a:latin typeface="Source Sans Pro Light"/>
                <a:ea typeface="Source Sans Pro Light"/>
                <a:cs typeface="Source Sans Pro Light"/>
                <a:sym typeface="Source Sans Pro Light"/>
              </a:defRPr>
            </a:lvl4pPr>
            <a:lvl5pPr marR="0" lvl="4" algn="l" rtl="0">
              <a:lnSpc>
                <a:spcPct val="90000"/>
              </a:lnSpc>
              <a:spcBef>
                <a:spcPts val="1000"/>
              </a:spcBef>
              <a:spcAft>
                <a:spcPts val="0"/>
              </a:spcAft>
              <a:buClr>
                <a:srgbClr val="000000"/>
              </a:buClr>
              <a:buSzPts val="4400"/>
              <a:buFont typeface="Arial"/>
              <a:buChar char="•"/>
              <a:defRPr sz="4400" b="0" i="0" u="none" strike="noStrike" cap="none">
                <a:solidFill>
                  <a:srgbClr val="000000"/>
                </a:solidFill>
                <a:latin typeface="Source Sans Pro Light"/>
                <a:ea typeface="Source Sans Pro Light"/>
                <a:cs typeface="Source Sans Pro Light"/>
                <a:sym typeface="Source Sans Pro Light"/>
              </a:defRPr>
            </a:lvl5pPr>
            <a:lvl6pPr marR="0" lvl="5" algn="l" rtl="0">
              <a:lnSpc>
                <a:spcPct val="90000"/>
              </a:lnSpc>
              <a:spcBef>
                <a:spcPts val="1000"/>
              </a:spcBef>
              <a:spcAft>
                <a:spcPts val="0"/>
              </a:spcAft>
              <a:buClr>
                <a:srgbClr val="000000"/>
              </a:buClr>
              <a:buSzPts val="4400"/>
              <a:buFont typeface="Arial"/>
              <a:buChar char="•"/>
              <a:defRPr sz="4400" b="0" i="0" u="none" strike="noStrike" cap="none">
                <a:solidFill>
                  <a:srgbClr val="000000"/>
                </a:solidFill>
                <a:latin typeface="Source Sans Pro Light"/>
                <a:ea typeface="Source Sans Pro Light"/>
                <a:cs typeface="Source Sans Pro Light"/>
                <a:sym typeface="Source Sans Pro Light"/>
              </a:defRPr>
            </a:lvl6pPr>
            <a:lvl7pPr marR="0" lvl="6" algn="l" rtl="0">
              <a:lnSpc>
                <a:spcPct val="90000"/>
              </a:lnSpc>
              <a:spcBef>
                <a:spcPts val="1000"/>
              </a:spcBef>
              <a:spcAft>
                <a:spcPts val="0"/>
              </a:spcAft>
              <a:buClr>
                <a:srgbClr val="000000"/>
              </a:buClr>
              <a:buSzPts val="4400"/>
              <a:buFont typeface="Arial"/>
              <a:buChar char="•"/>
              <a:defRPr sz="4400" b="0" i="0" u="none" strike="noStrike" cap="none">
                <a:solidFill>
                  <a:srgbClr val="000000"/>
                </a:solidFill>
                <a:latin typeface="Source Sans Pro Light"/>
                <a:ea typeface="Source Sans Pro Light"/>
                <a:cs typeface="Source Sans Pro Light"/>
                <a:sym typeface="Source Sans Pro Light"/>
              </a:defRPr>
            </a:lvl7pPr>
            <a:lvl8pPr marR="0" lvl="7" algn="l" rtl="0">
              <a:lnSpc>
                <a:spcPct val="90000"/>
              </a:lnSpc>
              <a:spcBef>
                <a:spcPts val="1000"/>
              </a:spcBef>
              <a:spcAft>
                <a:spcPts val="0"/>
              </a:spcAft>
              <a:buClr>
                <a:srgbClr val="000000"/>
              </a:buClr>
              <a:buSzPts val="4400"/>
              <a:buFont typeface="Arial"/>
              <a:buChar char="•"/>
              <a:defRPr sz="4400" b="0" i="0" u="none" strike="noStrike" cap="none">
                <a:solidFill>
                  <a:srgbClr val="000000"/>
                </a:solidFill>
                <a:latin typeface="Source Sans Pro Light"/>
                <a:ea typeface="Source Sans Pro Light"/>
                <a:cs typeface="Source Sans Pro Light"/>
                <a:sym typeface="Source Sans Pro Light"/>
              </a:defRPr>
            </a:lvl8pPr>
            <a:lvl9pPr marR="0" lvl="8" algn="l" rtl="0">
              <a:lnSpc>
                <a:spcPct val="90000"/>
              </a:lnSpc>
              <a:spcBef>
                <a:spcPts val="1000"/>
              </a:spcBef>
              <a:spcAft>
                <a:spcPts val="0"/>
              </a:spcAft>
              <a:buClr>
                <a:srgbClr val="000000"/>
              </a:buClr>
              <a:buSzPts val="4400"/>
              <a:buFont typeface="Arial"/>
              <a:buChar char="•"/>
              <a:defRPr sz="4400" b="0" i="0" u="none" strike="noStrike" cap="none">
                <a:solidFill>
                  <a:srgbClr val="000000"/>
                </a:solidFill>
                <a:latin typeface="Source Sans Pro Light"/>
                <a:ea typeface="Source Sans Pro Light"/>
                <a:cs typeface="Source Sans Pro Light"/>
                <a:sym typeface="Source Sans Pro Light"/>
              </a:defRPr>
            </a:lvl9pPr>
          </a:lstStyle>
          <a:p>
            <a:endParaRPr/>
          </a:p>
        </p:txBody>
      </p:sp>
      <p:sp>
        <p:nvSpPr>
          <p:cNvPr id="272" name="Google Shape;272;p68"/>
          <p:cNvSpPr txBox="1">
            <a:spLocks noGrp="1"/>
          </p:cNvSpPr>
          <p:nvPr>
            <p:ph type="body" idx="1"/>
          </p:nvPr>
        </p:nvSpPr>
        <p:spPr>
          <a:xfrm>
            <a:off x="1792288" y="5367337"/>
            <a:ext cx="5486401" cy="804863"/>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300"/>
              </a:spcBef>
              <a:spcAft>
                <a:spcPts val="0"/>
              </a:spcAft>
              <a:buClr>
                <a:srgbClr val="000000"/>
              </a:buClr>
              <a:buSzPts val="1400"/>
              <a:buFont typeface="Century Gothic"/>
              <a:buNone/>
              <a:defRPr sz="1400">
                <a:latin typeface="Century Gothic"/>
                <a:ea typeface="Century Gothic"/>
                <a:cs typeface="Century Gothic"/>
                <a:sym typeface="Century Gothic"/>
              </a:defRPr>
            </a:lvl1pPr>
            <a:lvl2pPr marL="914400" lvl="1" indent="-228600" algn="l">
              <a:lnSpc>
                <a:spcPct val="100000"/>
              </a:lnSpc>
              <a:spcBef>
                <a:spcPts val="300"/>
              </a:spcBef>
              <a:spcAft>
                <a:spcPts val="0"/>
              </a:spcAft>
              <a:buClr>
                <a:srgbClr val="000000"/>
              </a:buClr>
              <a:buSzPts val="1400"/>
              <a:buFont typeface="Century Gothic"/>
              <a:buNone/>
              <a:defRPr sz="1400">
                <a:latin typeface="Century Gothic"/>
                <a:ea typeface="Century Gothic"/>
                <a:cs typeface="Century Gothic"/>
                <a:sym typeface="Century Gothic"/>
              </a:defRPr>
            </a:lvl2pPr>
            <a:lvl3pPr marL="1371600" lvl="2" indent="-228600" algn="l">
              <a:lnSpc>
                <a:spcPct val="100000"/>
              </a:lnSpc>
              <a:spcBef>
                <a:spcPts val="300"/>
              </a:spcBef>
              <a:spcAft>
                <a:spcPts val="0"/>
              </a:spcAft>
              <a:buClr>
                <a:srgbClr val="000000"/>
              </a:buClr>
              <a:buSzPts val="1400"/>
              <a:buFont typeface="Century Gothic"/>
              <a:buNone/>
              <a:defRPr sz="1400">
                <a:latin typeface="Century Gothic"/>
                <a:ea typeface="Century Gothic"/>
                <a:cs typeface="Century Gothic"/>
                <a:sym typeface="Century Gothic"/>
              </a:defRPr>
            </a:lvl3pPr>
            <a:lvl4pPr marL="1828800" lvl="3" indent="-228600" algn="l">
              <a:lnSpc>
                <a:spcPct val="100000"/>
              </a:lnSpc>
              <a:spcBef>
                <a:spcPts val="300"/>
              </a:spcBef>
              <a:spcAft>
                <a:spcPts val="0"/>
              </a:spcAft>
              <a:buClr>
                <a:srgbClr val="000000"/>
              </a:buClr>
              <a:buSzPts val="1400"/>
              <a:buFont typeface="Century Gothic"/>
              <a:buNone/>
              <a:defRPr sz="1400">
                <a:latin typeface="Century Gothic"/>
                <a:ea typeface="Century Gothic"/>
                <a:cs typeface="Century Gothic"/>
                <a:sym typeface="Century Gothic"/>
              </a:defRPr>
            </a:lvl4pPr>
            <a:lvl5pPr marL="2286000" lvl="4" indent="-228600" algn="l">
              <a:lnSpc>
                <a:spcPct val="100000"/>
              </a:lnSpc>
              <a:spcBef>
                <a:spcPts val="300"/>
              </a:spcBef>
              <a:spcAft>
                <a:spcPts val="0"/>
              </a:spcAft>
              <a:buClr>
                <a:srgbClr val="000000"/>
              </a:buClr>
              <a:buSzPts val="1400"/>
              <a:buFont typeface="Century Gothic"/>
              <a:buNone/>
              <a:defRPr sz="1400">
                <a:latin typeface="Century Gothic"/>
                <a:ea typeface="Century Gothic"/>
                <a:cs typeface="Century Gothic"/>
                <a:sym typeface="Century Gothic"/>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273" name="Google Shape;273;p68"/>
          <p:cNvSpPr/>
          <p:nvPr/>
        </p:nvSpPr>
        <p:spPr>
          <a:xfrm>
            <a:off x="0" y="-73276"/>
            <a:ext cx="9144000" cy="713356"/>
          </a:xfrm>
          <a:prstGeom prst="rect">
            <a:avLst/>
          </a:prstGeom>
          <a:solidFill>
            <a:srgbClr val="B1D6F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1F497D"/>
              </a:buClr>
              <a:buSzPts val="4000"/>
              <a:buFont typeface="Century Gothic"/>
              <a:buNone/>
            </a:pPr>
            <a:endParaRPr sz="4000" b="0" i="0" u="none" strike="noStrike" cap="none">
              <a:solidFill>
                <a:srgbClr val="1F497D"/>
              </a:solidFill>
              <a:latin typeface="Century Gothic"/>
              <a:ea typeface="Century Gothic"/>
              <a:cs typeface="Century Gothic"/>
              <a:sym typeface="Century Gothic"/>
            </a:endParaRPr>
          </a:p>
        </p:txBody>
      </p:sp>
      <p:grpSp>
        <p:nvGrpSpPr>
          <p:cNvPr id="274" name="Google Shape;274;p68"/>
          <p:cNvGrpSpPr/>
          <p:nvPr/>
        </p:nvGrpSpPr>
        <p:grpSpPr>
          <a:xfrm>
            <a:off x="0" y="-73277"/>
            <a:ext cx="9144000" cy="777364"/>
            <a:chOff x="0" y="0"/>
            <a:chExt cx="9144000" cy="777362"/>
          </a:xfrm>
        </p:grpSpPr>
        <p:sp>
          <p:nvSpPr>
            <p:cNvPr id="275" name="Google Shape;275;p68"/>
            <p:cNvSpPr/>
            <p:nvPr/>
          </p:nvSpPr>
          <p:spPr>
            <a:xfrm>
              <a:off x="0" y="0"/>
              <a:ext cx="9144000" cy="777362"/>
            </a:xfrm>
            <a:prstGeom prst="rect">
              <a:avLst/>
            </a:prstGeom>
            <a:solidFill>
              <a:srgbClr val="B1D6F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1F497D"/>
                </a:buClr>
                <a:buSzPts val="4000"/>
                <a:buFont typeface="Century Gothic"/>
                <a:buNone/>
              </a:pPr>
              <a:endParaRPr sz="4000" b="0" i="0" u="none" strike="noStrike" cap="none">
                <a:solidFill>
                  <a:srgbClr val="1F497D"/>
                </a:solidFill>
                <a:latin typeface="Century Gothic"/>
                <a:ea typeface="Century Gothic"/>
                <a:cs typeface="Century Gothic"/>
                <a:sym typeface="Century Gothic"/>
              </a:endParaRPr>
            </a:p>
          </p:txBody>
        </p:sp>
        <p:sp>
          <p:nvSpPr>
            <p:cNvPr id="276" name="Google Shape;276;p68"/>
            <p:cNvSpPr txBox="1"/>
            <p:nvPr/>
          </p:nvSpPr>
          <p:spPr>
            <a:xfrm>
              <a:off x="45719" y="31811"/>
              <a:ext cx="9052562" cy="7137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1F497D"/>
                </a:buClr>
                <a:buSzPts val="4000"/>
                <a:buFont typeface="Century Gothic"/>
                <a:buNone/>
              </a:pPr>
              <a:r>
                <a:rPr lang="en-US" sz="4000" b="0" i="0" u="none" strike="noStrike" cap="none">
                  <a:solidFill>
                    <a:srgbClr val="1F497D"/>
                  </a:solidFill>
                  <a:latin typeface="Century Gothic"/>
                  <a:ea typeface="Century Gothic"/>
                  <a:cs typeface="Century Gothic"/>
                  <a:sym typeface="Century Gothic"/>
                </a:rPr>
                <a:t>Click to edit Master title style</a:t>
              </a:r>
              <a:endParaRPr sz="1400" b="0" i="0" u="none" strike="noStrike" cap="none">
                <a:solidFill>
                  <a:srgbClr val="000000"/>
                </a:solidFill>
                <a:latin typeface="Arial"/>
                <a:ea typeface="Arial"/>
                <a:cs typeface="Arial"/>
                <a:sym typeface="Arial"/>
              </a:endParaRPr>
            </a:p>
          </p:txBody>
        </p:sp>
      </p:grpSp>
      <p:sp>
        <p:nvSpPr>
          <p:cNvPr id="277" name="Google Shape;277;p68"/>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8"/>
        <p:cNvGrpSpPr/>
        <p:nvPr/>
      </p:nvGrpSpPr>
      <p:grpSpPr>
        <a:xfrm>
          <a:off x="0" y="0"/>
          <a:ext cx="0" cy="0"/>
          <a:chOff x="0" y="0"/>
          <a:chExt cx="0" cy="0"/>
        </a:xfrm>
      </p:grpSpPr>
      <p:sp>
        <p:nvSpPr>
          <p:cNvPr id="29" name="Google Shape;29;p17"/>
          <p:cNvSpPr txBox="1">
            <a:spLocks noGrp="1"/>
          </p:cNvSpPr>
          <p:nvPr>
            <p:ph type="title"/>
          </p:nvPr>
        </p:nvSpPr>
        <p:spPr>
          <a:xfrm>
            <a:off x="457200" y="274637"/>
            <a:ext cx="82296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0" name="Google Shape;30;p17"/>
          <p:cNvSpPr txBox="1">
            <a:spLocks noGrp="1"/>
          </p:cNvSpPr>
          <p:nvPr>
            <p:ph type="body" idx="1"/>
          </p:nvPr>
        </p:nvSpPr>
        <p:spPr>
          <a:xfrm>
            <a:off x="457200" y="1371600"/>
            <a:ext cx="4038599" cy="438912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accent2"/>
              </a:buClr>
              <a:buSzPts val="2800"/>
              <a:buFont typeface="Noto Sans Symbols"/>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accent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accent5"/>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rgbClr val="F7A4A7"/>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rgbClr val="DCDDDD"/>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17"/>
          <p:cNvSpPr txBox="1">
            <a:spLocks noGrp="1"/>
          </p:cNvSpPr>
          <p:nvPr>
            <p:ph type="body" idx="2"/>
          </p:nvPr>
        </p:nvSpPr>
        <p:spPr>
          <a:xfrm>
            <a:off x="4648200" y="1371600"/>
            <a:ext cx="4038599" cy="438912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accent2"/>
              </a:buClr>
              <a:buSzPts val="2800"/>
              <a:buFont typeface="Noto Sans Symbols"/>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accent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accent5"/>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rgbClr val="F7A4A7"/>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rgbClr val="DCDDDD"/>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32" name="Google Shape;32;p17"/>
          <p:cNvCxnSpPr/>
          <p:nvPr/>
        </p:nvCxnSpPr>
        <p:spPr>
          <a:xfrm>
            <a:off x="457200" y="1143000"/>
            <a:ext cx="8229600" cy="0"/>
          </a:xfrm>
          <a:prstGeom prst="straightConnector1">
            <a:avLst/>
          </a:prstGeom>
          <a:noFill/>
          <a:ln w="63500" cap="sq" cmpd="sng">
            <a:solidFill>
              <a:schemeClr val="accent2"/>
            </a:solidFill>
            <a:prstDash val="solid"/>
            <a:miter lim="8000"/>
            <a:headEnd type="none" w="sm" len="sm"/>
            <a:tailEnd type="none" w="sm" len="sm"/>
          </a:ln>
        </p:spPr>
      </p:cxnSp>
      <p:grpSp>
        <p:nvGrpSpPr>
          <p:cNvPr id="33" name="Google Shape;33;p17"/>
          <p:cNvGrpSpPr/>
          <p:nvPr/>
        </p:nvGrpSpPr>
        <p:grpSpPr>
          <a:xfrm>
            <a:off x="0" y="6053301"/>
            <a:ext cx="9144000" cy="685801"/>
            <a:chOff x="0" y="6053301"/>
            <a:chExt cx="9144000" cy="685801"/>
          </a:xfrm>
        </p:grpSpPr>
        <p:sp>
          <p:nvSpPr>
            <p:cNvPr id="34" name="Google Shape;34;p17"/>
            <p:cNvSpPr/>
            <p:nvPr/>
          </p:nvSpPr>
          <p:spPr>
            <a:xfrm>
              <a:off x="0" y="6053301"/>
              <a:ext cx="9144000" cy="685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5" name="Google Shape;35;p17"/>
            <p:cNvPicPr preferRelativeResize="0"/>
            <p:nvPr/>
          </p:nvPicPr>
          <p:blipFill rotWithShape="1">
            <a:blip r:embed="rId2">
              <a:alphaModFix/>
            </a:blip>
            <a:srcRect l="26580" t="28339" b="20399"/>
            <a:stretch/>
          </p:blipFill>
          <p:spPr>
            <a:xfrm>
              <a:off x="4797630" y="6053302"/>
              <a:ext cx="4211899" cy="685800"/>
            </a:xfrm>
            <a:prstGeom prst="rect">
              <a:avLst/>
            </a:prstGeom>
            <a:noFill/>
            <a:ln>
              <a:noFill/>
            </a:ln>
          </p:spPr>
        </p:pic>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1_Title and Content">
  <p:cSld name="1_Title and Content">
    <p:spTree>
      <p:nvGrpSpPr>
        <p:cNvPr id="1" name="Shape 278"/>
        <p:cNvGrpSpPr/>
        <p:nvPr/>
      </p:nvGrpSpPr>
      <p:grpSpPr>
        <a:xfrm>
          <a:off x="0" y="0"/>
          <a:ext cx="0" cy="0"/>
          <a:chOff x="0" y="0"/>
          <a:chExt cx="0" cy="0"/>
        </a:xfrm>
      </p:grpSpPr>
      <p:pic>
        <p:nvPicPr>
          <p:cNvPr id="279" name="Google Shape;279;p69" descr="Picture 5"/>
          <p:cNvPicPr preferRelativeResize="0"/>
          <p:nvPr/>
        </p:nvPicPr>
        <p:blipFill rotWithShape="1">
          <a:blip r:embed="rId2">
            <a:alphaModFix/>
          </a:blip>
          <a:srcRect/>
          <a:stretch/>
        </p:blipFill>
        <p:spPr>
          <a:xfrm>
            <a:off x="5094728" y="6326077"/>
            <a:ext cx="3840481" cy="475489"/>
          </a:xfrm>
          <a:prstGeom prst="rect">
            <a:avLst/>
          </a:prstGeom>
          <a:noFill/>
          <a:ln>
            <a:noFill/>
          </a:ln>
        </p:spPr>
      </p:pic>
      <p:sp>
        <p:nvSpPr>
          <p:cNvPr id="280" name="Google Shape;280;p69"/>
          <p:cNvSpPr txBox="1">
            <a:spLocks noGrp="1"/>
          </p:cNvSpPr>
          <p:nvPr>
            <p:ph type="body" idx="1"/>
          </p:nvPr>
        </p:nvSpPr>
        <p:spPr>
          <a:xfrm>
            <a:off x="457200" y="1600206"/>
            <a:ext cx="8229600" cy="4525963"/>
          </a:xfrm>
          <a:prstGeom prst="rect">
            <a:avLst/>
          </a:prstGeom>
          <a:noFill/>
          <a:ln>
            <a:noFill/>
          </a:ln>
        </p:spPr>
        <p:txBody>
          <a:bodyPr spcFirstLastPara="1" wrap="square" lIns="45700" tIns="45700" rIns="45700" bIns="45700" anchor="t" anchorCtr="0">
            <a:normAutofit/>
          </a:bodyPr>
          <a:lstStyle>
            <a:lvl1pPr marL="457200" lvl="0" indent="-431800" algn="l">
              <a:lnSpc>
                <a:spcPct val="100000"/>
              </a:lnSpc>
              <a:spcBef>
                <a:spcPts val="700"/>
              </a:spcBef>
              <a:spcAft>
                <a:spcPts val="0"/>
              </a:spcAft>
              <a:buClr>
                <a:srgbClr val="000000"/>
              </a:buClr>
              <a:buSzPts val="3200"/>
              <a:buChar char="•"/>
              <a:defRPr sz="3200">
                <a:latin typeface="Century Gothic"/>
                <a:ea typeface="Century Gothic"/>
                <a:cs typeface="Century Gothic"/>
                <a:sym typeface="Century Gothic"/>
              </a:defRPr>
            </a:lvl1pPr>
            <a:lvl2pPr marL="914400" lvl="1" indent="-431800" algn="l">
              <a:lnSpc>
                <a:spcPct val="100000"/>
              </a:lnSpc>
              <a:spcBef>
                <a:spcPts val="700"/>
              </a:spcBef>
              <a:spcAft>
                <a:spcPts val="0"/>
              </a:spcAft>
              <a:buClr>
                <a:srgbClr val="000000"/>
              </a:buClr>
              <a:buSzPts val="3200"/>
              <a:buChar char="–"/>
              <a:defRPr sz="3200">
                <a:latin typeface="Century Gothic"/>
                <a:ea typeface="Century Gothic"/>
                <a:cs typeface="Century Gothic"/>
                <a:sym typeface="Century Gothic"/>
              </a:defRPr>
            </a:lvl2pPr>
            <a:lvl3pPr marL="1371600" lvl="2" indent="-431800" algn="l">
              <a:lnSpc>
                <a:spcPct val="100000"/>
              </a:lnSpc>
              <a:spcBef>
                <a:spcPts val="700"/>
              </a:spcBef>
              <a:spcAft>
                <a:spcPts val="0"/>
              </a:spcAft>
              <a:buClr>
                <a:srgbClr val="000000"/>
              </a:buClr>
              <a:buSzPts val="3200"/>
              <a:buChar char="•"/>
              <a:defRPr sz="3200">
                <a:latin typeface="Century Gothic"/>
                <a:ea typeface="Century Gothic"/>
                <a:cs typeface="Century Gothic"/>
                <a:sym typeface="Century Gothic"/>
              </a:defRPr>
            </a:lvl3pPr>
            <a:lvl4pPr marL="1828800" lvl="3" indent="-431800" algn="l">
              <a:lnSpc>
                <a:spcPct val="100000"/>
              </a:lnSpc>
              <a:spcBef>
                <a:spcPts val="700"/>
              </a:spcBef>
              <a:spcAft>
                <a:spcPts val="0"/>
              </a:spcAft>
              <a:buClr>
                <a:srgbClr val="000000"/>
              </a:buClr>
              <a:buSzPts val="3200"/>
              <a:buChar char="–"/>
              <a:defRPr sz="3200">
                <a:latin typeface="Century Gothic"/>
                <a:ea typeface="Century Gothic"/>
                <a:cs typeface="Century Gothic"/>
                <a:sym typeface="Century Gothic"/>
              </a:defRPr>
            </a:lvl4pPr>
            <a:lvl5pPr marL="2286000" lvl="4" indent="-431800" algn="l">
              <a:lnSpc>
                <a:spcPct val="100000"/>
              </a:lnSpc>
              <a:spcBef>
                <a:spcPts val="700"/>
              </a:spcBef>
              <a:spcAft>
                <a:spcPts val="0"/>
              </a:spcAft>
              <a:buClr>
                <a:srgbClr val="000000"/>
              </a:buClr>
              <a:buSzPts val="3200"/>
              <a:buChar char="»"/>
              <a:defRPr sz="3200">
                <a:latin typeface="Century Gothic"/>
                <a:ea typeface="Century Gothic"/>
                <a:cs typeface="Century Gothic"/>
                <a:sym typeface="Century Gothic"/>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pic>
        <p:nvPicPr>
          <p:cNvPr id="281" name="Google Shape;281;p69" descr="Picture 3"/>
          <p:cNvPicPr preferRelativeResize="0"/>
          <p:nvPr/>
        </p:nvPicPr>
        <p:blipFill rotWithShape="1">
          <a:blip r:embed="rId3">
            <a:alphaModFix/>
          </a:blip>
          <a:srcRect/>
          <a:stretch/>
        </p:blipFill>
        <p:spPr>
          <a:xfrm>
            <a:off x="7205326" y="6076589"/>
            <a:ext cx="1786021" cy="603966"/>
          </a:xfrm>
          <a:prstGeom prst="rect">
            <a:avLst/>
          </a:prstGeom>
          <a:noFill/>
          <a:ln>
            <a:noFill/>
          </a:ln>
        </p:spPr>
      </p:pic>
      <p:sp>
        <p:nvSpPr>
          <p:cNvPr id="282" name="Google Shape;282;p69"/>
          <p:cNvSpPr txBox="1">
            <a:spLocks noGrp="1"/>
          </p:cNvSpPr>
          <p:nvPr>
            <p:ph type="title"/>
          </p:nvPr>
        </p:nvSpPr>
        <p:spPr>
          <a:xfrm>
            <a:off x="0" y="-73276"/>
            <a:ext cx="9144000" cy="581276"/>
          </a:xfrm>
          <a:prstGeom prst="rect">
            <a:avLst/>
          </a:prstGeom>
          <a:solidFill>
            <a:srgbClr val="B1D6F1"/>
          </a:solid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1F497D"/>
              </a:buClr>
              <a:buSzPts val="4000"/>
              <a:buFont typeface="Century Gothic"/>
              <a:buNone/>
              <a:defRPr sz="4000">
                <a:solidFill>
                  <a:srgbClr val="1F497D"/>
                </a:solidFill>
                <a:latin typeface="Century Gothic"/>
                <a:ea typeface="Century Gothic"/>
                <a:cs typeface="Century Gothic"/>
                <a:sym typeface="Century Gothic"/>
              </a:defRPr>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grpSp>
        <p:nvGrpSpPr>
          <p:cNvPr id="283" name="Google Shape;283;p69"/>
          <p:cNvGrpSpPr/>
          <p:nvPr/>
        </p:nvGrpSpPr>
        <p:grpSpPr>
          <a:xfrm>
            <a:off x="0" y="-73277"/>
            <a:ext cx="9144000" cy="777364"/>
            <a:chOff x="0" y="0"/>
            <a:chExt cx="9144000" cy="777362"/>
          </a:xfrm>
        </p:grpSpPr>
        <p:sp>
          <p:nvSpPr>
            <p:cNvPr id="284" name="Google Shape;284;p69"/>
            <p:cNvSpPr/>
            <p:nvPr/>
          </p:nvSpPr>
          <p:spPr>
            <a:xfrm>
              <a:off x="0" y="0"/>
              <a:ext cx="9144000" cy="777362"/>
            </a:xfrm>
            <a:prstGeom prst="rect">
              <a:avLst/>
            </a:prstGeom>
            <a:solidFill>
              <a:srgbClr val="B1D6F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1F497D"/>
                </a:buClr>
                <a:buSzPts val="4000"/>
                <a:buFont typeface="Century Gothic"/>
                <a:buNone/>
              </a:pPr>
              <a:endParaRPr sz="4000" b="0" i="0" u="none" strike="noStrike" cap="none">
                <a:solidFill>
                  <a:srgbClr val="1F497D"/>
                </a:solidFill>
                <a:latin typeface="Century Gothic"/>
                <a:ea typeface="Century Gothic"/>
                <a:cs typeface="Century Gothic"/>
                <a:sym typeface="Century Gothic"/>
              </a:endParaRPr>
            </a:p>
          </p:txBody>
        </p:sp>
        <p:sp>
          <p:nvSpPr>
            <p:cNvPr id="285" name="Google Shape;285;p69"/>
            <p:cNvSpPr txBox="1"/>
            <p:nvPr/>
          </p:nvSpPr>
          <p:spPr>
            <a:xfrm>
              <a:off x="45719" y="31811"/>
              <a:ext cx="9052562" cy="7137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1F497D"/>
                </a:buClr>
                <a:buSzPts val="4000"/>
                <a:buFont typeface="Century Gothic"/>
                <a:buNone/>
              </a:pPr>
              <a:r>
                <a:rPr lang="en-US" sz="4000" b="0" i="0" u="none" strike="noStrike" cap="none">
                  <a:solidFill>
                    <a:srgbClr val="1F497D"/>
                  </a:solidFill>
                  <a:latin typeface="Century Gothic"/>
                  <a:ea typeface="Century Gothic"/>
                  <a:cs typeface="Century Gothic"/>
                  <a:sym typeface="Century Gothic"/>
                </a:rPr>
                <a:t>Click to edit Master title style</a:t>
              </a:r>
              <a:endParaRPr sz="1400" b="0" i="0" u="none" strike="noStrike" cap="none">
                <a:solidFill>
                  <a:srgbClr val="000000"/>
                </a:solidFill>
                <a:latin typeface="Arial"/>
                <a:ea typeface="Arial"/>
                <a:cs typeface="Arial"/>
                <a:sym typeface="Arial"/>
              </a:endParaRPr>
            </a:p>
          </p:txBody>
        </p:sp>
      </p:grpSp>
      <p:sp>
        <p:nvSpPr>
          <p:cNvPr id="286" name="Google Shape;286;p69"/>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1_Two Content">
  <p:cSld name="1_Two Content">
    <p:spTree>
      <p:nvGrpSpPr>
        <p:cNvPr id="1" name="Shape 287"/>
        <p:cNvGrpSpPr/>
        <p:nvPr/>
      </p:nvGrpSpPr>
      <p:grpSpPr>
        <a:xfrm>
          <a:off x="0" y="0"/>
          <a:ext cx="0" cy="0"/>
          <a:chOff x="0" y="0"/>
          <a:chExt cx="0" cy="0"/>
        </a:xfrm>
      </p:grpSpPr>
      <p:pic>
        <p:nvPicPr>
          <p:cNvPr id="288" name="Google Shape;288;p70" descr="Picture 5"/>
          <p:cNvPicPr preferRelativeResize="0"/>
          <p:nvPr/>
        </p:nvPicPr>
        <p:blipFill rotWithShape="1">
          <a:blip r:embed="rId2">
            <a:alphaModFix/>
          </a:blip>
          <a:srcRect/>
          <a:stretch/>
        </p:blipFill>
        <p:spPr>
          <a:xfrm>
            <a:off x="5094728" y="6326077"/>
            <a:ext cx="3840481" cy="475489"/>
          </a:xfrm>
          <a:prstGeom prst="rect">
            <a:avLst/>
          </a:prstGeom>
          <a:noFill/>
          <a:ln>
            <a:noFill/>
          </a:ln>
        </p:spPr>
      </p:pic>
      <p:sp>
        <p:nvSpPr>
          <p:cNvPr id="289" name="Google Shape;289;p70"/>
          <p:cNvSpPr txBox="1">
            <a:spLocks noGrp="1"/>
          </p:cNvSpPr>
          <p:nvPr>
            <p:ph type="body" idx="1"/>
          </p:nvPr>
        </p:nvSpPr>
        <p:spPr>
          <a:xfrm>
            <a:off x="457200" y="1600200"/>
            <a:ext cx="4038600" cy="4525963"/>
          </a:xfrm>
          <a:prstGeom prst="rect">
            <a:avLst/>
          </a:prstGeom>
          <a:noFill/>
          <a:ln>
            <a:noFill/>
          </a:ln>
        </p:spPr>
        <p:txBody>
          <a:bodyPr spcFirstLastPara="1" wrap="square" lIns="45700" tIns="45700" rIns="45700" bIns="45700" anchor="t" anchorCtr="0">
            <a:normAutofit/>
          </a:bodyPr>
          <a:lstStyle>
            <a:lvl1pPr marL="457200" lvl="0" indent="-406400" algn="l">
              <a:lnSpc>
                <a:spcPct val="100000"/>
              </a:lnSpc>
              <a:spcBef>
                <a:spcPts val="600"/>
              </a:spcBef>
              <a:spcAft>
                <a:spcPts val="0"/>
              </a:spcAft>
              <a:buClr>
                <a:srgbClr val="000000"/>
              </a:buClr>
              <a:buSzPts val="2800"/>
              <a:buChar char="•"/>
              <a:defRPr sz="2800">
                <a:latin typeface="Century Gothic"/>
                <a:ea typeface="Century Gothic"/>
                <a:cs typeface="Century Gothic"/>
                <a:sym typeface="Century Gothic"/>
              </a:defRPr>
            </a:lvl1pPr>
            <a:lvl2pPr marL="914400" lvl="1" indent="-406400" algn="l">
              <a:lnSpc>
                <a:spcPct val="100000"/>
              </a:lnSpc>
              <a:spcBef>
                <a:spcPts val="600"/>
              </a:spcBef>
              <a:spcAft>
                <a:spcPts val="0"/>
              </a:spcAft>
              <a:buClr>
                <a:srgbClr val="000000"/>
              </a:buClr>
              <a:buSzPts val="2800"/>
              <a:buChar char="–"/>
              <a:defRPr sz="2800">
                <a:latin typeface="Century Gothic"/>
                <a:ea typeface="Century Gothic"/>
                <a:cs typeface="Century Gothic"/>
                <a:sym typeface="Century Gothic"/>
              </a:defRPr>
            </a:lvl2pPr>
            <a:lvl3pPr marL="1371600" lvl="2" indent="-406400" algn="l">
              <a:lnSpc>
                <a:spcPct val="100000"/>
              </a:lnSpc>
              <a:spcBef>
                <a:spcPts val="600"/>
              </a:spcBef>
              <a:spcAft>
                <a:spcPts val="0"/>
              </a:spcAft>
              <a:buClr>
                <a:srgbClr val="000000"/>
              </a:buClr>
              <a:buSzPts val="2800"/>
              <a:buChar char="•"/>
              <a:defRPr sz="2800">
                <a:latin typeface="Century Gothic"/>
                <a:ea typeface="Century Gothic"/>
                <a:cs typeface="Century Gothic"/>
                <a:sym typeface="Century Gothic"/>
              </a:defRPr>
            </a:lvl3pPr>
            <a:lvl4pPr marL="1828800" lvl="3" indent="-406400" algn="l">
              <a:lnSpc>
                <a:spcPct val="100000"/>
              </a:lnSpc>
              <a:spcBef>
                <a:spcPts val="600"/>
              </a:spcBef>
              <a:spcAft>
                <a:spcPts val="0"/>
              </a:spcAft>
              <a:buClr>
                <a:srgbClr val="000000"/>
              </a:buClr>
              <a:buSzPts val="2800"/>
              <a:buChar char="–"/>
              <a:defRPr sz="2800">
                <a:latin typeface="Century Gothic"/>
                <a:ea typeface="Century Gothic"/>
                <a:cs typeface="Century Gothic"/>
                <a:sym typeface="Century Gothic"/>
              </a:defRPr>
            </a:lvl4pPr>
            <a:lvl5pPr marL="2286000" lvl="4" indent="-406400" algn="l">
              <a:lnSpc>
                <a:spcPct val="100000"/>
              </a:lnSpc>
              <a:spcBef>
                <a:spcPts val="600"/>
              </a:spcBef>
              <a:spcAft>
                <a:spcPts val="0"/>
              </a:spcAft>
              <a:buClr>
                <a:srgbClr val="000000"/>
              </a:buClr>
              <a:buSzPts val="2800"/>
              <a:buChar char="»"/>
              <a:defRPr sz="2800">
                <a:latin typeface="Century Gothic"/>
                <a:ea typeface="Century Gothic"/>
                <a:cs typeface="Century Gothic"/>
                <a:sym typeface="Century Gothic"/>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pic>
        <p:nvPicPr>
          <p:cNvPr id="290" name="Google Shape;290;p70" descr="Picture 3"/>
          <p:cNvPicPr preferRelativeResize="0"/>
          <p:nvPr/>
        </p:nvPicPr>
        <p:blipFill rotWithShape="1">
          <a:blip r:embed="rId3">
            <a:alphaModFix/>
          </a:blip>
          <a:srcRect/>
          <a:stretch/>
        </p:blipFill>
        <p:spPr>
          <a:xfrm>
            <a:off x="7205326" y="6076589"/>
            <a:ext cx="1786021" cy="603966"/>
          </a:xfrm>
          <a:prstGeom prst="rect">
            <a:avLst/>
          </a:prstGeom>
          <a:noFill/>
          <a:ln>
            <a:noFill/>
          </a:ln>
        </p:spPr>
      </p:pic>
      <p:sp>
        <p:nvSpPr>
          <p:cNvPr id="291" name="Google Shape;291;p70"/>
          <p:cNvSpPr txBox="1">
            <a:spLocks noGrp="1"/>
          </p:cNvSpPr>
          <p:nvPr>
            <p:ph type="title"/>
          </p:nvPr>
        </p:nvSpPr>
        <p:spPr>
          <a:xfrm>
            <a:off x="0" y="-73277"/>
            <a:ext cx="9144000" cy="777363"/>
          </a:xfrm>
          <a:prstGeom prst="rect">
            <a:avLst/>
          </a:prstGeom>
          <a:solidFill>
            <a:srgbClr val="B1D6F1"/>
          </a:solid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1F497D"/>
              </a:buClr>
              <a:buSzPts val="4000"/>
              <a:buFont typeface="Century Gothic"/>
              <a:buNone/>
              <a:defRPr sz="4000">
                <a:solidFill>
                  <a:srgbClr val="1F497D"/>
                </a:solidFill>
                <a:latin typeface="Century Gothic"/>
                <a:ea typeface="Century Gothic"/>
                <a:cs typeface="Century Gothic"/>
                <a:sym typeface="Century Gothic"/>
              </a:defRPr>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sp>
        <p:nvSpPr>
          <p:cNvPr id="292" name="Google Shape;292;p70"/>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1_Comparison">
  <p:cSld name="1_Comparison">
    <p:spTree>
      <p:nvGrpSpPr>
        <p:cNvPr id="1" name="Shape 293"/>
        <p:cNvGrpSpPr/>
        <p:nvPr/>
      </p:nvGrpSpPr>
      <p:grpSpPr>
        <a:xfrm>
          <a:off x="0" y="0"/>
          <a:ext cx="0" cy="0"/>
          <a:chOff x="0" y="0"/>
          <a:chExt cx="0" cy="0"/>
        </a:xfrm>
      </p:grpSpPr>
      <p:pic>
        <p:nvPicPr>
          <p:cNvPr id="294" name="Google Shape;294;p71" descr="Picture 5"/>
          <p:cNvPicPr preferRelativeResize="0"/>
          <p:nvPr/>
        </p:nvPicPr>
        <p:blipFill rotWithShape="1">
          <a:blip r:embed="rId2">
            <a:alphaModFix/>
          </a:blip>
          <a:srcRect/>
          <a:stretch/>
        </p:blipFill>
        <p:spPr>
          <a:xfrm>
            <a:off x="5094728" y="6326077"/>
            <a:ext cx="3840481" cy="475489"/>
          </a:xfrm>
          <a:prstGeom prst="rect">
            <a:avLst/>
          </a:prstGeom>
          <a:noFill/>
          <a:ln>
            <a:noFill/>
          </a:ln>
        </p:spPr>
      </p:pic>
      <p:sp>
        <p:nvSpPr>
          <p:cNvPr id="295" name="Google Shape;295;p71"/>
          <p:cNvSpPr txBox="1">
            <a:spLocks noGrp="1"/>
          </p:cNvSpPr>
          <p:nvPr>
            <p:ph type="body" idx="1"/>
          </p:nvPr>
        </p:nvSpPr>
        <p:spPr>
          <a:xfrm>
            <a:off x="457200" y="1535112"/>
            <a:ext cx="4040188" cy="639763"/>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400"/>
              </a:spcBef>
              <a:spcAft>
                <a:spcPts val="0"/>
              </a:spcAft>
              <a:buClr>
                <a:srgbClr val="000000"/>
              </a:buClr>
              <a:buSzPts val="2000"/>
              <a:buFont typeface="Century Gothic"/>
              <a:buNone/>
              <a:defRPr sz="2000" b="1">
                <a:latin typeface="Century Gothic"/>
                <a:ea typeface="Century Gothic"/>
                <a:cs typeface="Century Gothic"/>
                <a:sym typeface="Century Gothic"/>
              </a:defRPr>
            </a:lvl1pPr>
            <a:lvl2pPr marL="914400" lvl="1" indent="-228600" algn="l">
              <a:lnSpc>
                <a:spcPct val="100000"/>
              </a:lnSpc>
              <a:spcBef>
                <a:spcPts val="400"/>
              </a:spcBef>
              <a:spcAft>
                <a:spcPts val="0"/>
              </a:spcAft>
              <a:buClr>
                <a:srgbClr val="000000"/>
              </a:buClr>
              <a:buSzPts val="2000"/>
              <a:buFont typeface="Century Gothic"/>
              <a:buNone/>
              <a:defRPr sz="2000" b="1">
                <a:latin typeface="Century Gothic"/>
                <a:ea typeface="Century Gothic"/>
                <a:cs typeface="Century Gothic"/>
                <a:sym typeface="Century Gothic"/>
              </a:defRPr>
            </a:lvl2pPr>
            <a:lvl3pPr marL="1371600" lvl="2" indent="-228600" algn="l">
              <a:lnSpc>
                <a:spcPct val="100000"/>
              </a:lnSpc>
              <a:spcBef>
                <a:spcPts val="400"/>
              </a:spcBef>
              <a:spcAft>
                <a:spcPts val="0"/>
              </a:spcAft>
              <a:buClr>
                <a:srgbClr val="000000"/>
              </a:buClr>
              <a:buSzPts val="2000"/>
              <a:buFont typeface="Century Gothic"/>
              <a:buNone/>
              <a:defRPr sz="2000" b="1">
                <a:latin typeface="Century Gothic"/>
                <a:ea typeface="Century Gothic"/>
                <a:cs typeface="Century Gothic"/>
                <a:sym typeface="Century Gothic"/>
              </a:defRPr>
            </a:lvl3pPr>
            <a:lvl4pPr marL="1828800" lvl="3" indent="-228600" algn="l">
              <a:lnSpc>
                <a:spcPct val="100000"/>
              </a:lnSpc>
              <a:spcBef>
                <a:spcPts val="400"/>
              </a:spcBef>
              <a:spcAft>
                <a:spcPts val="0"/>
              </a:spcAft>
              <a:buClr>
                <a:srgbClr val="000000"/>
              </a:buClr>
              <a:buSzPts val="2000"/>
              <a:buFont typeface="Century Gothic"/>
              <a:buNone/>
              <a:defRPr sz="2000" b="1">
                <a:latin typeface="Century Gothic"/>
                <a:ea typeface="Century Gothic"/>
                <a:cs typeface="Century Gothic"/>
                <a:sym typeface="Century Gothic"/>
              </a:defRPr>
            </a:lvl4pPr>
            <a:lvl5pPr marL="2286000" lvl="4" indent="-228600" algn="l">
              <a:lnSpc>
                <a:spcPct val="100000"/>
              </a:lnSpc>
              <a:spcBef>
                <a:spcPts val="400"/>
              </a:spcBef>
              <a:spcAft>
                <a:spcPts val="0"/>
              </a:spcAft>
              <a:buClr>
                <a:srgbClr val="000000"/>
              </a:buClr>
              <a:buSzPts val="2000"/>
              <a:buFont typeface="Century Gothic"/>
              <a:buNone/>
              <a:defRPr sz="2000" b="1">
                <a:latin typeface="Century Gothic"/>
                <a:ea typeface="Century Gothic"/>
                <a:cs typeface="Century Gothic"/>
                <a:sym typeface="Century Gothic"/>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296" name="Google Shape;296;p71"/>
          <p:cNvSpPr txBox="1">
            <a:spLocks noGrp="1"/>
          </p:cNvSpPr>
          <p:nvPr>
            <p:ph type="body" idx="2"/>
          </p:nvPr>
        </p:nvSpPr>
        <p:spPr>
          <a:xfrm>
            <a:off x="4645025" y="1535112"/>
            <a:ext cx="4041775" cy="639763"/>
          </a:xfrm>
          <a:prstGeom prst="rect">
            <a:avLst/>
          </a:prstGeom>
          <a:noFill/>
          <a:ln>
            <a:noFill/>
          </a:ln>
        </p:spPr>
        <p:txBody>
          <a:bodyPr spcFirstLastPara="1" wrap="square" lIns="45700" tIns="45700" rIns="45700" bIns="45700" anchor="b"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pic>
        <p:nvPicPr>
          <p:cNvPr id="297" name="Google Shape;297;p71" descr="Picture 3"/>
          <p:cNvPicPr preferRelativeResize="0"/>
          <p:nvPr/>
        </p:nvPicPr>
        <p:blipFill rotWithShape="1">
          <a:blip r:embed="rId3">
            <a:alphaModFix/>
          </a:blip>
          <a:srcRect/>
          <a:stretch/>
        </p:blipFill>
        <p:spPr>
          <a:xfrm>
            <a:off x="7205326" y="6076589"/>
            <a:ext cx="1786021" cy="603966"/>
          </a:xfrm>
          <a:prstGeom prst="rect">
            <a:avLst/>
          </a:prstGeom>
          <a:noFill/>
          <a:ln>
            <a:noFill/>
          </a:ln>
        </p:spPr>
      </p:pic>
      <p:sp>
        <p:nvSpPr>
          <p:cNvPr id="298" name="Google Shape;298;p71"/>
          <p:cNvSpPr txBox="1">
            <a:spLocks noGrp="1"/>
          </p:cNvSpPr>
          <p:nvPr>
            <p:ph type="title"/>
          </p:nvPr>
        </p:nvSpPr>
        <p:spPr>
          <a:xfrm>
            <a:off x="0" y="-73277"/>
            <a:ext cx="9144000" cy="777363"/>
          </a:xfrm>
          <a:prstGeom prst="rect">
            <a:avLst/>
          </a:prstGeom>
          <a:solidFill>
            <a:srgbClr val="B1D6F1"/>
          </a:solid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1F497D"/>
              </a:buClr>
              <a:buSzPts val="4000"/>
              <a:buFont typeface="Century Gothic"/>
              <a:buNone/>
              <a:defRPr sz="4000">
                <a:solidFill>
                  <a:srgbClr val="1F497D"/>
                </a:solidFill>
                <a:latin typeface="Century Gothic"/>
                <a:ea typeface="Century Gothic"/>
                <a:cs typeface="Century Gothic"/>
                <a:sym typeface="Century Gothic"/>
              </a:defRPr>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sp>
        <p:nvSpPr>
          <p:cNvPr id="299" name="Google Shape;299;p71"/>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1_Title Only">
  <p:cSld name="1_Title Only">
    <p:spTree>
      <p:nvGrpSpPr>
        <p:cNvPr id="1" name="Shape 300"/>
        <p:cNvGrpSpPr/>
        <p:nvPr/>
      </p:nvGrpSpPr>
      <p:grpSpPr>
        <a:xfrm>
          <a:off x="0" y="0"/>
          <a:ext cx="0" cy="0"/>
          <a:chOff x="0" y="0"/>
          <a:chExt cx="0" cy="0"/>
        </a:xfrm>
      </p:grpSpPr>
      <p:pic>
        <p:nvPicPr>
          <p:cNvPr id="301" name="Google Shape;301;p72" descr="Picture 5"/>
          <p:cNvPicPr preferRelativeResize="0"/>
          <p:nvPr/>
        </p:nvPicPr>
        <p:blipFill rotWithShape="1">
          <a:blip r:embed="rId2">
            <a:alphaModFix/>
          </a:blip>
          <a:srcRect/>
          <a:stretch/>
        </p:blipFill>
        <p:spPr>
          <a:xfrm>
            <a:off x="5094728" y="6326077"/>
            <a:ext cx="3840481" cy="475489"/>
          </a:xfrm>
          <a:prstGeom prst="rect">
            <a:avLst/>
          </a:prstGeom>
          <a:noFill/>
          <a:ln>
            <a:noFill/>
          </a:ln>
        </p:spPr>
      </p:pic>
      <p:pic>
        <p:nvPicPr>
          <p:cNvPr id="302" name="Google Shape;302;p72" descr="Picture 3"/>
          <p:cNvPicPr preferRelativeResize="0"/>
          <p:nvPr/>
        </p:nvPicPr>
        <p:blipFill rotWithShape="1">
          <a:blip r:embed="rId3">
            <a:alphaModFix/>
          </a:blip>
          <a:srcRect/>
          <a:stretch/>
        </p:blipFill>
        <p:spPr>
          <a:xfrm>
            <a:off x="7205326" y="6085597"/>
            <a:ext cx="1786021" cy="603966"/>
          </a:xfrm>
          <a:prstGeom prst="rect">
            <a:avLst/>
          </a:prstGeom>
          <a:noFill/>
          <a:ln>
            <a:noFill/>
          </a:ln>
        </p:spPr>
      </p:pic>
      <p:sp>
        <p:nvSpPr>
          <p:cNvPr id="303" name="Google Shape;303;p72"/>
          <p:cNvSpPr txBox="1">
            <a:spLocks noGrp="1"/>
          </p:cNvSpPr>
          <p:nvPr>
            <p:ph type="title"/>
          </p:nvPr>
        </p:nvSpPr>
        <p:spPr>
          <a:xfrm>
            <a:off x="0" y="-73277"/>
            <a:ext cx="9144000" cy="777363"/>
          </a:xfrm>
          <a:prstGeom prst="rect">
            <a:avLst/>
          </a:prstGeom>
          <a:solidFill>
            <a:srgbClr val="B1D6F1"/>
          </a:solid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1F497D"/>
              </a:buClr>
              <a:buSzPts val="4000"/>
              <a:buFont typeface="Century Gothic"/>
              <a:buNone/>
              <a:defRPr sz="4000">
                <a:solidFill>
                  <a:srgbClr val="1F497D"/>
                </a:solidFill>
                <a:latin typeface="Century Gothic"/>
                <a:ea typeface="Century Gothic"/>
                <a:cs typeface="Century Gothic"/>
                <a:sym typeface="Century Gothic"/>
              </a:defRPr>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sp>
        <p:nvSpPr>
          <p:cNvPr id="304" name="Google Shape;304;p72"/>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305"/>
        <p:cNvGrpSpPr/>
        <p:nvPr/>
      </p:nvGrpSpPr>
      <p:grpSpPr>
        <a:xfrm>
          <a:off x="0" y="0"/>
          <a:ext cx="0" cy="0"/>
          <a:chOff x="0" y="0"/>
          <a:chExt cx="0" cy="0"/>
        </a:xfrm>
      </p:grpSpPr>
      <p:sp>
        <p:nvSpPr>
          <p:cNvPr id="306" name="Google Shape;306;p73"/>
          <p:cNvSpPr txBox="1">
            <a:spLocks noGrp="1"/>
          </p:cNvSpPr>
          <p:nvPr>
            <p:ph type="title"/>
          </p:nvPr>
        </p:nvSpPr>
        <p:spPr>
          <a:xfrm>
            <a:off x="1143000" y="2235200"/>
            <a:ext cx="6858000" cy="2387600"/>
          </a:xfrm>
          <a:prstGeom prst="rect">
            <a:avLst/>
          </a:prstGeom>
          <a:noFill/>
          <a:ln>
            <a:noFill/>
          </a:ln>
        </p:spPr>
        <p:txBody>
          <a:bodyPr spcFirstLastPara="1" wrap="square" lIns="45700" tIns="45700" rIns="45700" bIns="45700" anchor="ctr" anchorCtr="0">
            <a:normAutofit/>
          </a:bodyPr>
          <a:lstStyle>
            <a:lvl1pPr lvl="0" algn="ctr">
              <a:lnSpc>
                <a:spcPct val="90000"/>
              </a:lnSpc>
              <a:spcBef>
                <a:spcPts val="0"/>
              </a:spcBef>
              <a:spcAft>
                <a:spcPts val="0"/>
              </a:spcAft>
              <a:buClr>
                <a:srgbClr val="A50021"/>
              </a:buClr>
              <a:buSzPts val="6000"/>
              <a:buFont typeface="Arial"/>
              <a:buNone/>
              <a:defRPr sz="6000"/>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sp>
        <p:nvSpPr>
          <p:cNvPr id="307" name="Google Shape;307;p73"/>
          <p:cNvSpPr txBox="1">
            <a:spLocks noGrp="1"/>
          </p:cNvSpPr>
          <p:nvPr>
            <p:ph type="body" idx="1"/>
          </p:nvPr>
        </p:nvSpPr>
        <p:spPr>
          <a:xfrm>
            <a:off x="1143000" y="5594679"/>
            <a:ext cx="6858000" cy="577517"/>
          </a:xfrm>
          <a:prstGeom prst="rect">
            <a:avLst/>
          </a:prstGeom>
          <a:noFill/>
          <a:ln>
            <a:noFill/>
          </a:ln>
        </p:spPr>
        <p:txBody>
          <a:bodyPr spcFirstLastPara="1" wrap="square" lIns="45700" tIns="45700" rIns="45700" bIns="45700" anchor="t" anchorCtr="0">
            <a:normAutofit/>
          </a:bodyPr>
          <a:lstStyle>
            <a:lvl1pPr marL="457200" lvl="0" indent="-228600" algn="ctr">
              <a:lnSpc>
                <a:spcPct val="90000"/>
              </a:lnSpc>
              <a:spcBef>
                <a:spcPts val="1000"/>
              </a:spcBef>
              <a:spcAft>
                <a:spcPts val="0"/>
              </a:spcAft>
              <a:buClr>
                <a:srgbClr val="000000"/>
              </a:buClr>
              <a:buSzPts val="3600"/>
              <a:buFont typeface="Arial"/>
              <a:buNone/>
              <a:defRPr sz="3600">
                <a:latin typeface="Arial"/>
                <a:ea typeface="Arial"/>
                <a:cs typeface="Arial"/>
                <a:sym typeface="Arial"/>
              </a:defRPr>
            </a:lvl1pPr>
            <a:lvl2pPr marL="914400" lvl="1" indent="-228600" algn="ctr">
              <a:lnSpc>
                <a:spcPct val="90000"/>
              </a:lnSpc>
              <a:spcBef>
                <a:spcPts val="1000"/>
              </a:spcBef>
              <a:spcAft>
                <a:spcPts val="0"/>
              </a:spcAft>
              <a:buClr>
                <a:srgbClr val="000000"/>
              </a:buClr>
              <a:buSzPts val="3600"/>
              <a:buFont typeface="Arial"/>
              <a:buNone/>
              <a:defRPr sz="3600">
                <a:latin typeface="Arial"/>
                <a:ea typeface="Arial"/>
                <a:cs typeface="Arial"/>
                <a:sym typeface="Arial"/>
              </a:defRPr>
            </a:lvl2pPr>
            <a:lvl3pPr marL="1371600" lvl="2" indent="-228600" algn="ctr">
              <a:lnSpc>
                <a:spcPct val="90000"/>
              </a:lnSpc>
              <a:spcBef>
                <a:spcPts val="1000"/>
              </a:spcBef>
              <a:spcAft>
                <a:spcPts val="0"/>
              </a:spcAft>
              <a:buClr>
                <a:srgbClr val="000000"/>
              </a:buClr>
              <a:buSzPts val="3600"/>
              <a:buFont typeface="Arial"/>
              <a:buNone/>
              <a:defRPr sz="3600">
                <a:latin typeface="Arial"/>
                <a:ea typeface="Arial"/>
                <a:cs typeface="Arial"/>
                <a:sym typeface="Arial"/>
              </a:defRPr>
            </a:lvl3pPr>
            <a:lvl4pPr marL="1828800" lvl="3" indent="-228600" algn="ctr">
              <a:lnSpc>
                <a:spcPct val="90000"/>
              </a:lnSpc>
              <a:spcBef>
                <a:spcPts val="1000"/>
              </a:spcBef>
              <a:spcAft>
                <a:spcPts val="0"/>
              </a:spcAft>
              <a:buClr>
                <a:srgbClr val="000000"/>
              </a:buClr>
              <a:buSzPts val="3600"/>
              <a:buFont typeface="Arial"/>
              <a:buNone/>
              <a:defRPr sz="3600">
                <a:latin typeface="Arial"/>
                <a:ea typeface="Arial"/>
                <a:cs typeface="Arial"/>
                <a:sym typeface="Arial"/>
              </a:defRPr>
            </a:lvl4pPr>
            <a:lvl5pPr marL="2286000" lvl="4" indent="-228600" algn="ctr">
              <a:lnSpc>
                <a:spcPct val="90000"/>
              </a:lnSpc>
              <a:spcBef>
                <a:spcPts val="1000"/>
              </a:spcBef>
              <a:spcAft>
                <a:spcPts val="0"/>
              </a:spcAft>
              <a:buClr>
                <a:srgbClr val="000000"/>
              </a:buClr>
              <a:buSzPts val="3600"/>
              <a:buFont typeface="Arial"/>
              <a:buNone/>
              <a:defRPr sz="3600">
                <a:latin typeface="Arial"/>
                <a:ea typeface="Arial"/>
                <a:cs typeface="Arial"/>
                <a:sym typeface="Arial"/>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pic>
        <p:nvPicPr>
          <p:cNvPr id="308" name="Google Shape;308;p73" descr="Picture 6"/>
          <p:cNvPicPr preferRelativeResize="0"/>
          <p:nvPr/>
        </p:nvPicPr>
        <p:blipFill rotWithShape="1">
          <a:blip r:embed="rId2">
            <a:alphaModFix/>
          </a:blip>
          <a:srcRect/>
          <a:stretch/>
        </p:blipFill>
        <p:spPr>
          <a:xfrm>
            <a:off x="2471087" y="294104"/>
            <a:ext cx="4201860" cy="1728367"/>
          </a:xfrm>
          <a:prstGeom prst="rect">
            <a:avLst/>
          </a:prstGeom>
          <a:noFill/>
          <a:ln>
            <a:noFill/>
          </a:ln>
        </p:spPr>
      </p:pic>
      <p:sp>
        <p:nvSpPr>
          <p:cNvPr id="309" name="Google Shape;309;p73"/>
          <p:cNvSpPr txBox="1"/>
          <p:nvPr/>
        </p:nvSpPr>
        <p:spPr>
          <a:xfrm>
            <a:off x="585759" y="6309643"/>
            <a:ext cx="7972485" cy="501651"/>
          </a:xfrm>
          <a:prstGeom prst="rect">
            <a:avLst/>
          </a:prstGeom>
          <a:noFill/>
          <a:ln>
            <a:noFill/>
          </a:ln>
        </p:spPr>
        <p:txBody>
          <a:bodyPr spcFirstLastPara="1" wrap="square" lIns="45700" tIns="45700" rIns="45700" bIns="45700" anchor="b" anchorCtr="0">
            <a:spAutoFit/>
          </a:bodyPr>
          <a:lstStyle/>
          <a:p>
            <a:pPr marL="0" marR="0" lvl="0" indent="0" algn="ctr" rtl="0">
              <a:lnSpc>
                <a:spcPct val="90000"/>
              </a:lnSpc>
              <a:spcBef>
                <a:spcPts val="0"/>
              </a:spcBef>
              <a:spcAft>
                <a:spcPts val="0"/>
              </a:spcAft>
              <a:buClr>
                <a:srgbClr val="A50021"/>
              </a:buClr>
              <a:buSzPts val="1400"/>
              <a:buFont typeface="Open Sans Light"/>
              <a:buNone/>
            </a:pPr>
            <a:r>
              <a:rPr lang="en-US" sz="1400" b="0" i="0" u="none" strike="noStrike" cap="none">
                <a:solidFill>
                  <a:srgbClr val="A50021"/>
                </a:solidFill>
                <a:latin typeface="Open Sans Light"/>
                <a:ea typeface="Open Sans Light"/>
                <a:cs typeface="Open Sans Light"/>
                <a:sym typeface="Open Sans Light"/>
              </a:rPr>
              <a:t>200 WEST JACKSON BLVD. | SUITE 2100 | CHICAGO IL  60606 | TEL 312-922-2322 | FAX 312-922-2916 | AIDSCHICAGO.ORG</a:t>
            </a:r>
            <a:endParaRPr sz="1400" b="0" i="0" u="none" strike="noStrike" cap="none">
              <a:solidFill>
                <a:srgbClr val="000000"/>
              </a:solidFill>
              <a:latin typeface="Arial"/>
              <a:ea typeface="Arial"/>
              <a:cs typeface="Arial"/>
              <a:sym typeface="Arial"/>
            </a:endParaRPr>
          </a:p>
        </p:txBody>
      </p:sp>
      <p:sp>
        <p:nvSpPr>
          <p:cNvPr id="310" name="Google Shape;310;p73"/>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11"/>
        <p:cNvGrpSpPr/>
        <p:nvPr/>
      </p:nvGrpSpPr>
      <p:grpSpPr>
        <a:xfrm>
          <a:off x="0" y="0"/>
          <a:ext cx="0" cy="0"/>
          <a:chOff x="0" y="0"/>
          <a:chExt cx="0" cy="0"/>
        </a:xfrm>
      </p:grpSpPr>
      <p:sp>
        <p:nvSpPr>
          <p:cNvPr id="312" name="Google Shape;312;p74"/>
          <p:cNvSpPr txBox="1">
            <a:spLocks noGrp="1"/>
          </p:cNvSpPr>
          <p:nvPr>
            <p:ph type="title"/>
          </p:nvPr>
        </p:nvSpPr>
        <p:spPr>
          <a:xfrm>
            <a:off x="339891" y="300789"/>
            <a:ext cx="7886701" cy="700754"/>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A50021"/>
              </a:buClr>
              <a:buSzPts val="1800"/>
              <a:buNone/>
              <a:defRPr/>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sp>
        <p:nvSpPr>
          <p:cNvPr id="313" name="Google Shape;313;p74"/>
          <p:cNvSpPr txBox="1">
            <a:spLocks noGrp="1"/>
          </p:cNvSpPr>
          <p:nvPr>
            <p:ph type="body" idx="1"/>
          </p:nvPr>
        </p:nvSpPr>
        <p:spPr>
          <a:xfrm>
            <a:off x="628650" y="1825625"/>
            <a:ext cx="7886700" cy="4351338"/>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314" name="Google Shape;314;p74"/>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wo Content">
  <p:cSld name="Two Content 2">
    <p:spTree>
      <p:nvGrpSpPr>
        <p:cNvPr id="1" name="Shape 315"/>
        <p:cNvGrpSpPr/>
        <p:nvPr/>
      </p:nvGrpSpPr>
      <p:grpSpPr>
        <a:xfrm>
          <a:off x="0" y="0"/>
          <a:ext cx="0" cy="0"/>
          <a:chOff x="0" y="0"/>
          <a:chExt cx="0" cy="0"/>
        </a:xfrm>
      </p:grpSpPr>
      <p:sp>
        <p:nvSpPr>
          <p:cNvPr id="316" name="Google Shape;316;p75"/>
          <p:cNvSpPr txBox="1">
            <a:spLocks noGrp="1"/>
          </p:cNvSpPr>
          <p:nvPr>
            <p:ph type="body" idx="1"/>
          </p:nvPr>
        </p:nvSpPr>
        <p:spPr>
          <a:xfrm>
            <a:off x="628650" y="1825625"/>
            <a:ext cx="3886200" cy="4351338"/>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317" name="Google Shape;317;p75"/>
          <p:cNvSpPr txBox="1">
            <a:spLocks noGrp="1"/>
          </p:cNvSpPr>
          <p:nvPr>
            <p:ph type="title"/>
          </p:nvPr>
        </p:nvSpPr>
        <p:spPr>
          <a:xfrm>
            <a:off x="339891" y="300789"/>
            <a:ext cx="7886701" cy="700754"/>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A50021"/>
              </a:buClr>
              <a:buSzPts val="1800"/>
              <a:buNone/>
              <a:defRPr/>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sp>
        <p:nvSpPr>
          <p:cNvPr id="318" name="Google Shape;318;p75"/>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mparison">
  <p:cSld name="Comparison 2">
    <p:spTree>
      <p:nvGrpSpPr>
        <p:cNvPr id="1" name="Shape 319"/>
        <p:cNvGrpSpPr/>
        <p:nvPr/>
      </p:nvGrpSpPr>
      <p:grpSpPr>
        <a:xfrm>
          <a:off x="0" y="0"/>
          <a:ext cx="0" cy="0"/>
          <a:chOff x="0" y="0"/>
          <a:chExt cx="0" cy="0"/>
        </a:xfrm>
      </p:grpSpPr>
      <p:sp>
        <p:nvSpPr>
          <p:cNvPr id="320" name="Google Shape;320;p76"/>
          <p:cNvSpPr txBox="1">
            <a:spLocks noGrp="1"/>
          </p:cNvSpPr>
          <p:nvPr>
            <p:ph type="body" idx="1"/>
          </p:nvPr>
        </p:nvSpPr>
        <p:spPr>
          <a:xfrm>
            <a:off x="629841" y="1681163"/>
            <a:ext cx="3868341" cy="823913"/>
          </a:xfrm>
          <a:prstGeom prst="rect">
            <a:avLst/>
          </a:prstGeom>
          <a:noFill/>
          <a:ln>
            <a:noFill/>
          </a:ln>
        </p:spPr>
        <p:txBody>
          <a:bodyPr spcFirstLastPara="1" wrap="square" lIns="45700" tIns="45700" rIns="45700" bIns="45700" anchor="b" anchorCtr="0">
            <a:normAutofit/>
          </a:bodyPr>
          <a:lstStyle>
            <a:lvl1pPr marL="457200" lvl="0" indent="-228600" algn="l">
              <a:lnSpc>
                <a:spcPct val="90000"/>
              </a:lnSpc>
              <a:spcBef>
                <a:spcPts val="1000"/>
              </a:spcBef>
              <a:spcAft>
                <a:spcPts val="0"/>
              </a:spcAft>
              <a:buClr>
                <a:srgbClr val="000000"/>
              </a:buClr>
              <a:buSzPts val="2400"/>
              <a:buFont typeface="Source Sans Pro Light"/>
              <a:buNone/>
              <a:defRPr sz="2400" b="1"/>
            </a:lvl1pPr>
            <a:lvl2pPr marL="914400" lvl="1" indent="-228600" algn="l">
              <a:lnSpc>
                <a:spcPct val="90000"/>
              </a:lnSpc>
              <a:spcBef>
                <a:spcPts val="1000"/>
              </a:spcBef>
              <a:spcAft>
                <a:spcPts val="0"/>
              </a:spcAft>
              <a:buClr>
                <a:srgbClr val="000000"/>
              </a:buClr>
              <a:buSzPts val="2400"/>
              <a:buFont typeface="Source Sans Pro Light"/>
              <a:buNone/>
              <a:defRPr sz="2400" b="1"/>
            </a:lvl2pPr>
            <a:lvl3pPr marL="1371600" lvl="2" indent="-228600" algn="l">
              <a:lnSpc>
                <a:spcPct val="90000"/>
              </a:lnSpc>
              <a:spcBef>
                <a:spcPts val="1000"/>
              </a:spcBef>
              <a:spcAft>
                <a:spcPts val="0"/>
              </a:spcAft>
              <a:buClr>
                <a:srgbClr val="000000"/>
              </a:buClr>
              <a:buSzPts val="2400"/>
              <a:buFont typeface="Source Sans Pro Light"/>
              <a:buNone/>
              <a:defRPr sz="2400" b="1"/>
            </a:lvl3pPr>
            <a:lvl4pPr marL="1828800" lvl="3" indent="-228600" algn="l">
              <a:lnSpc>
                <a:spcPct val="90000"/>
              </a:lnSpc>
              <a:spcBef>
                <a:spcPts val="1000"/>
              </a:spcBef>
              <a:spcAft>
                <a:spcPts val="0"/>
              </a:spcAft>
              <a:buClr>
                <a:srgbClr val="000000"/>
              </a:buClr>
              <a:buSzPts val="2400"/>
              <a:buFont typeface="Source Sans Pro Light"/>
              <a:buNone/>
              <a:defRPr sz="2400" b="1"/>
            </a:lvl4pPr>
            <a:lvl5pPr marL="2286000" lvl="4" indent="-228600" algn="l">
              <a:lnSpc>
                <a:spcPct val="90000"/>
              </a:lnSpc>
              <a:spcBef>
                <a:spcPts val="1000"/>
              </a:spcBef>
              <a:spcAft>
                <a:spcPts val="0"/>
              </a:spcAft>
              <a:buClr>
                <a:srgbClr val="000000"/>
              </a:buClr>
              <a:buSzPts val="2400"/>
              <a:buFont typeface="Source Sans Pro Light"/>
              <a:buNone/>
              <a:defRPr sz="2400" b="1"/>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321" name="Google Shape;321;p76"/>
          <p:cNvSpPr txBox="1">
            <a:spLocks noGrp="1"/>
          </p:cNvSpPr>
          <p:nvPr>
            <p:ph type="body" idx="2"/>
          </p:nvPr>
        </p:nvSpPr>
        <p:spPr>
          <a:xfrm>
            <a:off x="4629151" y="1681163"/>
            <a:ext cx="3887392" cy="823913"/>
          </a:xfrm>
          <a:prstGeom prst="rect">
            <a:avLst/>
          </a:prstGeom>
          <a:noFill/>
          <a:ln>
            <a:noFill/>
          </a:ln>
        </p:spPr>
        <p:txBody>
          <a:bodyPr spcFirstLastPara="1" wrap="square" lIns="45700" tIns="45700" rIns="45700" bIns="45700" anchor="b"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322" name="Google Shape;322;p76"/>
          <p:cNvSpPr txBox="1">
            <a:spLocks noGrp="1"/>
          </p:cNvSpPr>
          <p:nvPr>
            <p:ph type="title"/>
          </p:nvPr>
        </p:nvSpPr>
        <p:spPr>
          <a:xfrm>
            <a:off x="339891" y="300789"/>
            <a:ext cx="7886701" cy="700754"/>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A50021"/>
              </a:buClr>
              <a:buSzPts val="1800"/>
              <a:buNone/>
              <a:defRPr/>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sp>
        <p:nvSpPr>
          <p:cNvPr id="323" name="Google Shape;323;p76"/>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Transition Slide ">
  <p:cSld name="Transition Slide ">
    <p:spTree>
      <p:nvGrpSpPr>
        <p:cNvPr id="1" name="Shape 324"/>
        <p:cNvGrpSpPr/>
        <p:nvPr/>
      </p:nvGrpSpPr>
      <p:grpSpPr>
        <a:xfrm>
          <a:off x="0" y="0"/>
          <a:ext cx="0" cy="0"/>
          <a:chOff x="0" y="0"/>
          <a:chExt cx="0" cy="0"/>
        </a:xfrm>
      </p:grpSpPr>
      <p:sp>
        <p:nvSpPr>
          <p:cNvPr id="325" name="Google Shape;325;p77"/>
          <p:cNvSpPr txBox="1">
            <a:spLocks noGrp="1"/>
          </p:cNvSpPr>
          <p:nvPr>
            <p:ph type="title"/>
          </p:nvPr>
        </p:nvSpPr>
        <p:spPr>
          <a:xfrm>
            <a:off x="1143000" y="1795463"/>
            <a:ext cx="6858000" cy="2387601"/>
          </a:xfrm>
          <a:prstGeom prst="rect">
            <a:avLst/>
          </a:prstGeom>
          <a:noFill/>
          <a:ln>
            <a:noFill/>
          </a:ln>
        </p:spPr>
        <p:txBody>
          <a:bodyPr spcFirstLastPara="1" wrap="square" lIns="45700" tIns="45700" rIns="45700" bIns="45700" anchor="ctr" anchorCtr="0">
            <a:normAutofit/>
          </a:bodyPr>
          <a:lstStyle>
            <a:lvl1pPr lvl="0" algn="r">
              <a:lnSpc>
                <a:spcPct val="90000"/>
              </a:lnSpc>
              <a:spcBef>
                <a:spcPts val="0"/>
              </a:spcBef>
              <a:spcAft>
                <a:spcPts val="0"/>
              </a:spcAft>
              <a:buClr>
                <a:srgbClr val="FFFFFF"/>
              </a:buClr>
              <a:buSzPts val="6000"/>
              <a:buFont typeface="Arial"/>
              <a:buNone/>
              <a:defRPr sz="6000">
                <a:solidFill>
                  <a:srgbClr val="FFFFFF"/>
                </a:solidFill>
              </a:defRPr>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sp>
        <p:nvSpPr>
          <p:cNvPr id="326" name="Google Shape;326;p77"/>
          <p:cNvSpPr txBox="1">
            <a:spLocks noGrp="1"/>
          </p:cNvSpPr>
          <p:nvPr>
            <p:ph type="body" idx="1"/>
          </p:nvPr>
        </p:nvSpPr>
        <p:spPr>
          <a:xfrm>
            <a:off x="1143000" y="4275137"/>
            <a:ext cx="6858000" cy="1655763"/>
          </a:xfrm>
          <a:prstGeom prst="rect">
            <a:avLst/>
          </a:prstGeom>
          <a:noFill/>
          <a:ln>
            <a:noFill/>
          </a:ln>
        </p:spPr>
        <p:txBody>
          <a:bodyPr spcFirstLastPara="1" wrap="square" lIns="45700" tIns="45700" rIns="45700" bIns="45700" anchor="t" anchorCtr="0">
            <a:normAutofit/>
          </a:bodyPr>
          <a:lstStyle>
            <a:lvl1pPr marL="457200" lvl="0" indent="-228600" algn="ctr">
              <a:lnSpc>
                <a:spcPct val="90000"/>
              </a:lnSpc>
              <a:spcBef>
                <a:spcPts val="1000"/>
              </a:spcBef>
              <a:spcAft>
                <a:spcPts val="0"/>
              </a:spcAft>
              <a:buClr>
                <a:srgbClr val="FFFFFF"/>
              </a:buClr>
              <a:buSzPts val="2400"/>
              <a:buFont typeface="Source Sans Pro Light"/>
              <a:buNone/>
              <a:defRPr sz="2400">
                <a:solidFill>
                  <a:srgbClr val="FFFFFF"/>
                </a:solidFill>
              </a:defRPr>
            </a:lvl1pPr>
            <a:lvl2pPr marL="914400" lvl="1" indent="-228600" algn="ctr">
              <a:lnSpc>
                <a:spcPct val="90000"/>
              </a:lnSpc>
              <a:spcBef>
                <a:spcPts val="1000"/>
              </a:spcBef>
              <a:spcAft>
                <a:spcPts val="0"/>
              </a:spcAft>
              <a:buClr>
                <a:srgbClr val="FFFFFF"/>
              </a:buClr>
              <a:buSzPts val="2400"/>
              <a:buFont typeface="Source Sans Pro Light"/>
              <a:buNone/>
              <a:defRPr sz="2400">
                <a:solidFill>
                  <a:srgbClr val="FFFFFF"/>
                </a:solidFill>
              </a:defRPr>
            </a:lvl2pPr>
            <a:lvl3pPr marL="1371600" lvl="2" indent="-228600" algn="ctr">
              <a:lnSpc>
                <a:spcPct val="90000"/>
              </a:lnSpc>
              <a:spcBef>
                <a:spcPts val="1000"/>
              </a:spcBef>
              <a:spcAft>
                <a:spcPts val="0"/>
              </a:spcAft>
              <a:buClr>
                <a:srgbClr val="FFFFFF"/>
              </a:buClr>
              <a:buSzPts val="2400"/>
              <a:buFont typeface="Source Sans Pro Light"/>
              <a:buNone/>
              <a:defRPr sz="2400">
                <a:solidFill>
                  <a:srgbClr val="FFFFFF"/>
                </a:solidFill>
              </a:defRPr>
            </a:lvl3pPr>
            <a:lvl4pPr marL="1828800" lvl="3" indent="-228600" algn="ctr">
              <a:lnSpc>
                <a:spcPct val="90000"/>
              </a:lnSpc>
              <a:spcBef>
                <a:spcPts val="1000"/>
              </a:spcBef>
              <a:spcAft>
                <a:spcPts val="0"/>
              </a:spcAft>
              <a:buClr>
                <a:srgbClr val="FFFFFF"/>
              </a:buClr>
              <a:buSzPts val="2400"/>
              <a:buFont typeface="Source Sans Pro Light"/>
              <a:buNone/>
              <a:defRPr sz="2400">
                <a:solidFill>
                  <a:srgbClr val="FFFFFF"/>
                </a:solidFill>
              </a:defRPr>
            </a:lvl4pPr>
            <a:lvl5pPr marL="2286000" lvl="4" indent="-228600" algn="ctr">
              <a:lnSpc>
                <a:spcPct val="90000"/>
              </a:lnSpc>
              <a:spcBef>
                <a:spcPts val="1000"/>
              </a:spcBef>
              <a:spcAft>
                <a:spcPts val="0"/>
              </a:spcAft>
              <a:buClr>
                <a:srgbClr val="FFFFFF"/>
              </a:buClr>
              <a:buSzPts val="2400"/>
              <a:buFont typeface="Source Sans Pro Light"/>
              <a:buNone/>
              <a:defRPr sz="2400">
                <a:solidFill>
                  <a:srgbClr val="FFFFFF"/>
                </a:solidFill>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327" name="Google Shape;327;p77"/>
          <p:cNvSpPr/>
          <p:nvPr/>
        </p:nvSpPr>
        <p:spPr>
          <a:xfrm>
            <a:off x="8047352" y="1795478"/>
            <a:ext cx="207649" cy="2479676"/>
          </a:xfrm>
          <a:prstGeom prst="rect">
            <a:avLst/>
          </a:prstGeom>
          <a:solidFill>
            <a:srgbClr val="008FC5"/>
          </a:solidFill>
          <a:ln w="12700" cap="flat" cmpd="sng">
            <a:solidFill>
              <a:srgbClr val="008FC5"/>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Source Sans Pro Light"/>
              <a:buNone/>
            </a:pPr>
            <a:endParaRPr sz="1800" b="0" i="0" u="none" strike="noStrike" cap="none">
              <a:solidFill>
                <a:srgbClr val="FFFFFF"/>
              </a:solidFill>
              <a:latin typeface="Source Sans Pro Light"/>
              <a:ea typeface="Source Sans Pro Light"/>
              <a:cs typeface="Source Sans Pro Light"/>
              <a:sym typeface="Source Sans Pro Light"/>
            </a:endParaRPr>
          </a:p>
        </p:txBody>
      </p:sp>
      <p:sp>
        <p:nvSpPr>
          <p:cNvPr id="328" name="Google Shape;328;p77"/>
          <p:cNvSpPr/>
          <p:nvPr/>
        </p:nvSpPr>
        <p:spPr>
          <a:xfrm>
            <a:off x="17" y="6281289"/>
            <a:ext cx="9144001" cy="576713"/>
          </a:xfrm>
          <a:prstGeom prst="rect">
            <a:avLst/>
          </a:prstGeom>
          <a:solidFill>
            <a:srgbClr val="102E4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Source Sans Pro Light"/>
              <a:buNone/>
            </a:pPr>
            <a:endParaRPr sz="1800" b="0" i="0" u="none" strike="noStrike" cap="none">
              <a:solidFill>
                <a:srgbClr val="FFFFFF"/>
              </a:solidFill>
              <a:latin typeface="Source Sans Pro Light"/>
              <a:ea typeface="Source Sans Pro Light"/>
              <a:cs typeface="Source Sans Pro Light"/>
              <a:sym typeface="Source Sans Pro Light"/>
            </a:endParaRPr>
          </a:p>
        </p:txBody>
      </p:sp>
      <p:pic>
        <p:nvPicPr>
          <p:cNvPr id="329" name="Google Shape;329;p77" descr="Picture 6"/>
          <p:cNvPicPr preferRelativeResize="0"/>
          <p:nvPr/>
        </p:nvPicPr>
        <p:blipFill rotWithShape="1">
          <a:blip r:embed="rId2">
            <a:alphaModFix/>
          </a:blip>
          <a:srcRect/>
          <a:stretch/>
        </p:blipFill>
        <p:spPr>
          <a:xfrm>
            <a:off x="7025631" y="6322536"/>
            <a:ext cx="1621797" cy="433046"/>
          </a:xfrm>
          <a:prstGeom prst="rect">
            <a:avLst/>
          </a:prstGeom>
          <a:noFill/>
          <a:ln>
            <a:noFill/>
          </a:ln>
        </p:spPr>
      </p:pic>
      <p:sp>
        <p:nvSpPr>
          <p:cNvPr id="330" name="Google Shape;330;p77"/>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Title Slide">
  <p:cSld name="Title Slide 2">
    <p:spTree>
      <p:nvGrpSpPr>
        <p:cNvPr id="1" name="Shape 331"/>
        <p:cNvGrpSpPr/>
        <p:nvPr/>
      </p:nvGrpSpPr>
      <p:grpSpPr>
        <a:xfrm>
          <a:off x="0" y="0"/>
          <a:ext cx="0" cy="0"/>
          <a:chOff x="0" y="0"/>
          <a:chExt cx="0" cy="0"/>
        </a:xfrm>
      </p:grpSpPr>
      <p:sp>
        <p:nvSpPr>
          <p:cNvPr id="332" name="Google Shape;332;p78"/>
          <p:cNvSpPr txBox="1"/>
          <p:nvPr/>
        </p:nvSpPr>
        <p:spPr>
          <a:xfrm>
            <a:off x="179405" y="6515165"/>
            <a:ext cx="2461929" cy="2565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87EBC"/>
              </a:buClr>
              <a:buSzPts val="1100"/>
              <a:buFont typeface="Century Gothic"/>
              <a:buNone/>
            </a:pPr>
            <a:r>
              <a:rPr lang="en-US" sz="1100" b="0" i="0" u="none" strike="noStrike" cap="none">
                <a:solidFill>
                  <a:srgbClr val="387EBC"/>
                </a:solidFill>
                <a:latin typeface="Century Gothic"/>
                <a:ea typeface="Century Gothic"/>
                <a:cs typeface="Century Gothic"/>
                <a:sym typeface="Century Gothic"/>
              </a:rPr>
              <a:t>© 2015 HealthHIV</a:t>
            </a:r>
            <a:endParaRPr sz="1400" b="0" i="0" u="none" strike="noStrike" cap="none">
              <a:solidFill>
                <a:srgbClr val="000000"/>
              </a:solidFill>
              <a:latin typeface="Arial"/>
              <a:ea typeface="Arial"/>
              <a:cs typeface="Arial"/>
              <a:sym typeface="Arial"/>
            </a:endParaRPr>
          </a:p>
        </p:txBody>
      </p:sp>
      <p:pic>
        <p:nvPicPr>
          <p:cNvPr id="333" name="Google Shape;333;p78" descr="Picture 9"/>
          <p:cNvPicPr preferRelativeResize="0"/>
          <p:nvPr/>
        </p:nvPicPr>
        <p:blipFill rotWithShape="1">
          <a:blip r:embed="rId2">
            <a:alphaModFix/>
          </a:blip>
          <a:srcRect/>
          <a:stretch/>
        </p:blipFill>
        <p:spPr>
          <a:xfrm>
            <a:off x="7563538" y="5968426"/>
            <a:ext cx="1580463" cy="889574"/>
          </a:xfrm>
          <a:prstGeom prst="rect">
            <a:avLst/>
          </a:prstGeom>
          <a:noFill/>
          <a:ln>
            <a:noFill/>
          </a:ln>
        </p:spPr>
      </p:pic>
      <p:sp>
        <p:nvSpPr>
          <p:cNvPr id="334" name="Google Shape;334;p78"/>
          <p:cNvSpPr txBox="1"/>
          <p:nvPr/>
        </p:nvSpPr>
        <p:spPr>
          <a:xfrm>
            <a:off x="179404" y="6515165"/>
            <a:ext cx="2461929" cy="2565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87EBC"/>
              </a:buClr>
              <a:buSzPts val="1100"/>
              <a:buFont typeface="Century Gothic"/>
              <a:buNone/>
            </a:pPr>
            <a:r>
              <a:rPr lang="en-US" sz="1100" b="0" i="0" u="none" strike="noStrike" cap="none">
                <a:solidFill>
                  <a:srgbClr val="387EBC"/>
                </a:solidFill>
                <a:latin typeface="Century Gothic"/>
                <a:ea typeface="Century Gothic"/>
                <a:cs typeface="Century Gothic"/>
                <a:sym typeface="Century Gothic"/>
              </a:rPr>
              <a:t>© 2015 HealthHIV</a:t>
            </a:r>
            <a:endParaRPr sz="1400" b="0" i="0" u="none" strike="noStrike" cap="none">
              <a:solidFill>
                <a:srgbClr val="000000"/>
              </a:solidFill>
              <a:latin typeface="Arial"/>
              <a:ea typeface="Arial"/>
              <a:cs typeface="Arial"/>
              <a:sym typeface="Arial"/>
            </a:endParaRPr>
          </a:p>
        </p:txBody>
      </p:sp>
      <p:pic>
        <p:nvPicPr>
          <p:cNvPr id="335" name="Google Shape;335;p78" descr="Picture 6"/>
          <p:cNvPicPr preferRelativeResize="0"/>
          <p:nvPr/>
        </p:nvPicPr>
        <p:blipFill rotWithShape="1">
          <a:blip r:embed="rId2">
            <a:alphaModFix/>
          </a:blip>
          <a:srcRect/>
          <a:stretch/>
        </p:blipFill>
        <p:spPr>
          <a:xfrm>
            <a:off x="7563538" y="5968426"/>
            <a:ext cx="1580463" cy="889574"/>
          </a:xfrm>
          <a:prstGeom prst="rect">
            <a:avLst/>
          </a:prstGeom>
          <a:noFill/>
          <a:ln>
            <a:noFill/>
          </a:ln>
        </p:spPr>
      </p:pic>
      <p:sp>
        <p:nvSpPr>
          <p:cNvPr id="336" name="Google Shape;336;p78"/>
          <p:cNvSpPr txBox="1">
            <a:spLocks noGrp="1"/>
          </p:cNvSpPr>
          <p:nvPr>
            <p:ph type="title"/>
          </p:nvPr>
        </p:nvSpPr>
        <p:spPr>
          <a:xfrm>
            <a:off x="0" y="-73276"/>
            <a:ext cx="9144000" cy="713357"/>
          </a:xfrm>
          <a:prstGeom prst="rect">
            <a:avLst/>
          </a:prstGeom>
          <a:solidFill>
            <a:srgbClr val="B1D6F1"/>
          </a:solid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1F497D"/>
              </a:buClr>
              <a:buSzPts val="4000"/>
              <a:buFont typeface="Century Gothic"/>
              <a:buNone/>
              <a:defRPr sz="4000">
                <a:solidFill>
                  <a:srgbClr val="1F497D"/>
                </a:solidFill>
                <a:latin typeface="Century Gothic"/>
                <a:ea typeface="Century Gothic"/>
                <a:cs typeface="Century Gothic"/>
                <a:sym typeface="Century Gothic"/>
              </a:defRPr>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sp>
        <p:nvSpPr>
          <p:cNvPr id="337" name="Google Shape;337;p78"/>
          <p:cNvSpPr txBox="1">
            <a:spLocks noGrp="1"/>
          </p:cNvSpPr>
          <p:nvPr>
            <p:ph type="body" idx="1"/>
          </p:nvPr>
        </p:nvSpPr>
        <p:spPr>
          <a:xfrm>
            <a:off x="1371600" y="1605280"/>
            <a:ext cx="6400800" cy="4033521"/>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500"/>
              </a:spcBef>
              <a:spcAft>
                <a:spcPts val="0"/>
              </a:spcAft>
              <a:buClr>
                <a:srgbClr val="888888"/>
              </a:buClr>
              <a:buSzPts val="2400"/>
              <a:buFont typeface="Century Gothic"/>
              <a:buNone/>
              <a:defRPr sz="2400">
                <a:solidFill>
                  <a:srgbClr val="888888"/>
                </a:solidFill>
                <a:latin typeface="Century Gothic"/>
                <a:ea typeface="Century Gothic"/>
                <a:cs typeface="Century Gothic"/>
                <a:sym typeface="Century Gothic"/>
              </a:defRPr>
            </a:lvl1pPr>
            <a:lvl2pPr marL="914400" lvl="1" indent="-228600" algn="ctr">
              <a:lnSpc>
                <a:spcPct val="100000"/>
              </a:lnSpc>
              <a:spcBef>
                <a:spcPts val="500"/>
              </a:spcBef>
              <a:spcAft>
                <a:spcPts val="0"/>
              </a:spcAft>
              <a:buClr>
                <a:srgbClr val="888888"/>
              </a:buClr>
              <a:buSzPts val="2400"/>
              <a:buFont typeface="Century Gothic"/>
              <a:buNone/>
              <a:defRPr sz="2400">
                <a:solidFill>
                  <a:srgbClr val="888888"/>
                </a:solidFill>
                <a:latin typeface="Century Gothic"/>
                <a:ea typeface="Century Gothic"/>
                <a:cs typeface="Century Gothic"/>
                <a:sym typeface="Century Gothic"/>
              </a:defRPr>
            </a:lvl2pPr>
            <a:lvl3pPr marL="1371600" lvl="2" indent="-228600" algn="ctr">
              <a:lnSpc>
                <a:spcPct val="100000"/>
              </a:lnSpc>
              <a:spcBef>
                <a:spcPts val="500"/>
              </a:spcBef>
              <a:spcAft>
                <a:spcPts val="0"/>
              </a:spcAft>
              <a:buClr>
                <a:srgbClr val="888888"/>
              </a:buClr>
              <a:buSzPts val="2400"/>
              <a:buFont typeface="Century Gothic"/>
              <a:buNone/>
              <a:defRPr sz="2400">
                <a:solidFill>
                  <a:srgbClr val="888888"/>
                </a:solidFill>
                <a:latin typeface="Century Gothic"/>
                <a:ea typeface="Century Gothic"/>
                <a:cs typeface="Century Gothic"/>
                <a:sym typeface="Century Gothic"/>
              </a:defRPr>
            </a:lvl3pPr>
            <a:lvl4pPr marL="1828800" lvl="3" indent="-228600" algn="ctr">
              <a:lnSpc>
                <a:spcPct val="100000"/>
              </a:lnSpc>
              <a:spcBef>
                <a:spcPts val="500"/>
              </a:spcBef>
              <a:spcAft>
                <a:spcPts val="0"/>
              </a:spcAft>
              <a:buClr>
                <a:srgbClr val="888888"/>
              </a:buClr>
              <a:buSzPts val="2400"/>
              <a:buFont typeface="Century Gothic"/>
              <a:buNone/>
              <a:defRPr sz="2400">
                <a:solidFill>
                  <a:srgbClr val="888888"/>
                </a:solidFill>
                <a:latin typeface="Century Gothic"/>
                <a:ea typeface="Century Gothic"/>
                <a:cs typeface="Century Gothic"/>
                <a:sym typeface="Century Gothic"/>
              </a:defRPr>
            </a:lvl4pPr>
            <a:lvl5pPr marL="2286000" lvl="4" indent="-228600" algn="ctr">
              <a:lnSpc>
                <a:spcPct val="100000"/>
              </a:lnSpc>
              <a:spcBef>
                <a:spcPts val="500"/>
              </a:spcBef>
              <a:spcAft>
                <a:spcPts val="0"/>
              </a:spcAft>
              <a:buClr>
                <a:srgbClr val="888888"/>
              </a:buClr>
              <a:buSzPts val="2400"/>
              <a:buFont typeface="Century Gothic"/>
              <a:buNone/>
              <a:defRPr sz="2400">
                <a:solidFill>
                  <a:srgbClr val="888888"/>
                </a:solidFill>
                <a:latin typeface="Century Gothic"/>
                <a:ea typeface="Century Gothic"/>
                <a:cs typeface="Century Gothic"/>
                <a:sym typeface="Century Gothic"/>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338" name="Google Shape;338;p78"/>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18"/>
          <p:cNvSpPr txBox="1">
            <a:spLocks noGrp="1"/>
          </p:cNvSpPr>
          <p:nvPr>
            <p:ph type="title"/>
          </p:nvPr>
        </p:nvSpPr>
        <p:spPr>
          <a:xfrm>
            <a:off x="457200" y="274637"/>
            <a:ext cx="82296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cxnSp>
        <p:nvCxnSpPr>
          <p:cNvPr id="38" name="Google Shape;38;p18"/>
          <p:cNvCxnSpPr/>
          <p:nvPr/>
        </p:nvCxnSpPr>
        <p:spPr>
          <a:xfrm>
            <a:off x="457200" y="1143000"/>
            <a:ext cx="8229600" cy="0"/>
          </a:xfrm>
          <a:prstGeom prst="straightConnector1">
            <a:avLst/>
          </a:prstGeom>
          <a:noFill/>
          <a:ln w="63500" cap="sq" cmpd="sng">
            <a:solidFill>
              <a:schemeClr val="accent2"/>
            </a:solidFill>
            <a:prstDash val="solid"/>
            <a:miter lim="8000"/>
            <a:headEnd type="none" w="sm" len="sm"/>
            <a:tailEnd type="none" w="sm" len="sm"/>
          </a:ln>
        </p:spPr>
      </p:cxnSp>
      <p:grpSp>
        <p:nvGrpSpPr>
          <p:cNvPr id="39" name="Google Shape;39;p18"/>
          <p:cNvGrpSpPr/>
          <p:nvPr/>
        </p:nvGrpSpPr>
        <p:grpSpPr>
          <a:xfrm>
            <a:off x="0" y="6053301"/>
            <a:ext cx="9144000" cy="685801"/>
            <a:chOff x="0" y="6053301"/>
            <a:chExt cx="9144000" cy="685801"/>
          </a:xfrm>
        </p:grpSpPr>
        <p:sp>
          <p:nvSpPr>
            <p:cNvPr id="40" name="Google Shape;40;p18"/>
            <p:cNvSpPr/>
            <p:nvPr/>
          </p:nvSpPr>
          <p:spPr>
            <a:xfrm>
              <a:off x="0" y="6053301"/>
              <a:ext cx="9144000" cy="685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1" name="Google Shape;41;p18"/>
            <p:cNvPicPr preferRelativeResize="0"/>
            <p:nvPr/>
          </p:nvPicPr>
          <p:blipFill rotWithShape="1">
            <a:blip r:embed="rId2">
              <a:alphaModFix/>
            </a:blip>
            <a:srcRect l="26580" t="28339" b="20399"/>
            <a:stretch/>
          </p:blipFill>
          <p:spPr>
            <a:xfrm>
              <a:off x="4797630" y="6053302"/>
              <a:ext cx="4211899" cy="685800"/>
            </a:xfrm>
            <a:prstGeom prst="rect">
              <a:avLst/>
            </a:prstGeom>
            <a:noFill/>
            <a:ln>
              <a:noFill/>
            </a:ln>
          </p:spPr>
        </p:pic>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2">
    <p:spTree>
      <p:nvGrpSpPr>
        <p:cNvPr id="1" name="Shape 339"/>
        <p:cNvGrpSpPr/>
        <p:nvPr/>
      </p:nvGrpSpPr>
      <p:grpSpPr>
        <a:xfrm>
          <a:off x="0" y="0"/>
          <a:ext cx="0" cy="0"/>
          <a:chOff x="0" y="0"/>
          <a:chExt cx="0" cy="0"/>
        </a:xfrm>
      </p:grpSpPr>
      <p:sp>
        <p:nvSpPr>
          <p:cNvPr id="340" name="Google Shape;340;p79"/>
          <p:cNvSpPr txBox="1"/>
          <p:nvPr/>
        </p:nvSpPr>
        <p:spPr>
          <a:xfrm>
            <a:off x="179405" y="6515165"/>
            <a:ext cx="2461929" cy="2565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87EBC"/>
              </a:buClr>
              <a:buSzPts val="1100"/>
              <a:buFont typeface="Century Gothic"/>
              <a:buNone/>
            </a:pPr>
            <a:r>
              <a:rPr lang="en-US" sz="1100" b="0" i="0" u="none" strike="noStrike" cap="none">
                <a:solidFill>
                  <a:srgbClr val="387EBC"/>
                </a:solidFill>
                <a:latin typeface="Century Gothic"/>
                <a:ea typeface="Century Gothic"/>
                <a:cs typeface="Century Gothic"/>
                <a:sym typeface="Century Gothic"/>
              </a:rPr>
              <a:t>© 2015 HealthHIV</a:t>
            </a:r>
            <a:endParaRPr sz="1400" b="0" i="0" u="none" strike="noStrike" cap="none">
              <a:solidFill>
                <a:srgbClr val="000000"/>
              </a:solidFill>
              <a:latin typeface="Arial"/>
              <a:ea typeface="Arial"/>
              <a:cs typeface="Arial"/>
              <a:sym typeface="Arial"/>
            </a:endParaRPr>
          </a:p>
        </p:txBody>
      </p:sp>
      <p:pic>
        <p:nvPicPr>
          <p:cNvPr id="341" name="Google Shape;341;p79" descr="Picture 9"/>
          <p:cNvPicPr preferRelativeResize="0"/>
          <p:nvPr/>
        </p:nvPicPr>
        <p:blipFill rotWithShape="1">
          <a:blip r:embed="rId2">
            <a:alphaModFix/>
          </a:blip>
          <a:srcRect/>
          <a:stretch/>
        </p:blipFill>
        <p:spPr>
          <a:xfrm>
            <a:off x="7563538" y="5968426"/>
            <a:ext cx="1580463" cy="889574"/>
          </a:xfrm>
          <a:prstGeom prst="rect">
            <a:avLst/>
          </a:prstGeom>
          <a:noFill/>
          <a:ln>
            <a:noFill/>
          </a:ln>
        </p:spPr>
      </p:pic>
      <p:sp>
        <p:nvSpPr>
          <p:cNvPr id="342" name="Google Shape;342;p79"/>
          <p:cNvSpPr txBox="1"/>
          <p:nvPr/>
        </p:nvSpPr>
        <p:spPr>
          <a:xfrm>
            <a:off x="179404" y="6515165"/>
            <a:ext cx="2461929" cy="2565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87EBC"/>
              </a:buClr>
              <a:buSzPts val="1100"/>
              <a:buFont typeface="Century Gothic"/>
              <a:buNone/>
            </a:pPr>
            <a:r>
              <a:rPr lang="en-US" sz="1100" b="0" i="0" u="none" strike="noStrike" cap="none">
                <a:solidFill>
                  <a:srgbClr val="387EBC"/>
                </a:solidFill>
                <a:latin typeface="Century Gothic"/>
                <a:ea typeface="Century Gothic"/>
                <a:cs typeface="Century Gothic"/>
                <a:sym typeface="Century Gothic"/>
              </a:rPr>
              <a:t>© 2015 HealthHIV</a:t>
            </a:r>
            <a:endParaRPr sz="1400" b="0" i="0" u="none" strike="noStrike" cap="none">
              <a:solidFill>
                <a:srgbClr val="000000"/>
              </a:solidFill>
              <a:latin typeface="Arial"/>
              <a:ea typeface="Arial"/>
              <a:cs typeface="Arial"/>
              <a:sym typeface="Arial"/>
            </a:endParaRPr>
          </a:p>
        </p:txBody>
      </p:sp>
      <p:pic>
        <p:nvPicPr>
          <p:cNvPr id="343" name="Google Shape;343;p79" descr="Picture 6"/>
          <p:cNvPicPr preferRelativeResize="0"/>
          <p:nvPr/>
        </p:nvPicPr>
        <p:blipFill rotWithShape="1">
          <a:blip r:embed="rId2">
            <a:alphaModFix/>
          </a:blip>
          <a:srcRect/>
          <a:stretch/>
        </p:blipFill>
        <p:spPr>
          <a:xfrm>
            <a:off x="7563538" y="5968426"/>
            <a:ext cx="1580463" cy="889574"/>
          </a:xfrm>
          <a:prstGeom prst="rect">
            <a:avLst/>
          </a:prstGeom>
          <a:noFill/>
          <a:ln>
            <a:noFill/>
          </a:ln>
        </p:spPr>
      </p:pic>
      <p:sp>
        <p:nvSpPr>
          <p:cNvPr id="344" name="Google Shape;344;p79"/>
          <p:cNvSpPr txBox="1">
            <a:spLocks noGrp="1"/>
          </p:cNvSpPr>
          <p:nvPr>
            <p:ph type="body" idx="1"/>
          </p:nvPr>
        </p:nvSpPr>
        <p:spPr>
          <a:xfrm>
            <a:off x="457200" y="1600206"/>
            <a:ext cx="8229600" cy="4525963"/>
          </a:xfrm>
          <a:prstGeom prst="rect">
            <a:avLst/>
          </a:prstGeom>
          <a:noFill/>
          <a:ln>
            <a:noFill/>
          </a:ln>
        </p:spPr>
        <p:txBody>
          <a:bodyPr spcFirstLastPara="1" wrap="square" lIns="45700" tIns="45700" rIns="45700" bIns="45700" anchor="t" anchorCtr="0">
            <a:normAutofit/>
          </a:bodyPr>
          <a:lstStyle>
            <a:lvl1pPr marL="457200" lvl="0" indent="-431800" algn="l">
              <a:lnSpc>
                <a:spcPct val="100000"/>
              </a:lnSpc>
              <a:spcBef>
                <a:spcPts val="700"/>
              </a:spcBef>
              <a:spcAft>
                <a:spcPts val="0"/>
              </a:spcAft>
              <a:buClr>
                <a:srgbClr val="000000"/>
              </a:buClr>
              <a:buSzPts val="3200"/>
              <a:buChar char="•"/>
              <a:defRPr sz="3200">
                <a:latin typeface="Century Gothic"/>
                <a:ea typeface="Century Gothic"/>
                <a:cs typeface="Century Gothic"/>
                <a:sym typeface="Century Gothic"/>
              </a:defRPr>
            </a:lvl1pPr>
            <a:lvl2pPr marL="914400" lvl="1" indent="-431800" algn="l">
              <a:lnSpc>
                <a:spcPct val="100000"/>
              </a:lnSpc>
              <a:spcBef>
                <a:spcPts val="700"/>
              </a:spcBef>
              <a:spcAft>
                <a:spcPts val="0"/>
              </a:spcAft>
              <a:buClr>
                <a:srgbClr val="000000"/>
              </a:buClr>
              <a:buSzPts val="3200"/>
              <a:buChar char="–"/>
              <a:defRPr sz="3200">
                <a:latin typeface="Century Gothic"/>
                <a:ea typeface="Century Gothic"/>
                <a:cs typeface="Century Gothic"/>
                <a:sym typeface="Century Gothic"/>
              </a:defRPr>
            </a:lvl2pPr>
            <a:lvl3pPr marL="1371600" lvl="2" indent="-431800" algn="l">
              <a:lnSpc>
                <a:spcPct val="100000"/>
              </a:lnSpc>
              <a:spcBef>
                <a:spcPts val="700"/>
              </a:spcBef>
              <a:spcAft>
                <a:spcPts val="0"/>
              </a:spcAft>
              <a:buClr>
                <a:srgbClr val="000000"/>
              </a:buClr>
              <a:buSzPts val="3200"/>
              <a:buChar char="•"/>
              <a:defRPr sz="3200">
                <a:latin typeface="Century Gothic"/>
                <a:ea typeface="Century Gothic"/>
                <a:cs typeface="Century Gothic"/>
                <a:sym typeface="Century Gothic"/>
              </a:defRPr>
            </a:lvl3pPr>
            <a:lvl4pPr marL="1828800" lvl="3" indent="-431800" algn="l">
              <a:lnSpc>
                <a:spcPct val="100000"/>
              </a:lnSpc>
              <a:spcBef>
                <a:spcPts val="700"/>
              </a:spcBef>
              <a:spcAft>
                <a:spcPts val="0"/>
              </a:spcAft>
              <a:buClr>
                <a:srgbClr val="000000"/>
              </a:buClr>
              <a:buSzPts val="3200"/>
              <a:buChar char="–"/>
              <a:defRPr sz="3200">
                <a:latin typeface="Century Gothic"/>
                <a:ea typeface="Century Gothic"/>
                <a:cs typeface="Century Gothic"/>
                <a:sym typeface="Century Gothic"/>
              </a:defRPr>
            </a:lvl4pPr>
            <a:lvl5pPr marL="2286000" lvl="4" indent="-431800" algn="l">
              <a:lnSpc>
                <a:spcPct val="100000"/>
              </a:lnSpc>
              <a:spcBef>
                <a:spcPts val="700"/>
              </a:spcBef>
              <a:spcAft>
                <a:spcPts val="0"/>
              </a:spcAft>
              <a:buClr>
                <a:srgbClr val="000000"/>
              </a:buClr>
              <a:buSzPts val="3200"/>
              <a:buChar char="»"/>
              <a:defRPr sz="3200">
                <a:latin typeface="Century Gothic"/>
                <a:ea typeface="Century Gothic"/>
                <a:cs typeface="Century Gothic"/>
                <a:sym typeface="Century Gothic"/>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345" name="Google Shape;345;p79"/>
          <p:cNvSpPr txBox="1">
            <a:spLocks noGrp="1"/>
          </p:cNvSpPr>
          <p:nvPr>
            <p:ph type="title"/>
          </p:nvPr>
        </p:nvSpPr>
        <p:spPr>
          <a:xfrm>
            <a:off x="0" y="-73276"/>
            <a:ext cx="9144000" cy="581276"/>
          </a:xfrm>
          <a:prstGeom prst="rect">
            <a:avLst/>
          </a:prstGeom>
          <a:solidFill>
            <a:srgbClr val="B1D6F1"/>
          </a:solid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1F497D"/>
              </a:buClr>
              <a:buSzPts val="4000"/>
              <a:buFont typeface="Century Gothic"/>
              <a:buNone/>
              <a:defRPr sz="4000">
                <a:solidFill>
                  <a:srgbClr val="1F497D"/>
                </a:solidFill>
                <a:latin typeface="Century Gothic"/>
                <a:ea typeface="Century Gothic"/>
                <a:cs typeface="Century Gothic"/>
                <a:sym typeface="Century Gothic"/>
              </a:defRPr>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sp>
        <p:nvSpPr>
          <p:cNvPr id="346" name="Google Shape;346;p79"/>
          <p:cNvSpPr/>
          <p:nvPr/>
        </p:nvSpPr>
        <p:spPr>
          <a:xfrm>
            <a:off x="0" y="-73276"/>
            <a:ext cx="9144000" cy="713356"/>
          </a:xfrm>
          <a:prstGeom prst="rect">
            <a:avLst/>
          </a:prstGeom>
          <a:solidFill>
            <a:srgbClr val="B1D6F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1F497D"/>
              </a:buClr>
              <a:buSzPts val="4000"/>
              <a:buFont typeface="Century Gothic"/>
              <a:buNone/>
            </a:pPr>
            <a:endParaRPr sz="4000" b="0" i="0" u="none" strike="noStrike" cap="none">
              <a:solidFill>
                <a:srgbClr val="1F497D"/>
              </a:solidFill>
              <a:latin typeface="Century Gothic"/>
              <a:ea typeface="Century Gothic"/>
              <a:cs typeface="Century Gothic"/>
              <a:sym typeface="Century Gothic"/>
            </a:endParaRPr>
          </a:p>
        </p:txBody>
      </p:sp>
      <p:pic>
        <p:nvPicPr>
          <p:cNvPr id="347" name="Google Shape;347;p79" descr="Picture 3"/>
          <p:cNvPicPr preferRelativeResize="0"/>
          <p:nvPr/>
        </p:nvPicPr>
        <p:blipFill rotWithShape="1">
          <a:blip r:embed="rId3">
            <a:alphaModFix/>
          </a:blip>
          <a:srcRect/>
          <a:stretch/>
        </p:blipFill>
        <p:spPr>
          <a:xfrm>
            <a:off x="7205326" y="6076589"/>
            <a:ext cx="1786021" cy="603966"/>
          </a:xfrm>
          <a:prstGeom prst="rect">
            <a:avLst/>
          </a:prstGeom>
          <a:noFill/>
          <a:ln>
            <a:noFill/>
          </a:ln>
        </p:spPr>
      </p:pic>
      <p:grpSp>
        <p:nvGrpSpPr>
          <p:cNvPr id="348" name="Google Shape;348;p79"/>
          <p:cNvGrpSpPr/>
          <p:nvPr/>
        </p:nvGrpSpPr>
        <p:grpSpPr>
          <a:xfrm>
            <a:off x="0" y="-73468"/>
            <a:ext cx="9144000" cy="713741"/>
            <a:chOff x="0" y="0"/>
            <a:chExt cx="9144000" cy="713740"/>
          </a:xfrm>
        </p:grpSpPr>
        <p:sp>
          <p:nvSpPr>
            <p:cNvPr id="349" name="Google Shape;349;p79"/>
            <p:cNvSpPr/>
            <p:nvPr/>
          </p:nvSpPr>
          <p:spPr>
            <a:xfrm>
              <a:off x="0" y="192"/>
              <a:ext cx="9144000" cy="713356"/>
            </a:xfrm>
            <a:prstGeom prst="rect">
              <a:avLst/>
            </a:prstGeom>
            <a:solidFill>
              <a:srgbClr val="B1D6F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1F497D"/>
                </a:buClr>
                <a:buSzPts val="4000"/>
                <a:buFont typeface="Century Gothic"/>
                <a:buNone/>
              </a:pPr>
              <a:endParaRPr sz="4000" b="0" i="0" u="none" strike="noStrike" cap="none">
                <a:solidFill>
                  <a:srgbClr val="1F497D"/>
                </a:solidFill>
                <a:latin typeface="Century Gothic"/>
                <a:ea typeface="Century Gothic"/>
                <a:cs typeface="Century Gothic"/>
                <a:sym typeface="Century Gothic"/>
              </a:endParaRPr>
            </a:p>
          </p:txBody>
        </p:sp>
        <p:sp>
          <p:nvSpPr>
            <p:cNvPr id="350" name="Google Shape;350;p79"/>
            <p:cNvSpPr txBox="1"/>
            <p:nvPr/>
          </p:nvSpPr>
          <p:spPr>
            <a:xfrm>
              <a:off x="45719" y="0"/>
              <a:ext cx="9052562" cy="71374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1F497D"/>
                </a:buClr>
                <a:buSzPts val="4000"/>
                <a:buFont typeface="Century Gothic"/>
                <a:buNone/>
              </a:pPr>
              <a:r>
                <a:rPr lang="en-US" sz="4000" b="0" i="0" u="none" strike="noStrike" cap="none">
                  <a:solidFill>
                    <a:srgbClr val="1F497D"/>
                  </a:solidFill>
                  <a:latin typeface="Century Gothic"/>
                  <a:ea typeface="Century Gothic"/>
                  <a:cs typeface="Century Gothic"/>
                  <a:sym typeface="Century Gothic"/>
                </a:rPr>
                <a:t>Click to edit Master title style</a:t>
              </a:r>
              <a:endParaRPr sz="1400" b="0" i="0" u="none" strike="noStrike" cap="none">
                <a:solidFill>
                  <a:srgbClr val="000000"/>
                </a:solidFill>
                <a:latin typeface="Arial"/>
                <a:ea typeface="Arial"/>
                <a:cs typeface="Arial"/>
                <a:sym typeface="Arial"/>
              </a:endParaRPr>
            </a:p>
          </p:txBody>
        </p:sp>
      </p:grpSp>
      <p:sp>
        <p:nvSpPr>
          <p:cNvPr id="351" name="Google Shape;351;p79"/>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2">
    <p:spTree>
      <p:nvGrpSpPr>
        <p:cNvPr id="1" name="Shape 352"/>
        <p:cNvGrpSpPr/>
        <p:nvPr/>
      </p:nvGrpSpPr>
      <p:grpSpPr>
        <a:xfrm>
          <a:off x="0" y="0"/>
          <a:ext cx="0" cy="0"/>
          <a:chOff x="0" y="0"/>
          <a:chExt cx="0" cy="0"/>
        </a:xfrm>
      </p:grpSpPr>
      <p:sp>
        <p:nvSpPr>
          <p:cNvPr id="353" name="Google Shape;353;p80"/>
          <p:cNvSpPr txBox="1"/>
          <p:nvPr/>
        </p:nvSpPr>
        <p:spPr>
          <a:xfrm>
            <a:off x="179405" y="6515165"/>
            <a:ext cx="2461929" cy="2565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87EBC"/>
              </a:buClr>
              <a:buSzPts val="1100"/>
              <a:buFont typeface="Century Gothic"/>
              <a:buNone/>
            </a:pPr>
            <a:r>
              <a:rPr lang="en-US" sz="1100" b="0" i="0" u="none" strike="noStrike" cap="none">
                <a:solidFill>
                  <a:srgbClr val="387EBC"/>
                </a:solidFill>
                <a:latin typeface="Century Gothic"/>
                <a:ea typeface="Century Gothic"/>
                <a:cs typeface="Century Gothic"/>
                <a:sym typeface="Century Gothic"/>
              </a:rPr>
              <a:t>© 2015 HealthHIV</a:t>
            </a:r>
            <a:endParaRPr sz="1400" b="0" i="0" u="none" strike="noStrike" cap="none">
              <a:solidFill>
                <a:srgbClr val="000000"/>
              </a:solidFill>
              <a:latin typeface="Arial"/>
              <a:ea typeface="Arial"/>
              <a:cs typeface="Arial"/>
              <a:sym typeface="Arial"/>
            </a:endParaRPr>
          </a:p>
        </p:txBody>
      </p:sp>
      <p:pic>
        <p:nvPicPr>
          <p:cNvPr id="354" name="Google Shape;354;p80" descr="Picture 9"/>
          <p:cNvPicPr preferRelativeResize="0"/>
          <p:nvPr/>
        </p:nvPicPr>
        <p:blipFill rotWithShape="1">
          <a:blip r:embed="rId2">
            <a:alphaModFix/>
          </a:blip>
          <a:srcRect/>
          <a:stretch/>
        </p:blipFill>
        <p:spPr>
          <a:xfrm>
            <a:off x="7563538" y="5968426"/>
            <a:ext cx="1580463" cy="889574"/>
          </a:xfrm>
          <a:prstGeom prst="rect">
            <a:avLst/>
          </a:prstGeom>
          <a:noFill/>
          <a:ln>
            <a:noFill/>
          </a:ln>
        </p:spPr>
      </p:pic>
      <p:sp>
        <p:nvSpPr>
          <p:cNvPr id="355" name="Google Shape;355;p80"/>
          <p:cNvSpPr txBox="1"/>
          <p:nvPr/>
        </p:nvSpPr>
        <p:spPr>
          <a:xfrm>
            <a:off x="179404" y="6515165"/>
            <a:ext cx="2461929" cy="2565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87EBC"/>
              </a:buClr>
              <a:buSzPts val="1100"/>
              <a:buFont typeface="Century Gothic"/>
              <a:buNone/>
            </a:pPr>
            <a:r>
              <a:rPr lang="en-US" sz="1100" b="0" i="0" u="none" strike="noStrike" cap="none">
                <a:solidFill>
                  <a:srgbClr val="387EBC"/>
                </a:solidFill>
                <a:latin typeface="Century Gothic"/>
                <a:ea typeface="Century Gothic"/>
                <a:cs typeface="Century Gothic"/>
                <a:sym typeface="Century Gothic"/>
              </a:rPr>
              <a:t>© 2015 HealthHIV</a:t>
            </a:r>
            <a:endParaRPr sz="1400" b="0" i="0" u="none" strike="noStrike" cap="none">
              <a:solidFill>
                <a:srgbClr val="000000"/>
              </a:solidFill>
              <a:latin typeface="Arial"/>
              <a:ea typeface="Arial"/>
              <a:cs typeface="Arial"/>
              <a:sym typeface="Arial"/>
            </a:endParaRPr>
          </a:p>
        </p:txBody>
      </p:sp>
      <p:pic>
        <p:nvPicPr>
          <p:cNvPr id="356" name="Google Shape;356;p80" descr="Picture 6"/>
          <p:cNvPicPr preferRelativeResize="0"/>
          <p:nvPr/>
        </p:nvPicPr>
        <p:blipFill rotWithShape="1">
          <a:blip r:embed="rId2">
            <a:alphaModFix/>
          </a:blip>
          <a:srcRect/>
          <a:stretch/>
        </p:blipFill>
        <p:spPr>
          <a:xfrm>
            <a:off x="7563538" y="5968426"/>
            <a:ext cx="1580463" cy="889574"/>
          </a:xfrm>
          <a:prstGeom prst="rect">
            <a:avLst/>
          </a:prstGeom>
          <a:noFill/>
          <a:ln>
            <a:noFill/>
          </a:ln>
        </p:spPr>
      </p:pic>
      <p:sp>
        <p:nvSpPr>
          <p:cNvPr id="357" name="Google Shape;357;p80"/>
          <p:cNvSpPr txBox="1">
            <a:spLocks noGrp="1"/>
          </p:cNvSpPr>
          <p:nvPr>
            <p:ph type="title"/>
          </p:nvPr>
        </p:nvSpPr>
        <p:spPr>
          <a:xfrm>
            <a:off x="722312" y="4407039"/>
            <a:ext cx="7772401" cy="1362076"/>
          </a:xfrm>
          <a:prstGeom prst="rect">
            <a:avLst/>
          </a:prstGeom>
          <a:noFill/>
          <a:ln>
            <a:noFill/>
          </a:ln>
        </p:spPr>
        <p:txBody>
          <a:bodyPr spcFirstLastPara="1" wrap="square" lIns="45700" tIns="45700" rIns="45700" bIns="45700" anchor="t" anchorCtr="0">
            <a:normAutofit/>
          </a:bodyPr>
          <a:lstStyle>
            <a:lvl1pPr lvl="0" algn="l">
              <a:lnSpc>
                <a:spcPct val="100000"/>
              </a:lnSpc>
              <a:spcBef>
                <a:spcPts val="0"/>
              </a:spcBef>
              <a:spcAft>
                <a:spcPts val="0"/>
              </a:spcAft>
              <a:buClr>
                <a:srgbClr val="000000"/>
              </a:buClr>
              <a:buSzPts val="4000"/>
              <a:buFont typeface="Century Gothic"/>
              <a:buNone/>
              <a:defRPr sz="4000" b="1" cap="none">
                <a:solidFill>
                  <a:srgbClr val="000000"/>
                </a:solidFill>
                <a:latin typeface="Century Gothic"/>
                <a:ea typeface="Century Gothic"/>
                <a:cs typeface="Century Gothic"/>
                <a:sym typeface="Century Gothic"/>
              </a:defRPr>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sp>
        <p:nvSpPr>
          <p:cNvPr id="358" name="Google Shape;358;p80"/>
          <p:cNvSpPr txBox="1">
            <a:spLocks noGrp="1"/>
          </p:cNvSpPr>
          <p:nvPr>
            <p:ph type="body" idx="1"/>
          </p:nvPr>
        </p:nvSpPr>
        <p:spPr>
          <a:xfrm>
            <a:off x="722312" y="2906713"/>
            <a:ext cx="7772401" cy="1500188"/>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400"/>
              </a:spcBef>
              <a:spcAft>
                <a:spcPts val="0"/>
              </a:spcAft>
              <a:buClr>
                <a:srgbClr val="888888"/>
              </a:buClr>
              <a:buSzPts val="2000"/>
              <a:buFont typeface="Century Gothic"/>
              <a:buNone/>
              <a:defRPr sz="2000">
                <a:solidFill>
                  <a:srgbClr val="888888"/>
                </a:solidFill>
                <a:latin typeface="Century Gothic"/>
                <a:ea typeface="Century Gothic"/>
                <a:cs typeface="Century Gothic"/>
                <a:sym typeface="Century Gothic"/>
              </a:defRPr>
            </a:lvl1pPr>
            <a:lvl2pPr marL="914400" lvl="1" indent="-228600" algn="l">
              <a:lnSpc>
                <a:spcPct val="100000"/>
              </a:lnSpc>
              <a:spcBef>
                <a:spcPts val="400"/>
              </a:spcBef>
              <a:spcAft>
                <a:spcPts val="0"/>
              </a:spcAft>
              <a:buClr>
                <a:srgbClr val="888888"/>
              </a:buClr>
              <a:buSzPts val="2000"/>
              <a:buFont typeface="Century Gothic"/>
              <a:buNone/>
              <a:defRPr sz="2000">
                <a:solidFill>
                  <a:srgbClr val="888888"/>
                </a:solidFill>
                <a:latin typeface="Century Gothic"/>
                <a:ea typeface="Century Gothic"/>
                <a:cs typeface="Century Gothic"/>
                <a:sym typeface="Century Gothic"/>
              </a:defRPr>
            </a:lvl2pPr>
            <a:lvl3pPr marL="1371600" lvl="2" indent="-228600" algn="l">
              <a:lnSpc>
                <a:spcPct val="100000"/>
              </a:lnSpc>
              <a:spcBef>
                <a:spcPts val="400"/>
              </a:spcBef>
              <a:spcAft>
                <a:spcPts val="0"/>
              </a:spcAft>
              <a:buClr>
                <a:srgbClr val="888888"/>
              </a:buClr>
              <a:buSzPts val="2000"/>
              <a:buFont typeface="Century Gothic"/>
              <a:buNone/>
              <a:defRPr sz="2000">
                <a:solidFill>
                  <a:srgbClr val="888888"/>
                </a:solidFill>
                <a:latin typeface="Century Gothic"/>
                <a:ea typeface="Century Gothic"/>
                <a:cs typeface="Century Gothic"/>
                <a:sym typeface="Century Gothic"/>
              </a:defRPr>
            </a:lvl3pPr>
            <a:lvl4pPr marL="1828800" lvl="3" indent="-228600" algn="l">
              <a:lnSpc>
                <a:spcPct val="100000"/>
              </a:lnSpc>
              <a:spcBef>
                <a:spcPts val="400"/>
              </a:spcBef>
              <a:spcAft>
                <a:spcPts val="0"/>
              </a:spcAft>
              <a:buClr>
                <a:srgbClr val="888888"/>
              </a:buClr>
              <a:buSzPts val="2000"/>
              <a:buFont typeface="Century Gothic"/>
              <a:buNone/>
              <a:defRPr sz="2000">
                <a:solidFill>
                  <a:srgbClr val="888888"/>
                </a:solidFill>
                <a:latin typeface="Century Gothic"/>
                <a:ea typeface="Century Gothic"/>
                <a:cs typeface="Century Gothic"/>
                <a:sym typeface="Century Gothic"/>
              </a:defRPr>
            </a:lvl4pPr>
            <a:lvl5pPr marL="2286000" lvl="4" indent="-228600" algn="l">
              <a:lnSpc>
                <a:spcPct val="100000"/>
              </a:lnSpc>
              <a:spcBef>
                <a:spcPts val="400"/>
              </a:spcBef>
              <a:spcAft>
                <a:spcPts val="0"/>
              </a:spcAft>
              <a:buClr>
                <a:srgbClr val="888888"/>
              </a:buClr>
              <a:buSzPts val="2000"/>
              <a:buFont typeface="Century Gothic"/>
              <a:buNone/>
              <a:defRPr sz="2000">
                <a:solidFill>
                  <a:srgbClr val="888888"/>
                </a:solidFill>
                <a:latin typeface="Century Gothic"/>
                <a:ea typeface="Century Gothic"/>
                <a:cs typeface="Century Gothic"/>
                <a:sym typeface="Century Gothic"/>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grpSp>
        <p:nvGrpSpPr>
          <p:cNvPr id="359" name="Google Shape;359;p80"/>
          <p:cNvGrpSpPr/>
          <p:nvPr/>
        </p:nvGrpSpPr>
        <p:grpSpPr>
          <a:xfrm>
            <a:off x="0" y="-139508"/>
            <a:ext cx="9144000" cy="713741"/>
            <a:chOff x="0" y="0"/>
            <a:chExt cx="9144000" cy="713740"/>
          </a:xfrm>
        </p:grpSpPr>
        <p:sp>
          <p:nvSpPr>
            <p:cNvPr id="360" name="Google Shape;360;p80"/>
            <p:cNvSpPr/>
            <p:nvPr/>
          </p:nvSpPr>
          <p:spPr>
            <a:xfrm>
              <a:off x="0" y="66232"/>
              <a:ext cx="9144000" cy="581276"/>
            </a:xfrm>
            <a:prstGeom prst="rect">
              <a:avLst/>
            </a:prstGeom>
            <a:solidFill>
              <a:srgbClr val="B1D6F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1F497D"/>
                </a:buClr>
                <a:buSzPts val="4000"/>
                <a:buFont typeface="Century Gothic"/>
                <a:buNone/>
              </a:pPr>
              <a:endParaRPr sz="4000" b="0" i="0" u="none" strike="noStrike" cap="none">
                <a:solidFill>
                  <a:srgbClr val="1F497D"/>
                </a:solidFill>
                <a:latin typeface="Century Gothic"/>
                <a:ea typeface="Century Gothic"/>
                <a:cs typeface="Century Gothic"/>
                <a:sym typeface="Century Gothic"/>
              </a:endParaRPr>
            </a:p>
          </p:txBody>
        </p:sp>
        <p:sp>
          <p:nvSpPr>
            <p:cNvPr id="361" name="Google Shape;361;p80"/>
            <p:cNvSpPr txBox="1"/>
            <p:nvPr/>
          </p:nvSpPr>
          <p:spPr>
            <a:xfrm>
              <a:off x="45719" y="0"/>
              <a:ext cx="9052562" cy="71374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1F497D"/>
                </a:buClr>
                <a:buSzPts val="4000"/>
                <a:buFont typeface="Century Gothic"/>
                <a:buNone/>
              </a:pPr>
              <a:r>
                <a:rPr lang="en-US" sz="4000" b="0" i="0" u="none" strike="noStrike" cap="none">
                  <a:solidFill>
                    <a:srgbClr val="1F497D"/>
                  </a:solidFill>
                  <a:latin typeface="Century Gothic"/>
                  <a:ea typeface="Century Gothic"/>
                  <a:cs typeface="Century Gothic"/>
                  <a:sym typeface="Century Gothic"/>
                </a:rPr>
                <a:t>Click to edit Master title style</a:t>
              </a:r>
              <a:endParaRPr sz="1400" b="0" i="0" u="none" strike="noStrike" cap="none">
                <a:solidFill>
                  <a:srgbClr val="000000"/>
                </a:solidFill>
                <a:latin typeface="Arial"/>
                <a:ea typeface="Arial"/>
                <a:cs typeface="Arial"/>
                <a:sym typeface="Arial"/>
              </a:endParaRPr>
            </a:p>
          </p:txBody>
        </p:sp>
      </p:grpSp>
      <p:sp>
        <p:nvSpPr>
          <p:cNvPr id="362" name="Google Shape;362;p80"/>
          <p:cNvSpPr/>
          <p:nvPr/>
        </p:nvSpPr>
        <p:spPr>
          <a:xfrm>
            <a:off x="0" y="-73276"/>
            <a:ext cx="9144000" cy="713356"/>
          </a:xfrm>
          <a:prstGeom prst="rect">
            <a:avLst/>
          </a:prstGeom>
          <a:solidFill>
            <a:srgbClr val="B1D6F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1F497D"/>
              </a:buClr>
              <a:buSzPts val="4000"/>
              <a:buFont typeface="Century Gothic"/>
              <a:buNone/>
            </a:pPr>
            <a:endParaRPr sz="4000" b="0" i="0" u="none" strike="noStrike" cap="none">
              <a:solidFill>
                <a:srgbClr val="1F497D"/>
              </a:solidFill>
              <a:latin typeface="Century Gothic"/>
              <a:ea typeface="Century Gothic"/>
              <a:cs typeface="Century Gothic"/>
              <a:sym typeface="Century Gothic"/>
            </a:endParaRPr>
          </a:p>
        </p:txBody>
      </p:sp>
      <p:pic>
        <p:nvPicPr>
          <p:cNvPr id="363" name="Google Shape;363;p80" descr="Picture 3"/>
          <p:cNvPicPr preferRelativeResize="0"/>
          <p:nvPr/>
        </p:nvPicPr>
        <p:blipFill rotWithShape="1">
          <a:blip r:embed="rId3">
            <a:alphaModFix/>
          </a:blip>
          <a:srcRect/>
          <a:stretch/>
        </p:blipFill>
        <p:spPr>
          <a:xfrm>
            <a:off x="7205326" y="6076589"/>
            <a:ext cx="1786021" cy="603966"/>
          </a:xfrm>
          <a:prstGeom prst="rect">
            <a:avLst/>
          </a:prstGeom>
          <a:noFill/>
          <a:ln>
            <a:noFill/>
          </a:ln>
        </p:spPr>
      </p:pic>
      <p:grpSp>
        <p:nvGrpSpPr>
          <p:cNvPr id="364" name="Google Shape;364;p80"/>
          <p:cNvGrpSpPr/>
          <p:nvPr/>
        </p:nvGrpSpPr>
        <p:grpSpPr>
          <a:xfrm>
            <a:off x="0" y="-139508"/>
            <a:ext cx="9144000" cy="713741"/>
            <a:chOff x="0" y="0"/>
            <a:chExt cx="9144000" cy="713740"/>
          </a:xfrm>
        </p:grpSpPr>
        <p:sp>
          <p:nvSpPr>
            <p:cNvPr id="365" name="Google Shape;365;p80"/>
            <p:cNvSpPr/>
            <p:nvPr/>
          </p:nvSpPr>
          <p:spPr>
            <a:xfrm>
              <a:off x="0" y="66232"/>
              <a:ext cx="9144000" cy="581276"/>
            </a:xfrm>
            <a:prstGeom prst="rect">
              <a:avLst/>
            </a:prstGeom>
            <a:solidFill>
              <a:srgbClr val="B1D6F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1F497D"/>
                </a:buClr>
                <a:buSzPts val="4000"/>
                <a:buFont typeface="Century Gothic"/>
                <a:buNone/>
              </a:pPr>
              <a:endParaRPr sz="4000" b="0" i="0" u="none" strike="noStrike" cap="none">
                <a:solidFill>
                  <a:srgbClr val="1F497D"/>
                </a:solidFill>
                <a:latin typeface="Century Gothic"/>
                <a:ea typeface="Century Gothic"/>
                <a:cs typeface="Century Gothic"/>
                <a:sym typeface="Century Gothic"/>
              </a:endParaRPr>
            </a:p>
          </p:txBody>
        </p:sp>
        <p:sp>
          <p:nvSpPr>
            <p:cNvPr id="366" name="Google Shape;366;p80"/>
            <p:cNvSpPr txBox="1"/>
            <p:nvPr/>
          </p:nvSpPr>
          <p:spPr>
            <a:xfrm>
              <a:off x="45719" y="0"/>
              <a:ext cx="9052562" cy="71374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1F497D"/>
                </a:buClr>
                <a:buSzPts val="4000"/>
                <a:buFont typeface="Century Gothic"/>
                <a:buNone/>
              </a:pPr>
              <a:r>
                <a:rPr lang="en-US" sz="4000" b="0" i="0" u="none" strike="noStrike" cap="none">
                  <a:solidFill>
                    <a:srgbClr val="1F497D"/>
                  </a:solidFill>
                  <a:latin typeface="Century Gothic"/>
                  <a:ea typeface="Century Gothic"/>
                  <a:cs typeface="Century Gothic"/>
                  <a:sym typeface="Century Gothic"/>
                </a:rPr>
                <a:t>Click to edit Master title style</a:t>
              </a:r>
              <a:endParaRPr sz="1400" b="0" i="0" u="none" strike="noStrike" cap="none">
                <a:solidFill>
                  <a:srgbClr val="000000"/>
                </a:solidFill>
                <a:latin typeface="Arial"/>
                <a:ea typeface="Arial"/>
                <a:cs typeface="Arial"/>
                <a:sym typeface="Arial"/>
              </a:endParaRPr>
            </a:p>
          </p:txBody>
        </p:sp>
      </p:grpSp>
      <p:grpSp>
        <p:nvGrpSpPr>
          <p:cNvPr id="367" name="Google Shape;367;p80"/>
          <p:cNvGrpSpPr/>
          <p:nvPr/>
        </p:nvGrpSpPr>
        <p:grpSpPr>
          <a:xfrm>
            <a:off x="0" y="-73468"/>
            <a:ext cx="9144000" cy="713741"/>
            <a:chOff x="0" y="0"/>
            <a:chExt cx="9144000" cy="713740"/>
          </a:xfrm>
        </p:grpSpPr>
        <p:sp>
          <p:nvSpPr>
            <p:cNvPr id="368" name="Google Shape;368;p80"/>
            <p:cNvSpPr/>
            <p:nvPr/>
          </p:nvSpPr>
          <p:spPr>
            <a:xfrm>
              <a:off x="0" y="192"/>
              <a:ext cx="9144000" cy="713356"/>
            </a:xfrm>
            <a:prstGeom prst="rect">
              <a:avLst/>
            </a:prstGeom>
            <a:solidFill>
              <a:srgbClr val="B1D6F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1F497D"/>
                </a:buClr>
                <a:buSzPts val="4000"/>
                <a:buFont typeface="Century Gothic"/>
                <a:buNone/>
              </a:pPr>
              <a:endParaRPr sz="4000" b="0" i="0" u="none" strike="noStrike" cap="none">
                <a:solidFill>
                  <a:srgbClr val="1F497D"/>
                </a:solidFill>
                <a:latin typeface="Century Gothic"/>
                <a:ea typeface="Century Gothic"/>
                <a:cs typeface="Century Gothic"/>
                <a:sym typeface="Century Gothic"/>
              </a:endParaRPr>
            </a:p>
          </p:txBody>
        </p:sp>
        <p:sp>
          <p:nvSpPr>
            <p:cNvPr id="369" name="Google Shape;369;p80"/>
            <p:cNvSpPr txBox="1"/>
            <p:nvPr/>
          </p:nvSpPr>
          <p:spPr>
            <a:xfrm>
              <a:off x="45719" y="0"/>
              <a:ext cx="9052562" cy="71374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1F497D"/>
                </a:buClr>
                <a:buSzPts val="4000"/>
                <a:buFont typeface="Century Gothic"/>
                <a:buNone/>
              </a:pPr>
              <a:r>
                <a:rPr lang="en-US" sz="4000" b="0" i="0" u="none" strike="noStrike" cap="none">
                  <a:solidFill>
                    <a:srgbClr val="1F497D"/>
                  </a:solidFill>
                  <a:latin typeface="Century Gothic"/>
                  <a:ea typeface="Century Gothic"/>
                  <a:cs typeface="Century Gothic"/>
                  <a:sym typeface="Century Gothic"/>
                </a:rPr>
                <a:t>Click to edit Master title style</a:t>
              </a:r>
              <a:endParaRPr sz="1400" b="0" i="0" u="none" strike="noStrike" cap="none">
                <a:solidFill>
                  <a:srgbClr val="000000"/>
                </a:solidFill>
                <a:latin typeface="Arial"/>
                <a:ea typeface="Arial"/>
                <a:cs typeface="Arial"/>
                <a:sym typeface="Arial"/>
              </a:endParaRPr>
            </a:p>
          </p:txBody>
        </p:sp>
      </p:grpSp>
      <p:sp>
        <p:nvSpPr>
          <p:cNvPr id="370" name="Google Shape;370;p80"/>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Two Content">
  <p:cSld name="Two Content 3">
    <p:spTree>
      <p:nvGrpSpPr>
        <p:cNvPr id="1" name="Shape 371"/>
        <p:cNvGrpSpPr/>
        <p:nvPr/>
      </p:nvGrpSpPr>
      <p:grpSpPr>
        <a:xfrm>
          <a:off x="0" y="0"/>
          <a:ext cx="0" cy="0"/>
          <a:chOff x="0" y="0"/>
          <a:chExt cx="0" cy="0"/>
        </a:xfrm>
      </p:grpSpPr>
      <p:sp>
        <p:nvSpPr>
          <p:cNvPr id="372" name="Google Shape;372;p81"/>
          <p:cNvSpPr txBox="1"/>
          <p:nvPr/>
        </p:nvSpPr>
        <p:spPr>
          <a:xfrm>
            <a:off x="179405" y="6515165"/>
            <a:ext cx="2461929" cy="2565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87EBC"/>
              </a:buClr>
              <a:buSzPts val="1100"/>
              <a:buFont typeface="Century Gothic"/>
              <a:buNone/>
            </a:pPr>
            <a:r>
              <a:rPr lang="en-US" sz="1100" b="0" i="0" u="none" strike="noStrike" cap="none">
                <a:solidFill>
                  <a:srgbClr val="387EBC"/>
                </a:solidFill>
                <a:latin typeface="Century Gothic"/>
                <a:ea typeface="Century Gothic"/>
                <a:cs typeface="Century Gothic"/>
                <a:sym typeface="Century Gothic"/>
              </a:rPr>
              <a:t>© 2015 HealthHIV</a:t>
            </a:r>
            <a:endParaRPr sz="1400" b="0" i="0" u="none" strike="noStrike" cap="none">
              <a:solidFill>
                <a:srgbClr val="000000"/>
              </a:solidFill>
              <a:latin typeface="Arial"/>
              <a:ea typeface="Arial"/>
              <a:cs typeface="Arial"/>
              <a:sym typeface="Arial"/>
            </a:endParaRPr>
          </a:p>
        </p:txBody>
      </p:sp>
      <p:pic>
        <p:nvPicPr>
          <p:cNvPr id="373" name="Google Shape;373;p81" descr="Picture 9"/>
          <p:cNvPicPr preferRelativeResize="0"/>
          <p:nvPr/>
        </p:nvPicPr>
        <p:blipFill rotWithShape="1">
          <a:blip r:embed="rId2">
            <a:alphaModFix/>
          </a:blip>
          <a:srcRect/>
          <a:stretch/>
        </p:blipFill>
        <p:spPr>
          <a:xfrm>
            <a:off x="7563538" y="5968426"/>
            <a:ext cx="1580463" cy="889574"/>
          </a:xfrm>
          <a:prstGeom prst="rect">
            <a:avLst/>
          </a:prstGeom>
          <a:noFill/>
          <a:ln>
            <a:noFill/>
          </a:ln>
        </p:spPr>
      </p:pic>
      <p:sp>
        <p:nvSpPr>
          <p:cNvPr id="374" name="Google Shape;374;p81"/>
          <p:cNvSpPr txBox="1"/>
          <p:nvPr/>
        </p:nvSpPr>
        <p:spPr>
          <a:xfrm>
            <a:off x="179404" y="6515165"/>
            <a:ext cx="2461929" cy="2565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87EBC"/>
              </a:buClr>
              <a:buSzPts val="1100"/>
              <a:buFont typeface="Century Gothic"/>
              <a:buNone/>
            </a:pPr>
            <a:r>
              <a:rPr lang="en-US" sz="1100" b="0" i="0" u="none" strike="noStrike" cap="none">
                <a:solidFill>
                  <a:srgbClr val="387EBC"/>
                </a:solidFill>
                <a:latin typeface="Century Gothic"/>
                <a:ea typeface="Century Gothic"/>
                <a:cs typeface="Century Gothic"/>
                <a:sym typeface="Century Gothic"/>
              </a:rPr>
              <a:t>© 2015 HealthHIV</a:t>
            </a:r>
            <a:endParaRPr sz="1400" b="0" i="0" u="none" strike="noStrike" cap="none">
              <a:solidFill>
                <a:srgbClr val="000000"/>
              </a:solidFill>
              <a:latin typeface="Arial"/>
              <a:ea typeface="Arial"/>
              <a:cs typeface="Arial"/>
              <a:sym typeface="Arial"/>
            </a:endParaRPr>
          </a:p>
        </p:txBody>
      </p:sp>
      <p:pic>
        <p:nvPicPr>
          <p:cNvPr id="375" name="Google Shape;375;p81" descr="Picture 6"/>
          <p:cNvPicPr preferRelativeResize="0"/>
          <p:nvPr/>
        </p:nvPicPr>
        <p:blipFill rotWithShape="1">
          <a:blip r:embed="rId2">
            <a:alphaModFix/>
          </a:blip>
          <a:srcRect/>
          <a:stretch/>
        </p:blipFill>
        <p:spPr>
          <a:xfrm>
            <a:off x="7563538" y="5968426"/>
            <a:ext cx="1580463" cy="889574"/>
          </a:xfrm>
          <a:prstGeom prst="rect">
            <a:avLst/>
          </a:prstGeom>
          <a:noFill/>
          <a:ln>
            <a:noFill/>
          </a:ln>
        </p:spPr>
      </p:pic>
      <p:sp>
        <p:nvSpPr>
          <p:cNvPr id="376" name="Google Shape;376;p81"/>
          <p:cNvSpPr txBox="1">
            <a:spLocks noGrp="1"/>
          </p:cNvSpPr>
          <p:nvPr>
            <p:ph type="body" idx="1"/>
          </p:nvPr>
        </p:nvSpPr>
        <p:spPr>
          <a:xfrm>
            <a:off x="457200" y="1600206"/>
            <a:ext cx="4038600" cy="4525963"/>
          </a:xfrm>
          <a:prstGeom prst="rect">
            <a:avLst/>
          </a:prstGeom>
          <a:noFill/>
          <a:ln>
            <a:noFill/>
          </a:ln>
        </p:spPr>
        <p:txBody>
          <a:bodyPr spcFirstLastPara="1" wrap="square" lIns="45700" tIns="45700" rIns="45700" bIns="45700" anchor="t" anchorCtr="0">
            <a:normAutofit/>
          </a:bodyPr>
          <a:lstStyle>
            <a:lvl1pPr marL="457200" lvl="0" indent="-406400" algn="l">
              <a:lnSpc>
                <a:spcPct val="100000"/>
              </a:lnSpc>
              <a:spcBef>
                <a:spcPts val="600"/>
              </a:spcBef>
              <a:spcAft>
                <a:spcPts val="0"/>
              </a:spcAft>
              <a:buClr>
                <a:srgbClr val="000000"/>
              </a:buClr>
              <a:buSzPts val="2800"/>
              <a:buChar char="•"/>
              <a:defRPr sz="2800">
                <a:latin typeface="Century Gothic"/>
                <a:ea typeface="Century Gothic"/>
                <a:cs typeface="Century Gothic"/>
                <a:sym typeface="Century Gothic"/>
              </a:defRPr>
            </a:lvl1pPr>
            <a:lvl2pPr marL="914400" lvl="1" indent="-406400" algn="l">
              <a:lnSpc>
                <a:spcPct val="100000"/>
              </a:lnSpc>
              <a:spcBef>
                <a:spcPts val="600"/>
              </a:spcBef>
              <a:spcAft>
                <a:spcPts val="0"/>
              </a:spcAft>
              <a:buClr>
                <a:srgbClr val="000000"/>
              </a:buClr>
              <a:buSzPts val="2800"/>
              <a:buChar char="–"/>
              <a:defRPr sz="2800">
                <a:latin typeface="Century Gothic"/>
                <a:ea typeface="Century Gothic"/>
                <a:cs typeface="Century Gothic"/>
                <a:sym typeface="Century Gothic"/>
              </a:defRPr>
            </a:lvl2pPr>
            <a:lvl3pPr marL="1371600" lvl="2" indent="-406400" algn="l">
              <a:lnSpc>
                <a:spcPct val="100000"/>
              </a:lnSpc>
              <a:spcBef>
                <a:spcPts val="600"/>
              </a:spcBef>
              <a:spcAft>
                <a:spcPts val="0"/>
              </a:spcAft>
              <a:buClr>
                <a:srgbClr val="000000"/>
              </a:buClr>
              <a:buSzPts val="2800"/>
              <a:buChar char="•"/>
              <a:defRPr sz="2800">
                <a:latin typeface="Century Gothic"/>
                <a:ea typeface="Century Gothic"/>
                <a:cs typeface="Century Gothic"/>
                <a:sym typeface="Century Gothic"/>
              </a:defRPr>
            </a:lvl3pPr>
            <a:lvl4pPr marL="1828800" lvl="3" indent="-406400" algn="l">
              <a:lnSpc>
                <a:spcPct val="100000"/>
              </a:lnSpc>
              <a:spcBef>
                <a:spcPts val="600"/>
              </a:spcBef>
              <a:spcAft>
                <a:spcPts val="0"/>
              </a:spcAft>
              <a:buClr>
                <a:srgbClr val="000000"/>
              </a:buClr>
              <a:buSzPts val="2800"/>
              <a:buChar char="–"/>
              <a:defRPr sz="2800">
                <a:latin typeface="Century Gothic"/>
                <a:ea typeface="Century Gothic"/>
                <a:cs typeface="Century Gothic"/>
                <a:sym typeface="Century Gothic"/>
              </a:defRPr>
            </a:lvl4pPr>
            <a:lvl5pPr marL="2286000" lvl="4" indent="-406400" algn="l">
              <a:lnSpc>
                <a:spcPct val="100000"/>
              </a:lnSpc>
              <a:spcBef>
                <a:spcPts val="600"/>
              </a:spcBef>
              <a:spcAft>
                <a:spcPts val="0"/>
              </a:spcAft>
              <a:buClr>
                <a:srgbClr val="000000"/>
              </a:buClr>
              <a:buSzPts val="2800"/>
              <a:buChar char="»"/>
              <a:defRPr sz="2800">
                <a:latin typeface="Century Gothic"/>
                <a:ea typeface="Century Gothic"/>
                <a:cs typeface="Century Gothic"/>
                <a:sym typeface="Century Gothic"/>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377" name="Google Shape;377;p81"/>
          <p:cNvSpPr txBox="1">
            <a:spLocks noGrp="1"/>
          </p:cNvSpPr>
          <p:nvPr>
            <p:ph type="title"/>
          </p:nvPr>
        </p:nvSpPr>
        <p:spPr>
          <a:xfrm>
            <a:off x="0" y="-73276"/>
            <a:ext cx="9144000" cy="713357"/>
          </a:xfrm>
          <a:prstGeom prst="rect">
            <a:avLst/>
          </a:prstGeom>
          <a:solidFill>
            <a:srgbClr val="B1D6F1"/>
          </a:solid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1F497D"/>
              </a:buClr>
              <a:buSzPts val="4000"/>
              <a:buFont typeface="Century Gothic"/>
              <a:buNone/>
              <a:defRPr sz="4000">
                <a:solidFill>
                  <a:srgbClr val="1F497D"/>
                </a:solidFill>
                <a:latin typeface="Century Gothic"/>
                <a:ea typeface="Century Gothic"/>
                <a:cs typeface="Century Gothic"/>
                <a:sym typeface="Century Gothic"/>
              </a:defRPr>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pic>
        <p:nvPicPr>
          <p:cNvPr id="378" name="Google Shape;378;p81" descr="Picture 3"/>
          <p:cNvPicPr preferRelativeResize="0"/>
          <p:nvPr/>
        </p:nvPicPr>
        <p:blipFill rotWithShape="1">
          <a:blip r:embed="rId3">
            <a:alphaModFix/>
          </a:blip>
          <a:srcRect/>
          <a:stretch/>
        </p:blipFill>
        <p:spPr>
          <a:xfrm>
            <a:off x="7205326" y="6076589"/>
            <a:ext cx="1786021" cy="603966"/>
          </a:xfrm>
          <a:prstGeom prst="rect">
            <a:avLst/>
          </a:prstGeom>
          <a:noFill/>
          <a:ln>
            <a:noFill/>
          </a:ln>
        </p:spPr>
      </p:pic>
      <p:sp>
        <p:nvSpPr>
          <p:cNvPr id="379" name="Google Shape;379;p81"/>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Comparison">
  <p:cSld name="Comparison 3">
    <p:spTree>
      <p:nvGrpSpPr>
        <p:cNvPr id="1" name="Shape 380"/>
        <p:cNvGrpSpPr/>
        <p:nvPr/>
      </p:nvGrpSpPr>
      <p:grpSpPr>
        <a:xfrm>
          <a:off x="0" y="0"/>
          <a:ext cx="0" cy="0"/>
          <a:chOff x="0" y="0"/>
          <a:chExt cx="0" cy="0"/>
        </a:xfrm>
      </p:grpSpPr>
      <p:sp>
        <p:nvSpPr>
          <p:cNvPr id="381" name="Google Shape;381;p82"/>
          <p:cNvSpPr txBox="1"/>
          <p:nvPr/>
        </p:nvSpPr>
        <p:spPr>
          <a:xfrm>
            <a:off x="179405" y="6515165"/>
            <a:ext cx="2461929" cy="2565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87EBC"/>
              </a:buClr>
              <a:buSzPts val="1100"/>
              <a:buFont typeface="Century Gothic"/>
              <a:buNone/>
            </a:pPr>
            <a:r>
              <a:rPr lang="en-US" sz="1100" b="0" i="0" u="none" strike="noStrike" cap="none">
                <a:solidFill>
                  <a:srgbClr val="387EBC"/>
                </a:solidFill>
                <a:latin typeface="Century Gothic"/>
                <a:ea typeface="Century Gothic"/>
                <a:cs typeface="Century Gothic"/>
                <a:sym typeface="Century Gothic"/>
              </a:rPr>
              <a:t>© 2015 HealthHIV</a:t>
            </a:r>
            <a:endParaRPr sz="1400" b="0" i="0" u="none" strike="noStrike" cap="none">
              <a:solidFill>
                <a:srgbClr val="000000"/>
              </a:solidFill>
              <a:latin typeface="Arial"/>
              <a:ea typeface="Arial"/>
              <a:cs typeface="Arial"/>
              <a:sym typeface="Arial"/>
            </a:endParaRPr>
          </a:p>
        </p:txBody>
      </p:sp>
      <p:pic>
        <p:nvPicPr>
          <p:cNvPr id="382" name="Google Shape;382;p82" descr="Picture 9"/>
          <p:cNvPicPr preferRelativeResize="0"/>
          <p:nvPr/>
        </p:nvPicPr>
        <p:blipFill rotWithShape="1">
          <a:blip r:embed="rId2">
            <a:alphaModFix/>
          </a:blip>
          <a:srcRect/>
          <a:stretch/>
        </p:blipFill>
        <p:spPr>
          <a:xfrm>
            <a:off x="7563538" y="5968426"/>
            <a:ext cx="1580463" cy="889574"/>
          </a:xfrm>
          <a:prstGeom prst="rect">
            <a:avLst/>
          </a:prstGeom>
          <a:noFill/>
          <a:ln>
            <a:noFill/>
          </a:ln>
        </p:spPr>
      </p:pic>
      <p:sp>
        <p:nvSpPr>
          <p:cNvPr id="383" name="Google Shape;383;p82"/>
          <p:cNvSpPr txBox="1"/>
          <p:nvPr/>
        </p:nvSpPr>
        <p:spPr>
          <a:xfrm>
            <a:off x="179404" y="6515165"/>
            <a:ext cx="2461929" cy="2565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87EBC"/>
              </a:buClr>
              <a:buSzPts val="1100"/>
              <a:buFont typeface="Century Gothic"/>
              <a:buNone/>
            </a:pPr>
            <a:r>
              <a:rPr lang="en-US" sz="1100" b="0" i="0" u="none" strike="noStrike" cap="none">
                <a:solidFill>
                  <a:srgbClr val="387EBC"/>
                </a:solidFill>
                <a:latin typeface="Century Gothic"/>
                <a:ea typeface="Century Gothic"/>
                <a:cs typeface="Century Gothic"/>
                <a:sym typeface="Century Gothic"/>
              </a:rPr>
              <a:t>© 2015 HealthHIV</a:t>
            </a:r>
            <a:endParaRPr sz="1400" b="0" i="0" u="none" strike="noStrike" cap="none">
              <a:solidFill>
                <a:srgbClr val="000000"/>
              </a:solidFill>
              <a:latin typeface="Arial"/>
              <a:ea typeface="Arial"/>
              <a:cs typeface="Arial"/>
              <a:sym typeface="Arial"/>
            </a:endParaRPr>
          </a:p>
        </p:txBody>
      </p:sp>
      <p:pic>
        <p:nvPicPr>
          <p:cNvPr id="384" name="Google Shape;384;p82" descr="Picture 6"/>
          <p:cNvPicPr preferRelativeResize="0"/>
          <p:nvPr/>
        </p:nvPicPr>
        <p:blipFill rotWithShape="1">
          <a:blip r:embed="rId2">
            <a:alphaModFix/>
          </a:blip>
          <a:srcRect/>
          <a:stretch/>
        </p:blipFill>
        <p:spPr>
          <a:xfrm>
            <a:off x="7563538" y="5968426"/>
            <a:ext cx="1580463" cy="889574"/>
          </a:xfrm>
          <a:prstGeom prst="rect">
            <a:avLst/>
          </a:prstGeom>
          <a:noFill/>
          <a:ln>
            <a:noFill/>
          </a:ln>
        </p:spPr>
      </p:pic>
      <p:sp>
        <p:nvSpPr>
          <p:cNvPr id="385" name="Google Shape;385;p82"/>
          <p:cNvSpPr txBox="1">
            <a:spLocks noGrp="1"/>
          </p:cNvSpPr>
          <p:nvPr>
            <p:ph type="body" idx="1"/>
          </p:nvPr>
        </p:nvSpPr>
        <p:spPr>
          <a:xfrm>
            <a:off x="457200" y="1535112"/>
            <a:ext cx="4040188" cy="639763"/>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400"/>
              </a:spcBef>
              <a:spcAft>
                <a:spcPts val="0"/>
              </a:spcAft>
              <a:buClr>
                <a:srgbClr val="000000"/>
              </a:buClr>
              <a:buSzPts val="2000"/>
              <a:buFont typeface="Century Gothic"/>
              <a:buNone/>
              <a:defRPr sz="2000" b="1">
                <a:latin typeface="Century Gothic"/>
                <a:ea typeface="Century Gothic"/>
                <a:cs typeface="Century Gothic"/>
                <a:sym typeface="Century Gothic"/>
              </a:defRPr>
            </a:lvl1pPr>
            <a:lvl2pPr marL="914400" lvl="1" indent="-228600" algn="l">
              <a:lnSpc>
                <a:spcPct val="100000"/>
              </a:lnSpc>
              <a:spcBef>
                <a:spcPts val="400"/>
              </a:spcBef>
              <a:spcAft>
                <a:spcPts val="0"/>
              </a:spcAft>
              <a:buClr>
                <a:srgbClr val="000000"/>
              </a:buClr>
              <a:buSzPts val="2000"/>
              <a:buFont typeface="Century Gothic"/>
              <a:buNone/>
              <a:defRPr sz="2000" b="1">
                <a:latin typeface="Century Gothic"/>
                <a:ea typeface="Century Gothic"/>
                <a:cs typeface="Century Gothic"/>
                <a:sym typeface="Century Gothic"/>
              </a:defRPr>
            </a:lvl2pPr>
            <a:lvl3pPr marL="1371600" lvl="2" indent="-228600" algn="l">
              <a:lnSpc>
                <a:spcPct val="100000"/>
              </a:lnSpc>
              <a:spcBef>
                <a:spcPts val="400"/>
              </a:spcBef>
              <a:spcAft>
                <a:spcPts val="0"/>
              </a:spcAft>
              <a:buClr>
                <a:srgbClr val="000000"/>
              </a:buClr>
              <a:buSzPts val="2000"/>
              <a:buFont typeface="Century Gothic"/>
              <a:buNone/>
              <a:defRPr sz="2000" b="1">
                <a:latin typeface="Century Gothic"/>
                <a:ea typeface="Century Gothic"/>
                <a:cs typeface="Century Gothic"/>
                <a:sym typeface="Century Gothic"/>
              </a:defRPr>
            </a:lvl3pPr>
            <a:lvl4pPr marL="1828800" lvl="3" indent="-228600" algn="l">
              <a:lnSpc>
                <a:spcPct val="100000"/>
              </a:lnSpc>
              <a:spcBef>
                <a:spcPts val="400"/>
              </a:spcBef>
              <a:spcAft>
                <a:spcPts val="0"/>
              </a:spcAft>
              <a:buClr>
                <a:srgbClr val="000000"/>
              </a:buClr>
              <a:buSzPts val="2000"/>
              <a:buFont typeface="Century Gothic"/>
              <a:buNone/>
              <a:defRPr sz="2000" b="1">
                <a:latin typeface="Century Gothic"/>
                <a:ea typeface="Century Gothic"/>
                <a:cs typeface="Century Gothic"/>
                <a:sym typeface="Century Gothic"/>
              </a:defRPr>
            </a:lvl4pPr>
            <a:lvl5pPr marL="2286000" lvl="4" indent="-228600" algn="l">
              <a:lnSpc>
                <a:spcPct val="100000"/>
              </a:lnSpc>
              <a:spcBef>
                <a:spcPts val="400"/>
              </a:spcBef>
              <a:spcAft>
                <a:spcPts val="0"/>
              </a:spcAft>
              <a:buClr>
                <a:srgbClr val="000000"/>
              </a:buClr>
              <a:buSzPts val="2000"/>
              <a:buFont typeface="Century Gothic"/>
              <a:buNone/>
              <a:defRPr sz="2000" b="1">
                <a:latin typeface="Century Gothic"/>
                <a:ea typeface="Century Gothic"/>
                <a:cs typeface="Century Gothic"/>
                <a:sym typeface="Century Gothic"/>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386" name="Google Shape;386;p82"/>
          <p:cNvSpPr txBox="1">
            <a:spLocks noGrp="1"/>
          </p:cNvSpPr>
          <p:nvPr>
            <p:ph type="body" idx="2"/>
          </p:nvPr>
        </p:nvSpPr>
        <p:spPr>
          <a:xfrm>
            <a:off x="4645095" y="1535112"/>
            <a:ext cx="4041776" cy="639763"/>
          </a:xfrm>
          <a:prstGeom prst="rect">
            <a:avLst/>
          </a:prstGeom>
          <a:noFill/>
          <a:ln>
            <a:noFill/>
          </a:ln>
        </p:spPr>
        <p:txBody>
          <a:bodyPr spcFirstLastPara="1" wrap="square" lIns="45700" tIns="45700" rIns="45700" bIns="45700" anchor="b"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387" name="Google Shape;387;p82"/>
          <p:cNvSpPr txBox="1">
            <a:spLocks noGrp="1"/>
          </p:cNvSpPr>
          <p:nvPr>
            <p:ph type="title"/>
          </p:nvPr>
        </p:nvSpPr>
        <p:spPr>
          <a:xfrm>
            <a:off x="0" y="-73276"/>
            <a:ext cx="9144000" cy="713357"/>
          </a:xfrm>
          <a:prstGeom prst="rect">
            <a:avLst/>
          </a:prstGeom>
          <a:solidFill>
            <a:srgbClr val="B1D6F1"/>
          </a:solid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1F497D"/>
              </a:buClr>
              <a:buSzPts val="4000"/>
              <a:buFont typeface="Century Gothic"/>
              <a:buNone/>
              <a:defRPr sz="4000">
                <a:solidFill>
                  <a:srgbClr val="1F497D"/>
                </a:solidFill>
                <a:latin typeface="Century Gothic"/>
                <a:ea typeface="Century Gothic"/>
                <a:cs typeface="Century Gothic"/>
                <a:sym typeface="Century Gothic"/>
              </a:defRPr>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pic>
        <p:nvPicPr>
          <p:cNvPr id="388" name="Google Shape;388;p82" descr="Picture 3"/>
          <p:cNvPicPr preferRelativeResize="0"/>
          <p:nvPr/>
        </p:nvPicPr>
        <p:blipFill rotWithShape="1">
          <a:blip r:embed="rId3">
            <a:alphaModFix/>
          </a:blip>
          <a:srcRect/>
          <a:stretch/>
        </p:blipFill>
        <p:spPr>
          <a:xfrm>
            <a:off x="7205326" y="6076589"/>
            <a:ext cx="1786021" cy="603966"/>
          </a:xfrm>
          <a:prstGeom prst="rect">
            <a:avLst/>
          </a:prstGeom>
          <a:noFill/>
          <a:ln>
            <a:noFill/>
          </a:ln>
        </p:spPr>
      </p:pic>
      <p:sp>
        <p:nvSpPr>
          <p:cNvPr id="389" name="Google Shape;389;p82"/>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Title Only">
  <p:cSld name="Title Only 2">
    <p:spTree>
      <p:nvGrpSpPr>
        <p:cNvPr id="1" name="Shape 390"/>
        <p:cNvGrpSpPr/>
        <p:nvPr/>
      </p:nvGrpSpPr>
      <p:grpSpPr>
        <a:xfrm>
          <a:off x="0" y="0"/>
          <a:ext cx="0" cy="0"/>
          <a:chOff x="0" y="0"/>
          <a:chExt cx="0" cy="0"/>
        </a:xfrm>
      </p:grpSpPr>
      <p:sp>
        <p:nvSpPr>
          <p:cNvPr id="391" name="Google Shape;391;p83"/>
          <p:cNvSpPr txBox="1"/>
          <p:nvPr/>
        </p:nvSpPr>
        <p:spPr>
          <a:xfrm>
            <a:off x="179405" y="6515165"/>
            <a:ext cx="2461929" cy="2565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87EBC"/>
              </a:buClr>
              <a:buSzPts val="1100"/>
              <a:buFont typeface="Century Gothic"/>
              <a:buNone/>
            </a:pPr>
            <a:r>
              <a:rPr lang="en-US" sz="1100" b="0" i="0" u="none" strike="noStrike" cap="none">
                <a:solidFill>
                  <a:srgbClr val="387EBC"/>
                </a:solidFill>
                <a:latin typeface="Century Gothic"/>
                <a:ea typeface="Century Gothic"/>
                <a:cs typeface="Century Gothic"/>
                <a:sym typeface="Century Gothic"/>
              </a:rPr>
              <a:t>© 2015 HealthHIV</a:t>
            </a:r>
            <a:endParaRPr sz="1400" b="0" i="0" u="none" strike="noStrike" cap="none">
              <a:solidFill>
                <a:srgbClr val="000000"/>
              </a:solidFill>
              <a:latin typeface="Arial"/>
              <a:ea typeface="Arial"/>
              <a:cs typeface="Arial"/>
              <a:sym typeface="Arial"/>
            </a:endParaRPr>
          </a:p>
        </p:txBody>
      </p:sp>
      <p:pic>
        <p:nvPicPr>
          <p:cNvPr id="392" name="Google Shape;392;p83" descr="Picture 9"/>
          <p:cNvPicPr preferRelativeResize="0"/>
          <p:nvPr/>
        </p:nvPicPr>
        <p:blipFill rotWithShape="1">
          <a:blip r:embed="rId2">
            <a:alphaModFix/>
          </a:blip>
          <a:srcRect/>
          <a:stretch/>
        </p:blipFill>
        <p:spPr>
          <a:xfrm>
            <a:off x="7563538" y="5968426"/>
            <a:ext cx="1580463" cy="889574"/>
          </a:xfrm>
          <a:prstGeom prst="rect">
            <a:avLst/>
          </a:prstGeom>
          <a:noFill/>
          <a:ln>
            <a:noFill/>
          </a:ln>
        </p:spPr>
      </p:pic>
      <p:sp>
        <p:nvSpPr>
          <p:cNvPr id="393" name="Google Shape;393;p83"/>
          <p:cNvSpPr txBox="1"/>
          <p:nvPr/>
        </p:nvSpPr>
        <p:spPr>
          <a:xfrm>
            <a:off x="179404" y="6515165"/>
            <a:ext cx="2461929" cy="2565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87EBC"/>
              </a:buClr>
              <a:buSzPts val="1100"/>
              <a:buFont typeface="Century Gothic"/>
              <a:buNone/>
            </a:pPr>
            <a:r>
              <a:rPr lang="en-US" sz="1100" b="0" i="0" u="none" strike="noStrike" cap="none">
                <a:solidFill>
                  <a:srgbClr val="387EBC"/>
                </a:solidFill>
                <a:latin typeface="Century Gothic"/>
                <a:ea typeface="Century Gothic"/>
                <a:cs typeface="Century Gothic"/>
                <a:sym typeface="Century Gothic"/>
              </a:rPr>
              <a:t>© 2015 HealthHIV</a:t>
            </a:r>
            <a:endParaRPr sz="1400" b="0" i="0" u="none" strike="noStrike" cap="none">
              <a:solidFill>
                <a:srgbClr val="000000"/>
              </a:solidFill>
              <a:latin typeface="Arial"/>
              <a:ea typeface="Arial"/>
              <a:cs typeface="Arial"/>
              <a:sym typeface="Arial"/>
            </a:endParaRPr>
          </a:p>
        </p:txBody>
      </p:sp>
      <p:pic>
        <p:nvPicPr>
          <p:cNvPr id="394" name="Google Shape;394;p83" descr="Picture 6"/>
          <p:cNvPicPr preferRelativeResize="0"/>
          <p:nvPr/>
        </p:nvPicPr>
        <p:blipFill rotWithShape="1">
          <a:blip r:embed="rId2">
            <a:alphaModFix/>
          </a:blip>
          <a:srcRect/>
          <a:stretch/>
        </p:blipFill>
        <p:spPr>
          <a:xfrm>
            <a:off x="7563538" y="5968426"/>
            <a:ext cx="1580463" cy="889574"/>
          </a:xfrm>
          <a:prstGeom prst="rect">
            <a:avLst/>
          </a:prstGeom>
          <a:noFill/>
          <a:ln>
            <a:noFill/>
          </a:ln>
        </p:spPr>
      </p:pic>
      <p:sp>
        <p:nvSpPr>
          <p:cNvPr id="395" name="Google Shape;395;p83"/>
          <p:cNvSpPr txBox="1">
            <a:spLocks noGrp="1"/>
          </p:cNvSpPr>
          <p:nvPr>
            <p:ph type="title"/>
          </p:nvPr>
        </p:nvSpPr>
        <p:spPr>
          <a:xfrm>
            <a:off x="0" y="-73276"/>
            <a:ext cx="9144000" cy="713357"/>
          </a:xfrm>
          <a:prstGeom prst="rect">
            <a:avLst/>
          </a:prstGeom>
          <a:solidFill>
            <a:srgbClr val="B1D6F1"/>
          </a:solid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1F497D"/>
              </a:buClr>
              <a:buSzPts val="4000"/>
              <a:buFont typeface="Century Gothic"/>
              <a:buNone/>
              <a:defRPr sz="4000">
                <a:solidFill>
                  <a:srgbClr val="1F497D"/>
                </a:solidFill>
                <a:latin typeface="Century Gothic"/>
                <a:ea typeface="Century Gothic"/>
                <a:cs typeface="Century Gothic"/>
                <a:sym typeface="Century Gothic"/>
              </a:defRPr>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pic>
        <p:nvPicPr>
          <p:cNvPr id="396" name="Google Shape;396;p83" descr="Picture 3"/>
          <p:cNvPicPr preferRelativeResize="0"/>
          <p:nvPr/>
        </p:nvPicPr>
        <p:blipFill rotWithShape="1">
          <a:blip r:embed="rId3">
            <a:alphaModFix/>
          </a:blip>
          <a:srcRect/>
          <a:stretch/>
        </p:blipFill>
        <p:spPr>
          <a:xfrm>
            <a:off x="7205326" y="6085597"/>
            <a:ext cx="1786021" cy="603966"/>
          </a:xfrm>
          <a:prstGeom prst="rect">
            <a:avLst/>
          </a:prstGeom>
          <a:noFill/>
          <a:ln>
            <a:noFill/>
          </a:ln>
        </p:spPr>
      </p:pic>
      <p:sp>
        <p:nvSpPr>
          <p:cNvPr id="397" name="Google Shape;397;p83"/>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Blank">
  <p:cSld name="Blank 2">
    <p:spTree>
      <p:nvGrpSpPr>
        <p:cNvPr id="1" name="Shape 398"/>
        <p:cNvGrpSpPr/>
        <p:nvPr/>
      </p:nvGrpSpPr>
      <p:grpSpPr>
        <a:xfrm>
          <a:off x="0" y="0"/>
          <a:ext cx="0" cy="0"/>
          <a:chOff x="0" y="0"/>
          <a:chExt cx="0" cy="0"/>
        </a:xfrm>
      </p:grpSpPr>
      <p:sp>
        <p:nvSpPr>
          <p:cNvPr id="399" name="Google Shape;399;p84"/>
          <p:cNvSpPr txBox="1"/>
          <p:nvPr/>
        </p:nvSpPr>
        <p:spPr>
          <a:xfrm>
            <a:off x="179405" y="6515165"/>
            <a:ext cx="2461929" cy="2565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87EBC"/>
              </a:buClr>
              <a:buSzPts val="1100"/>
              <a:buFont typeface="Century Gothic"/>
              <a:buNone/>
            </a:pPr>
            <a:r>
              <a:rPr lang="en-US" sz="1100" b="0" i="0" u="none" strike="noStrike" cap="none">
                <a:solidFill>
                  <a:srgbClr val="387EBC"/>
                </a:solidFill>
                <a:latin typeface="Century Gothic"/>
                <a:ea typeface="Century Gothic"/>
                <a:cs typeface="Century Gothic"/>
                <a:sym typeface="Century Gothic"/>
              </a:rPr>
              <a:t>© 2015 HealthHIV</a:t>
            </a:r>
            <a:endParaRPr sz="1400" b="0" i="0" u="none" strike="noStrike" cap="none">
              <a:solidFill>
                <a:srgbClr val="000000"/>
              </a:solidFill>
              <a:latin typeface="Arial"/>
              <a:ea typeface="Arial"/>
              <a:cs typeface="Arial"/>
              <a:sym typeface="Arial"/>
            </a:endParaRPr>
          </a:p>
        </p:txBody>
      </p:sp>
      <p:pic>
        <p:nvPicPr>
          <p:cNvPr id="400" name="Google Shape;400;p84" descr="Picture 9"/>
          <p:cNvPicPr preferRelativeResize="0"/>
          <p:nvPr/>
        </p:nvPicPr>
        <p:blipFill rotWithShape="1">
          <a:blip r:embed="rId2">
            <a:alphaModFix/>
          </a:blip>
          <a:srcRect/>
          <a:stretch/>
        </p:blipFill>
        <p:spPr>
          <a:xfrm>
            <a:off x="7563538" y="5968426"/>
            <a:ext cx="1580463" cy="889574"/>
          </a:xfrm>
          <a:prstGeom prst="rect">
            <a:avLst/>
          </a:prstGeom>
          <a:noFill/>
          <a:ln>
            <a:noFill/>
          </a:ln>
        </p:spPr>
      </p:pic>
      <p:sp>
        <p:nvSpPr>
          <p:cNvPr id="401" name="Google Shape;401;p84"/>
          <p:cNvSpPr txBox="1"/>
          <p:nvPr/>
        </p:nvSpPr>
        <p:spPr>
          <a:xfrm>
            <a:off x="179404" y="6515165"/>
            <a:ext cx="2461929" cy="2565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87EBC"/>
              </a:buClr>
              <a:buSzPts val="1100"/>
              <a:buFont typeface="Century Gothic"/>
              <a:buNone/>
            </a:pPr>
            <a:r>
              <a:rPr lang="en-US" sz="1100" b="0" i="0" u="none" strike="noStrike" cap="none">
                <a:solidFill>
                  <a:srgbClr val="387EBC"/>
                </a:solidFill>
                <a:latin typeface="Century Gothic"/>
                <a:ea typeface="Century Gothic"/>
                <a:cs typeface="Century Gothic"/>
                <a:sym typeface="Century Gothic"/>
              </a:rPr>
              <a:t>© 2015 HealthHIV</a:t>
            </a:r>
            <a:endParaRPr sz="1400" b="0" i="0" u="none" strike="noStrike" cap="none">
              <a:solidFill>
                <a:srgbClr val="000000"/>
              </a:solidFill>
              <a:latin typeface="Arial"/>
              <a:ea typeface="Arial"/>
              <a:cs typeface="Arial"/>
              <a:sym typeface="Arial"/>
            </a:endParaRPr>
          </a:p>
        </p:txBody>
      </p:sp>
      <p:pic>
        <p:nvPicPr>
          <p:cNvPr id="402" name="Google Shape;402;p84" descr="Picture 6"/>
          <p:cNvPicPr preferRelativeResize="0"/>
          <p:nvPr/>
        </p:nvPicPr>
        <p:blipFill rotWithShape="1">
          <a:blip r:embed="rId2">
            <a:alphaModFix/>
          </a:blip>
          <a:srcRect/>
          <a:stretch/>
        </p:blipFill>
        <p:spPr>
          <a:xfrm>
            <a:off x="7563538" y="5968426"/>
            <a:ext cx="1580463" cy="889574"/>
          </a:xfrm>
          <a:prstGeom prst="rect">
            <a:avLst/>
          </a:prstGeom>
          <a:noFill/>
          <a:ln>
            <a:noFill/>
          </a:ln>
        </p:spPr>
      </p:pic>
      <p:sp>
        <p:nvSpPr>
          <p:cNvPr id="403" name="Google Shape;403;p84"/>
          <p:cNvSpPr txBox="1">
            <a:spLocks noGrp="1"/>
          </p:cNvSpPr>
          <p:nvPr>
            <p:ph type="title"/>
          </p:nvPr>
        </p:nvSpPr>
        <p:spPr>
          <a:xfrm>
            <a:off x="0" y="-73276"/>
            <a:ext cx="9144000" cy="713357"/>
          </a:xfrm>
          <a:prstGeom prst="rect">
            <a:avLst/>
          </a:prstGeom>
          <a:solidFill>
            <a:srgbClr val="B1D6F1"/>
          </a:solid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1F497D"/>
              </a:buClr>
              <a:buSzPts val="4000"/>
              <a:buFont typeface="Century Gothic"/>
              <a:buNone/>
              <a:defRPr sz="4000">
                <a:solidFill>
                  <a:srgbClr val="1F497D"/>
                </a:solidFill>
                <a:latin typeface="Century Gothic"/>
                <a:ea typeface="Century Gothic"/>
                <a:cs typeface="Century Gothic"/>
                <a:sym typeface="Century Gothic"/>
              </a:defRPr>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sp>
        <p:nvSpPr>
          <p:cNvPr id="404" name="Google Shape;404;p84"/>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Content with Caption">
  <p:cSld name="Content with Caption 2">
    <p:spTree>
      <p:nvGrpSpPr>
        <p:cNvPr id="1" name="Shape 405"/>
        <p:cNvGrpSpPr/>
        <p:nvPr/>
      </p:nvGrpSpPr>
      <p:grpSpPr>
        <a:xfrm>
          <a:off x="0" y="0"/>
          <a:ext cx="0" cy="0"/>
          <a:chOff x="0" y="0"/>
          <a:chExt cx="0" cy="0"/>
        </a:xfrm>
      </p:grpSpPr>
      <p:sp>
        <p:nvSpPr>
          <p:cNvPr id="406" name="Google Shape;406;p85"/>
          <p:cNvSpPr txBox="1"/>
          <p:nvPr/>
        </p:nvSpPr>
        <p:spPr>
          <a:xfrm>
            <a:off x="179405" y="6515165"/>
            <a:ext cx="2461929" cy="2565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87EBC"/>
              </a:buClr>
              <a:buSzPts val="1100"/>
              <a:buFont typeface="Century Gothic"/>
              <a:buNone/>
            </a:pPr>
            <a:r>
              <a:rPr lang="en-US" sz="1100" b="0" i="0" u="none" strike="noStrike" cap="none">
                <a:solidFill>
                  <a:srgbClr val="387EBC"/>
                </a:solidFill>
                <a:latin typeface="Century Gothic"/>
                <a:ea typeface="Century Gothic"/>
                <a:cs typeface="Century Gothic"/>
                <a:sym typeface="Century Gothic"/>
              </a:rPr>
              <a:t>© 2015 HealthHIV</a:t>
            </a:r>
            <a:endParaRPr sz="1400" b="0" i="0" u="none" strike="noStrike" cap="none">
              <a:solidFill>
                <a:srgbClr val="000000"/>
              </a:solidFill>
              <a:latin typeface="Arial"/>
              <a:ea typeface="Arial"/>
              <a:cs typeface="Arial"/>
              <a:sym typeface="Arial"/>
            </a:endParaRPr>
          </a:p>
        </p:txBody>
      </p:sp>
      <p:pic>
        <p:nvPicPr>
          <p:cNvPr id="407" name="Google Shape;407;p85" descr="Picture 9"/>
          <p:cNvPicPr preferRelativeResize="0"/>
          <p:nvPr/>
        </p:nvPicPr>
        <p:blipFill rotWithShape="1">
          <a:blip r:embed="rId2">
            <a:alphaModFix/>
          </a:blip>
          <a:srcRect/>
          <a:stretch/>
        </p:blipFill>
        <p:spPr>
          <a:xfrm>
            <a:off x="7563538" y="5968426"/>
            <a:ext cx="1580463" cy="889574"/>
          </a:xfrm>
          <a:prstGeom prst="rect">
            <a:avLst/>
          </a:prstGeom>
          <a:noFill/>
          <a:ln>
            <a:noFill/>
          </a:ln>
        </p:spPr>
      </p:pic>
      <p:sp>
        <p:nvSpPr>
          <p:cNvPr id="408" name="Google Shape;408;p85"/>
          <p:cNvSpPr txBox="1"/>
          <p:nvPr/>
        </p:nvSpPr>
        <p:spPr>
          <a:xfrm>
            <a:off x="179404" y="6515165"/>
            <a:ext cx="2461929" cy="2565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87EBC"/>
              </a:buClr>
              <a:buSzPts val="1100"/>
              <a:buFont typeface="Century Gothic"/>
              <a:buNone/>
            </a:pPr>
            <a:r>
              <a:rPr lang="en-US" sz="1100" b="0" i="0" u="none" strike="noStrike" cap="none">
                <a:solidFill>
                  <a:srgbClr val="387EBC"/>
                </a:solidFill>
                <a:latin typeface="Century Gothic"/>
                <a:ea typeface="Century Gothic"/>
                <a:cs typeface="Century Gothic"/>
                <a:sym typeface="Century Gothic"/>
              </a:rPr>
              <a:t>© 2015 HealthHIV</a:t>
            </a:r>
            <a:endParaRPr sz="1400" b="0" i="0" u="none" strike="noStrike" cap="none">
              <a:solidFill>
                <a:srgbClr val="000000"/>
              </a:solidFill>
              <a:latin typeface="Arial"/>
              <a:ea typeface="Arial"/>
              <a:cs typeface="Arial"/>
              <a:sym typeface="Arial"/>
            </a:endParaRPr>
          </a:p>
        </p:txBody>
      </p:sp>
      <p:pic>
        <p:nvPicPr>
          <p:cNvPr id="409" name="Google Shape;409;p85" descr="Picture 6"/>
          <p:cNvPicPr preferRelativeResize="0"/>
          <p:nvPr/>
        </p:nvPicPr>
        <p:blipFill rotWithShape="1">
          <a:blip r:embed="rId2">
            <a:alphaModFix/>
          </a:blip>
          <a:srcRect/>
          <a:stretch/>
        </p:blipFill>
        <p:spPr>
          <a:xfrm>
            <a:off x="7563538" y="5968426"/>
            <a:ext cx="1580463" cy="889574"/>
          </a:xfrm>
          <a:prstGeom prst="rect">
            <a:avLst/>
          </a:prstGeom>
          <a:noFill/>
          <a:ln>
            <a:noFill/>
          </a:ln>
        </p:spPr>
      </p:pic>
      <p:sp>
        <p:nvSpPr>
          <p:cNvPr id="410" name="Google Shape;410;p85"/>
          <p:cNvSpPr txBox="1">
            <a:spLocks noGrp="1"/>
          </p:cNvSpPr>
          <p:nvPr>
            <p:ph type="title"/>
          </p:nvPr>
        </p:nvSpPr>
        <p:spPr>
          <a:xfrm>
            <a:off x="457201" y="273050"/>
            <a:ext cx="3008315" cy="1162050"/>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000000"/>
              </a:buClr>
              <a:buSzPts val="2000"/>
              <a:buFont typeface="Century Gothic"/>
              <a:buNone/>
              <a:defRPr sz="2000" b="1">
                <a:solidFill>
                  <a:srgbClr val="000000"/>
                </a:solidFill>
                <a:latin typeface="Century Gothic"/>
                <a:ea typeface="Century Gothic"/>
                <a:cs typeface="Century Gothic"/>
                <a:sym typeface="Century Gothic"/>
              </a:defRPr>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sp>
        <p:nvSpPr>
          <p:cNvPr id="411" name="Google Shape;411;p85"/>
          <p:cNvSpPr txBox="1">
            <a:spLocks noGrp="1"/>
          </p:cNvSpPr>
          <p:nvPr>
            <p:ph type="body" idx="1"/>
          </p:nvPr>
        </p:nvSpPr>
        <p:spPr>
          <a:xfrm>
            <a:off x="3575050" y="273071"/>
            <a:ext cx="5111750" cy="5853114"/>
          </a:xfrm>
          <a:prstGeom prst="rect">
            <a:avLst/>
          </a:prstGeom>
          <a:noFill/>
          <a:ln>
            <a:noFill/>
          </a:ln>
        </p:spPr>
        <p:txBody>
          <a:bodyPr spcFirstLastPara="1" wrap="square" lIns="45700" tIns="45700" rIns="45700" bIns="45700" anchor="t" anchorCtr="0">
            <a:normAutofit/>
          </a:bodyPr>
          <a:lstStyle>
            <a:lvl1pPr marL="457200" lvl="0" indent="-431800" algn="l">
              <a:lnSpc>
                <a:spcPct val="100000"/>
              </a:lnSpc>
              <a:spcBef>
                <a:spcPts val="700"/>
              </a:spcBef>
              <a:spcAft>
                <a:spcPts val="0"/>
              </a:spcAft>
              <a:buClr>
                <a:srgbClr val="000000"/>
              </a:buClr>
              <a:buSzPts val="3200"/>
              <a:buChar char="•"/>
              <a:defRPr sz="3200">
                <a:latin typeface="Century Gothic"/>
                <a:ea typeface="Century Gothic"/>
                <a:cs typeface="Century Gothic"/>
                <a:sym typeface="Century Gothic"/>
              </a:defRPr>
            </a:lvl1pPr>
            <a:lvl2pPr marL="914400" lvl="1" indent="-431800" algn="l">
              <a:lnSpc>
                <a:spcPct val="100000"/>
              </a:lnSpc>
              <a:spcBef>
                <a:spcPts val="700"/>
              </a:spcBef>
              <a:spcAft>
                <a:spcPts val="0"/>
              </a:spcAft>
              <a:buClr>
                <a:srgbClr val="000000"/>
              </a:buClr>
              <a:buSzPts val="3200"/>
              <a:buChar char="–"/>
              <a:defRPr sz="3200">
                <a:latin typeface="Century Gothic"/>
                <a:ea typeface="Century Gothic"/>
                <a:cs typeface="Century Gothic"/>
                <a:sym typeface="Century Gothic"/>
              </a:defRPr>
            </a:lvl2pPr>
            <a:lvl3pPr marL="1371600" lvl="2" indent="-431800" algn="l">
              <a:lnSpc>
                <a:spcPct val="100000"/>
              </a:lnSpc>
              <a:spcBef>
                <a:spcPts val="700"/>
              </a:spcBef>
              <a:spcAft>
                <a:spcPts val="0"/>
              </a:spcAft>
              <a:buClr>
                <a:srgbClr val="000000"/>
              </a:buClr>
              <a:buSzPts val="3200"/>
              <a:buChar char="•"/>
              <a:defRPr sz="3200">
                <a:latin typeface="Century Gothic"/>
                <a:ea typeface="Century Gothic"/>
                <a:cs typeface="Century Gothic"/>
                <a:sym typeface="Century Gothic"/>
              </a:defRPr>
            </a:lvl3pPr>
            <a:lvl4pPr marL="1828800" lvl="3" indent="-431800" algn="l">
              <a:lnSpc>
                <a:spcPct val="100000"/>
              </a:lnSpc>
              <a:spcBef>
                <a:spcPts val="700"/>
              </a:spcBef>
              <a:spcAft>
                <a:spcPts val="0"/>
              </a:spcAft>
              <a:buClr>
                <a:srgbClr val="000000"/>
              </a:buClr>
              <a:buSzPts val="3200"/>
              <a:buChar char="–"/>
              <a:defRPr sz="3200">
                <a:latin typeface="Century Gothic"/>
                <a:ea typeface="Century Gothic"/>
                <a:cs typeface="Century Gothic"/>
                <a:sym typeface="Century Gothic"/>
              </a:defRPr>
            </a:lvl4pPr>
            <a:lvl5pPr marL="2286000" lvl="4" indent="-431800" algn="l">
              <a:lnSpc>
                <a:spcPct val="100000"/>
              </a:lnSpc>
              <a:spcBef>
                <a:spcPts val="700"/>
              </a:spcBef>
              <a:spcAft>
                <a:spcPts val="0"/>
              </a:spcAft>
              <a:buClr>
                <a:srgbClr val="000000"/>
              </a:buClr>
              <a:buSzPts val="3200"/>
              <a:buChar char="»"/>
              <a:defRPr sz="3200">
                <a:latin typeface="Century Gothic"/>
                <a:ea typeface="Century Gothic"/>
                <a:cs typeface="Century Gothic"/>
                <a:sym typeface="Century Gothic"/>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412" name="Google Shape;412;p85"/>
          <p:cNvSpPr txBox="1">
            <a:spLocks noGrp="1"/>
          </p:cNvSpPr>
          <p:nvPr>
            <p:ph type="body" idx="2"/>
          </p:nvPr>
        </p:nvSpPr>
        <p:spPr>
          <a:xfrm>
            <a:off x="457201" y="1435103"/>
            <a:ext cx="3008315" cy="4691063"/>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413" name="Google Shape;413;p85"/>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Picture with Caption">
  <p:cSld name="Picture with Caption 2">
    <p:spTree>
      <p:nvGrpSpPr>
        <p:cNvPr id="1" name="Shape 414"/>
        <p:cNvGrpSpPr/>
        <p:nvPr/>
      </p:nvGrpSpPr>
      <p:grpSpPr>
        <a:xfrm>
          <a:off x="0" y="0"/>
          <a:ext cx="0" cy="0"/>
          <a:chOff x="0" y="0"/>
          <a:chExt cx="0" cy="0"/>
        </a:xfrm>
      </p:grpSpPr>
      <p:sp>
        <p:nvSpPr>
          <p:cNvPr id="415" name="Google Shape;415;p86"/>
          <p:cNvSpPr txBox="1"/>
          <p:nvPr/>
        </p:nvSpPr>
        <p:spPr>
          <a:xfrm>
            <a:off x="179405" y="6515165"/>
            <a:ext cx="2461929" cy="2565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87EBC"/>
              </a:buClr>
              <a:buSzPts val="1100"/>
              <a:buFont typeface="Century Gothic"/>
              <a:buNone/>
            </a:pPr>
            <a:r>
              <a:rPr lang="en-US" sz="1100" b="0" i="0" u="none" strike="noStrike" cap="none">
                <a:solidFill>
                  <a:srgbClr val="387EBC"/>
                </a:solidFill>
                <a:latin typeface="Century Gothic"/>
                <a:ea typeface="Century Gothic"/>
                <a:cs typeface="Century Gothic"/>
                <a:sym typeface="Century Gothic"/>
              </a:rPr>
              <a:t>© 2015 HealthHIV</a:t>
            </a:r>
            <a:endParaRPr sz="1400" b="0" i="0" u="none" strike="noStrike" cap="none">
              <a:solidFill>
                <a:srgbClr val="000000"/>
              </a:solidFill>
              <a:latin typeface="Arial"/>
              <a:ea typeface="Arial"/>
              <a:cs typeface="Arial"/>
              <a:sym typeface="Arial"/>
            </a:endParaRPr>
          </a:p>
        </p:txBody>
      </p:sp>
      <p:pic>
        <p:nvPicPr>
          <p:cNvPr id="416" name="Google Shape;416;p86" descr="Picture 9"/>
          <p:cNvPicPr preferRelativeResize="0"/>
          <p:nvPr/>
        </p:nvPicPr>
        <p:blipFill rotWithShape="1">
          <a:blip r:embed="rId2">
            <a:alphaModFix/>
          </a:blip>
          <a:srcRect/>
          <a:stretch/>
        </p:blipFill>
        <p:spPr>
          <a:xfrm>
            <a:off x="7563538" y="5968426"/>
            <a:ext cx="1580463" cy="889574"/>
          </a:xfrm>
          <a:prstGeom prst="rect">
            <a:avLst/>
          </a:prstGeom>
          <a:noFill/>
          <a:ln>
            <a:noFill/>
          </a:ln>
        </p:spPr>
      </p:pic>
      <p:sp>
        <p:nvSpPr>
          <p:cNvPr id="417" name="Google Shape;417;p86"/>
          <p:cNvSpPr txBox="1"/>
          <p:nvPr/>
        </p:nvSpPr>
        <p:spPr>
          <a:xfrm>
            <a:off x="179404" y="6515165"/>
            <a:ext cx="2461929" cy="2565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87EBC"/>
              </a:buClr>
              <a:buSzPts val="1100"/>
              <a:buFont typeface="Century Gothic"/>
              <a:buNone/>
            </a:pPr>
            <a:r>
              <a:rPr lang="en-US" sz="1100" b="0" i="0" u="none" strike="noStrike" cap="none">
                <a:solidFill>
                  <a:srgbClr val="387EBC"/>
                </a:solidFill>
                <a:latin typeface="Century Gothic"/>
                <a:ea typeface="Century Gothic"/>
                <a:cs typeface="Century Gothic"/>
                <a:sym typeface="Century Gothic"/>
              </a:rPr>
              <a:t>© 2015 HealthHIV</a:t>
            </a:r>
            <a:endParaRPr sz="1400" b="0" i="0" u="none" strike="noStrike" cap="none">
              <a:solidFill>
                <a:srgbClr val="000000"/>
              </a:solidFill>
              <a:latin typeface="Arial"/>
              <a:ea typeface="Arial"/>
              <a:cs typeface="Arial"/>
              <a:sym typeface="Arial"/>
            </a:endParaRPr>
          </a:p>
        </p:txBody>
      </p:sp>
      <p:pic>
        <p:nvPicPr>
          <p:cNvPr id="418" name="Google Shape;418;p86" descr="Picture 6"/>
          <p:cNvPicPr preferRelativeResize="0"/>
          <p:nvPr/>
        </p:nvPicPr>
        <p:blipFill rotWithShape="1">
          <a:blip r:embed="rId2">
            <a:alphaModFix/>
          </a:blip>
          <a:srcRect/>
          <a:stretch/>
        </p:blipFill>
        <p:spPr>
          <a:xfrm>
            <a:off x="7563538" y="5968426"/>
            <a:ext cx="1580463" cy="889574"/>
          </a:xfrm>
          <a:prstGeom prst="rect">
            <a:avLst/>
          </a:prstGeom>
          <a:noFill/>
          <a:ln>
            <a:noFill/>
          </a:ln>
        </p:spPr>
      </p:pic>
      <p:sp>
        <p:nvSpPr>
          <p:cNvPr id="419" name="Google Shape;419;p86"/>
          <p:cNvSpPr txBox="1">
            <a:spLocks noGrp="1"/>
          </p:cNvSpPr>
          <p:nvPr>
            <p:ph type="title"/>
          </p:nvPr>
        </p:nvSpPr>
        <p:spPr>
          <a:xfrm>
            <a:off x="1792288" y="4800600"/>
            <a:ext cx="5486401" cy="566738"/>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000000"/>
              </a:buClr>
              <a:buSzPts val="2000"/>
              <a:buFont typeface="Century Gothic"/>
              <a:buNone/>
              <a:defRPr sz="2000" b="1">
                <a:solidFill>
                  <a:srgbClr val="000000"/>
                </a:solidFill>
                <a:latin typeface="Century Gothic"/>
                <a:ea typeface="Century Gothic"/>
                <a:cs typeface="Century Gothic"/>
                <a:sym typeface="Century Gothic"/>
              </a:defRPr>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sp>
        <p:nvSpPr>
          <p:cNvPr id="420" name="Google Shape;420;p86"/>
          <p:cNvSpPr>
            <a:spLocks noGrp="1"/>
          </p:cNvSpPr>
          <p:nvPr>
            <p:ph type="pic" idx="2"/>
          </p:nvPr>
        </p:nvSpPr>
        <p:spPr>
          <a:xfrm>
            <a:off x="1792288" y="612775"/>
            <a:ext cx="5486401" cy="41148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00000"/>
              </a:buClr>
              <a:buSzPts val="4400"/>
              <a:buFont typeface="Arial"/>
              <a:buChar char="•"/>
              <a:defRPr sz="4400" b="0" i="0" u="none" strike="noStrike" cap="none">
                <a:solidFill>
                  <a:srgbClr val="000000"/>
                </a:solidFill>
                <a:latin typeface="Source Sans Pro Light"/>
                <a:ea typeface="Source Sans Pro Light"/>
                <a:cs typeface="Source Sans Pro Light"/>
                <a:sym typeface="Source Sans Pro Light"/>
              </a:defRPr>
            </a:lvl1pPr>
            <a:lvl2pPr marR="0" lvl="1" algn="l" rtl="0">
              <a:lnSpc>
                <a:spcPct val="90000"/>
              </a:lnSpc>
              <a:spcBef>
                <a:spcPts val="1000"/>
              </a:spcBef>
              <a:spcAft>
                <a:spcPts val="0"/>
              </a:spcAft>
              <a:buClr>
                <a:srgbClr val="000000"/>
              </a:buClr>
              <a:buSzPts val="4400"/>
              <a:buFont typeface="Arial"/>
              <a:buChar char="•"/>
              <a:defRPr sz="4400" b="0" i="0" u="none" strike="noStrike" cap="none">
                <a:solidFill>
                  <a:srgbClr val="000000"/>
                </a:solidFill>
                <a:latin typeface="Source Sans Pro Light"/>
                <a:ea typeface="Source Sans Pro Light"/>
                <a:cs typeface="Source Sans Pro Light"/>
                <a:sym typeface="Source Sans Pro Light"/>
              </a:defRPr>
            </a:lvl2pPr>
            <a:lvl3pPr marR="0" lvl="2" algn="l" rtl="0">
              <a:lnSpc>
                <a:spcPct val="90000"/>
              </a:lnSpc>
              <a:spcBef>
                <a:spcPts val="1000"/>
              </a:spcBef>
              <a:spcAft>
                <a:spcPts val="0"/>
              </a:spcAft>
              <a:buClr>
                <a:srgbClr val="000000"/>
              </a:buClr>
              <a:buSzPts val="4400"/>
              <a:buFont typeface="Arial"/>
              <a:buChar char="•"/>
              <a:defRPr sz="4400" b="0" i="0" u="none" strike="noStrike" cap="none">
                <a:solidFill>
                  <a:srgbClr val="000000"/>
                </a:solidFill>
                <a:latin typeface="Source Sans Pro Light"/>
                <a:ea typeface="Source Sans Pro Light"/>
                <a:cs typeface="Source Sans Pro Light"/>
                <a:sym typeface="Source Sans Pro Light"/>
              </a:defRPr>
            </a:lvl3pPr>
            <a:lvl4pPr marR="0" lvl="3" algn="l" rtl="0">
              <a:lnSpc>
                <a:spcPct val="90000"/>
              </a:lnSpc>
              <a:spcBef>
                <a:spcPts val="1000"/>
              </a:spcBef>
              <a:spcAft>
                <a:spcPts val="0"/>
              </a:spcAft>
              <a:buClr>
                <a:srgbClr val="000000"/>
              </a:buClr>
              <a:buSzPts val="4400"/>
              <a:buFont typeface="Arial"/>
              <a:buChar char="•"/>
              <a:defRPr sz="4400" b="0" i="0" u="none" strike="noStrike" cap="none">
                <a:solidFill>
                  <a:srgbClr val="000000"/>
                </a:solidFill>
                <a:latin typeface="Source Sans Pro Light"/>
                <a:ea typeface="Source Sans Pro Light"/>
                <a:cs typeface="Source Sans Pro Light"/>
                <a:sym typeface="Source Sans Pro Light"/>
              </a:defRPr>
            </a:lvl4pPr>
            <a:lvl5pPr marR="0" lvl="4" algn="l" rtl="0">
              <a:lnSpc>
                <a:spcPct val="90000"/>
              </a:lnSpc>
              <a:spcBef>
                <a:spcPts val="1000"/>
              </a:spcBef>
              <a:spcAft>
                <a:spcPts val="0"/>
              </a:spcAft>
              <a:buClr>
                <a:srgbClr val="000000"/>
              </a:buClr>
              <a:buSzPts val="4400"/>
              <a:buFont typeface="Arial"/>
              <a:buChar char="•"/>
              <a:defRPr sz="4400" b="0" i="0" u="none" strike="noStrike" cap="none">
                <a:solidFill>
                  <a:srgbClr val="000000"/>
                </a:solidFill>
                <a:latin typeface="Source Sans Pro Light"/>
                <a:ea typeface="Source Sans Pro Light"/>
                <a:cs typeface="Source Sans Pro Light"/>
                <a:sym typeface="Source Sans Pro Light"/>
              </a:defRPr>
            </a:lvl5pPr>
            <a:lvl6pPr marR="0" lvl="5" algn="l" rtl="0">
              <a:lnSpc>
                <a:spcPct val="90000"/>
              </a:lnSpc>
              <a:spcBef>
                <a:spcPts val="1000"/>
              </a:spcBef>
              <a:spcAft>
                <a:spcPts val="0"/>
              </a:spcAft>
              <a:buClr>
                <a:srgbClr val="000000"/>
              </a:buClr>
              <a:buSzPts val="4400"/>
              <a:buFont typeface="Arial"/>
              <a:buChar char="•"/>
              <a:defRPr sz="4400" b="0" i="0" u="none" strike="noStrike" cap="none">
                <a:solidFill>
                  <a:srgbClr val="000000"/>
                </a:solidFill>
                <a:latin typeface="Source Sans Pro Light"/>
                <a:ea typeface="Source Sans Pro Light"/>
                <a:cs typeface="Source Sans Pro Light"/>
                <a:sym typeface="Source Sans Pro Light"/>
              </a:defRPr>
            </a:lvl6pPr>
            <a:lvl7pPr marR="0" lvl="6" algn="l" rtl="0">
              <a:lnSpc>
                <a:spcPct val="90000"/>
              </a:lnSpc>
              <a:spcBef>
                <a:spcPts val="1000"/>
              </a:spcBef>
              <a:spcAft>
                <a:spcPts val="0"/>
              </a:spcAft>
              <a:buClr>
                <a:srgbClr val="000000"/>
              </a:buClr>
              <a:buSzPts val="4400"/>
              <a:buFont typeface="Arial"/>
              <a:buChar char="•"/>
              <a:defRPr sz="4400" b="0" i="0" u="none" strike="noStrike" cap="none">
                <a:solidFill>
                  <a:srgbClr val="000000"/>
                </a:solidFill>
                <a:latin typeface="Source Sans Pro Light"/>
                <a:ea typeface="Source Sans Pro Light"/>
                <a:cs typeface="Source Sans Pro Light"/>
                <a:sym typeface="Source Sans Pro Light"/>
              </a:defRPr>
            </a:lvl7pPr>
            <a:lvl8pPr marR="0" lvl="7" algn="l" rtl="0">
              <a:lnSpc>
                <a:spcPct val="90000"/>
              </a:lnSpc>
              <a:spcBef>
                <a:spcPts val="1000"/>
              </a:spcBef>
              <a:spcAft>
                <a:spcPts val="0"/>
              </a:spcAft>
              <a:buClr>
                <a:srgbClr val="000000"/>
              </a:buClr>
              <a:buSzPts val="4400"/>
              <a:buFont typeface="Arial"/>
              <a:buChar char="•"/>
              <a:defRPr sz="4400" b="0" i="0" u="none" strike="noStrike" cap="none">
                <a:solidFill>
                  <a:srgbClr val="000000"/>
                </a:solidFill>
                <a:latin typeface="Source Sans Pro Light"/>
                <a:ea typeface="Source Sans Pro Light"/>
                <a:cs typeface="Source Sans Pro Light"/>
                <a:sym typeface="Source Sans Pro Light"/>
              </a:defRPr>
            </a:lvl8pPr>
            <a:lvl9pPr marR="0" lvl="8" algn="l" rtl="0">
              <a:lnSpc>
                <a:spcPct val="90000"/>
              </a:lnSpc>
              <a:spcBef>
                <a:spcPts val="1000"/>
              </a:spcBef>
              <a:spcAft>
                <a:spcPts val="0"/>
              </a:spcAft>
              <a:buClr>
                <a:srgbClr val="000000"/>
              </a:buClr>
              <a:buSzPts val="4400"/>
              <a:buFont typeface="Arial"/>
              <a:buChar char="•"/>
              <a:defRPr sz="4400" b="0" i="0" u="none" strike="noStrike" cap="none">
                <a:solidFill>
                  <a:srgbClr val="000000"/>
                </a:solidFill>
                <a:latin typeface="Source Sans Pro Light"/>
                <a:ea typeface="Source Sans Pro Light"/>
                <a:cs typeface="Source Sans Pro Light"/>
                <a:sym typeface="Source Sans Pro Light"/>
              </a:defRPr>
            </a:lvl9pPr>
          </a:lstStyle>
          <a:p>
            <a:endParaRPr/>
          </a:p>
        </p:txBody>
      </p:sp>
      <p:sp>
        <p:nvSpPr>
          <p:cNvPr id="421" name="Google Shape;421;p86"/>
          <p:cNvSpPr txBox="1">
            <a:spLocks noGrp="1"/>
          </p:cNvSpPr>
          <p:nvPr>
            <p:ph type="body" idx="1"/>
          </p:nvPr>
        </p:nvSpPr>
        <p:spPr>
          <a:xfrm>
            <a:off x="1792288" y="5367337"/>
            <a:ext cx="5486401" cy="804863"/>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300"/>
              </a:spcBef>
              <a:spcAft>
                <a:spcPts val="0"/>
              </a:spcAft>
              <a:buClr>
                <a:srgbClr val="000000"/>
              </a:buClr>
              <a:buSzPts val="1400"/>
              <a:buFont typeface="Century Gothic"/>
              <a:buNone/>
              <a:defRPr sz="1400">
                <a:latin typeface="Century Gothic"/>
                <a:ea typeface="Century Gothic"/>
                <a:cs typeface="Century Gothic"/>
                <a:sym typeface="Century Gothic"/>
              </a:defRPr>
            </a:lvl1pPr>
            <a:lvl2pPr marL="914400" lvl="1" indent="-228600" algn="l">
              <a:lnSpc>
                <a:spcPct val="100000"/>
              </a:lnSpc>
              <a:spcBef>
                <a:spcPts val="300"/>
              </a:spcBef>
              <a:spcAft>
                <a:spcPts val="0"/>
              </a:spcAft>
              <a:buClr>
                <a:srgbClr val="000000"/>
              </a:buClr>
              <a:buSzPts val="1400"/>
              <a:buFont typeface="Century Gothic"/>
              <a:buNone/>
              <a:defRPr sz="1400">
                <a:latin typeface="Century Gothic"/>
                <a:ea typeface="Century Gothic"/>
                <a:cs typeface="Century Gothic"/>
                <a:sym typeface="Century Gothic"/>
              </a:defRPr>
            </a:lvl2pPr>
            <a:lvl3pPr marL="1371600" lvl="2" indent="-228600" algn="l">
              <a:lnSpc>
                <a:spcPct val="100000"/>
              </a:lnSpc>
              <a:spcBef>
                <a:spcPts val="300"/>
              </a:spcBef>
              <a:spcAft>
                <a:spcPts val="0"/>
              </a:spcAft>
              <a:buClr>
                <a:srgbClr val="000000"/>
              </a:buClr>
              <a:buSzPts val="1400"/>
              <a:buFont typeface="Century Gothic"/>
              <a:buNone/>
              <a:defRPr sz="1400">
                <a:latin typeface="Century Gothic"/>
                <a:ea typeface="Century Gothic"/>
                <a:cs typeface="Century Gothic"/>
                <a:sym typeface="Century Gothic"/>
              </a:defRPr>
            </a:lvl3pPr>
            <a:lvl4pPr marL="1828800" lvl="3" indent="-228600" algn="l">
              <a:lnSpc>
                <a:spcPct val="100000"/>
              </a:lnSpc>
              <a:spcBef>
                <a:spcPts val="300"/>
              </a:spcBef>
              <a:spcAft>
                <a:spcPts val="0"/>
              </a:spcAft>
              <a:buClr>
                <a:srgbClr val="000000"/>
              </a:buClr>
              <a:buSzPts val="1400"/>
              <a:buFont typeface="Century Gothic"/>
              <a:buNone/>
              <a:defRPr sz="1400">
                <a:latin typeface="Century Gothic"/>
                <a:ea typeface="Century Gothic"/>
                <a:cs typeface="Century Gothic"/>
                <a:sym typeface="Century Gothic"/>
              </a:defRPr>
            </a:lvl4pPr>
            <a:lvl5pPr marL="2286000" lvl="4" indent="-228600" algn="l">
              <a:lnSpc>
                <a:spcPct val="100000"/>
              </a:lnSpc>
              <a:spcBef>
                <a:spcPts val="300"/>
              </a:spcBef>
              <a:spcAft>
                <a:spcPts val="0"/>
              </a:spcAft>
              <a:buClr>
                <a:srgbClr val="000000"/>
              </a:buClr>
              <a:buSzPts val="1400"/>
              <a:buFont typeface="Century Gothic"/>
              <a:buNone/>
              <a:defRPr sz="1400">
                <a:latin typeface="Century Gothic"/>
                <a:ea typeface="Century Gothic"/>
                <a:cs typeface="Century Gothic"/>
                <a:sym typeface="Century Gothic"/>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422" name="Google Shape;422;p86"/>
          <p:cNvSpPr/>
          <p:nvPr/>
        </p:nvSpPr>
        <p:spPr>
          <a:xfrm>
            <a:off x="0" y="-73276"/>
            <a:ext cx="9144000" cy="713356"/>
          </a:xfrm>
          <a:prstGeom prst="rect">
            <a:avLst/>
          </a:prstGeom>
          <a:solidFill>
            <a:srgbClr val="B1D6F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1F497D"/>
              </a:buClr>
              <a:buSzPts val="4000"/>
              <a:buFont typeface="Century Gothic"/>
              <a:buNone/>
            </a:pPr>
            <a:endParaRPr sz="4000" b="0" i="0" u="none" strike="noStrike" cap="none">
              <a:solidFill>
                <a:srgbClr val="1F497D"/>
              </a:solidFill>
              <a:latin typeface="Century Gothic"/>
              <a:ea typeface="Century Gothic"/>
              <a:cs typeface="Century Gothic"/>
              <a:sym typeface="Century Gothic"/>
            </a:endParaRPr>
          </a:p>
        </p:txBody>
      </p:sp>
      <p:grpSp>
        <p:nvGrpSpPr>
          <p:cNvPr id="423" name="Google Shape;423;p86"/>
          <p:cNvGrpSpPr/>
          <p:nvPr/>
        </p:nvGrpSpPr>
        <p:grpSpPr>
          <a:xfrm>
            <a:off x="0" y="-73468"/>
            <a:ext cx="9144000" cy="713741"/>
            <a:chOff x="0" y="0"/>
            <a:chExt cx="9144000" cy="713740"/>
          </a:xfrm>
        </p:grpSpPr>
        <p:sp>
          <p:nvSpPr>
            <p:cNvPr id="424" name="Google Shape;424;p86"/>
            <p:cNvSpPr/>
            <p:nvPr/>
          </p:nvSpPr>
          <p:spPr>
            <a:xfrm>
              <a:off x="0" y="192"/>
              <a:ext cx="9144000" cy="713356"/>
            </a:xfrm>
            <a:prstGeom prst="rect">
              <a:avLst/>
            </a:prstGeom>
            <a:solidFill>
              <a:srgbClr val="B1D6F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1F497D"/>
                </a:buClr>
                <a:buSzPts val="4000"/>
                <a:buFont typeface="Century Gothic"/>
                <a:buNone/>
              </a:pPr>
              <a:endParaRPr sz="4000" b="0" i="0" u="none" strike="noStrike" cap="none">
                <a:solidFill>
                  <a:srgbClr val="1F497D"/>
                </a:solidFill>
                <a:latin typeface="Century Gothic"/>
                <a:ea typeface="Century Gothic"/>
                <a:cs typeface="Century Gothic"/>
                <a:sym typeface="Century Gothic"/>
              </a:endParaRPr>
            </a:p>
          </p:txBody>
        </p:sp>
        <p:sp>
          <p:nvSpPr>
            <p:cNvPr id="425" name="Google Shape;425;p86"/>
            <p:cNvSpPr txBox="1"/>
            <p:nvPr/>
          </p:nvSpPr>
          <p:spPr>
            <a:xfrm>
              <a:off x="45719" y="0"/>
              <a:ext cx="9052562" cy="71374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1F497D"/>
                </a:buClr>
                <a:buSzPts val="4000"/>
                <a:buFont typeface="Century Gothic"/>
                <a:buNone/>
              </a:pPr>
              <a:r>
                <a:rPr lang="en-US" sz="4000" b="0" i="0" u="none" strike="noStrike" cap="none">
                  <a:solidFill>
                    <a:srgbClr val="1F497D"/>
                  </a:solidFill>
                  <a:latin typeface="Century Gothic"/>
                  <a:ea typeface="Century Gothic"/>
                  <a:cs typeface="Century Gothic"/>
                  <a:sym typeface="Century Gothic"/>
                </a:rPr>
                <a:t>Click to edit Master title style</a:t>
              </a:r>
              <a:endParaRPr sz="1400" b="0" i="0" u="none" strike="noStrike" cap="none">
                <a:solidFill>
                  <a:srgbClr val="000000"/>
                </a:solidFill>
                <a:latin typeface="Arial"/>
                <a:ea typeface="Arial"/>
                <a:cs typeface="Arial"/>
                <a:sym typeface="Arial"/>
              </a:endParaRPr>
            </a:p>
          </p:txBody>
        </p:sp>
      </p:grpSp>
      <p:sp>
        <p:nvSpPr>
          <p:cNvPr id="426" name="Google Shape;426;p86"/>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Title Slide">
  <p:cSld name="Title Slide 3">
    <p:spTree>
      <p:nvGrpSpPr>
        <p:cNvPr id="1" name="Shape 427"/>
        <p:cNvGrpSpPr/>
        <p:nvPr/>
      </p:nvGrpSpPr>
      <p:grpSpPr>
        <a:xfrm>
          <a:off x="0" y="0"/>
          <a:ext cx="0" cy="0"/>
          <a:chOff x="0" y="0"/>
          <a:chExt cx="0" cy="0"/>
        </a:xfrm>
      </p:grpSpPr>
      <p:sp>
        <p:nvSpPr>
          <p:cNvPr id="428" name="Google Shape;428;p87"/>
          <p:cNvSpPr txBox="1">
            <a:spLocks noGrp="1"/>
          </p:cNvSpPr>
          <p:nvPr>
            <p:ph type="title"/>
          </p:nvPr>
        </p:nvSpPr>
        <p:spPr>
          <a:xfrm>
            <a:off x="1143000" y="2235200"/>
            <a:ext cx="6858000" cy="2387600"/>
          </a:xfrm>
          <a:prstGeom prst="rect">
            <a:avLst/>
          </a:prstGeom>
          <a:noFill/>
          <a:ln>
            <a:noFill/>
          </a:ln>
        </p:spPr>
        <p:txBody>
          <a:bodyPr spcFirstLastPara="1" wrap="square" lIns="45700" tIns="45700" rIns="45700" bIns="45700" anchor="ctr" anchorCtr="0">
            <a:normAutofit/>
          </a:bodyPr>
          <a:lstStyle>
            <a:lvl1pPr lvl="0" algn="ctr">
              <a:lnSpc>
                <a:spcPct val="90000"/>
              </a:lnSpc>
              <a:spcBef>
                <a:spcPts val="0"/>
              </a:spcBef>
              <a:spcAft>
                <a:spcPts val="0"/>
              </a:spcAft>
              <a:buClr>
                <a:srgbClr val="A50021"/>
              </a:buClr>
              <a:buSzPts val="6000"/>
              <a:buFont typeface="Arial"/>
              <a:buNone/>
              <a:defRPr sz="6000"/>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sp>
        <p:nvSpPr>
          <p:cNvPr id="429" name="Google Shape;429;p87"/>
          <p:cNvSpPr txBox="1">
            <a:spLocks noGrp="1"/>
          </p:cNvSpPr>
          <p:nvPr>
            <p:ph type="body" idx="1"/>
          </p:nvPr>
        </p:nvSpPr>
        <p:spPr>
          <a:xfrm>
            <a:off x="1143000" y="5594679"/>
            <a:ext cx="6858000" cy="577517"/>
          </a:xfrm>
          <a:prstGeom prst="rect">
            <a:avLst/>
          </a:prstGeom>
          <a:noFill/>
          <a:ln>
            <a:noFill/>
          </a:ln>
        </p:spPr>
        <p:txBody>
          <a:bodyPr spcFirstLastPara="1" wrap="square" lIns="45700" tIns="45700" rIns="45700" bIns="45700" anchor="t" anchorCtr="0">
            <a:normAutofit/>
          </a:bodyPr>
          <a:lstStyle>
            <a:lvl1pPr marL="457200" lvl="0" indent="-228600" algn="ctr">
              <a:lnSpc>
                <a:spcPct val="90000"/>
              </a:lnSpc>
              <a:spcBef>
                <a:spcPts val="1000"/>
              </a:spcBef>
              <a:spcAft>
                <a:spcPts val="0"/>
              </a:spcAft>
              <a:buClr>
                <a:srgbClr val="000000"/>
              </a:buClr>
              <a:buSzPts val="3600"/>
              <a:buFont typeface="Arial"/>
              <a:buNone/>
              <a:defRPr sz="3600">
                <a:latin typeface="Arial"/>
                <a:ea typeface="Arial"/>
                <a:cs typeface="Arial"/>
                <a:sym typeface="Arial"/>
              </a:defRPr>
            </a:lvl1pPr>
            <a:lvl2pPr marL="914400" lvl="1" indent="-228600" algn="ctr">
              <a:lnSpc>
                <a:spcPct val="90000"/>
              </a:lnSpc>
              <a:spcBef>
                <a:spcPts val="1000"/>
              </a:spcBef>
              <a:spcAft>
                <a:spcPts val="0"/>
              </a:spcAft>
              <a:buClr>
                <a:srgbClr val="000000"/>
              </a:buClr>
              <a:buSzPts val="3600"/>
              <a:buFont typeface="Arial"/>
              <a:buNone/>
              <a:defRPr sz="3600">
                <a:latin typeface="Arial"/>
                <a:ea typeface="Arial"/>
                <a:cs typeface="Arial"/>
                <a:sym typeface="Arial"/>
              </a:defRPr>
            </a:lvl2pPr>
            <a:lvl3pPr marL="1371600" lvl="2" indent="-228600" algn="ctr">
              <a:lnSpc>
                <a:spcPct val="90000"/>
              </a:lnSpc>
              <a:spcBef>
                <a:spcPts val="1000"/>
              </a:spcBef>
              <a:spcAft>
                <a:spcPts val="0"/>
              </a:spcAft>
              <a:buClr>
                <a:srgbClr val="000000"/>
              </a:buClr>
              <a:buSzPts val="3600"/>
              <a:buFont typeface="Arial"/>
              <a:buNone/>
              <a:defRPr sz="3600">
                <a:latin typeface="Arial"/>
                <a:ea typeface="Arial"/>
                <a:cs typeface="Arial"/>
                <a:sym typeface="Arial"/>
              </a:defRPr>
            </a:lvl3pPr>
            <a:lvl4pPr marL="1828800" lvl="3" indent="-228600" algn="ctr">
              <a:lnSpc>
                <a:spcPct val="90000"/>
              </a:lnSpc>
              <a:spcBef>
                <a:spcPts val="1000"/>
              </a:spcBef>
              <a:spcAft>
                <a:spcPts val="0"/>
              </a:spcAft>
              <a:buClr>
                <a:srgbClr val="000000"/>
              </a:buClr>
              <a:buSzPts val="3600"/>
              <a:buFont typeface="Arial"/>
              <a:buNone/>
              <a:defRPr sz="3600">
                <a:latin typeface="Arial"/>
                <a:ea typeface="Arial"/>
                <a:cs typeface="Arial"/>
                <a:sym typeface="Arial"/>
              </a:defRPr>
            </a:lvl4pPr>
            <a:lvl5pPr marL="2286000" lvl="4" indent="-228600" algn="ctr">
              <a:lnSpc>
                <a:spcPct val="90000"/>
              </a:lnSpc>
              <a:spcBef>
                <a:spcPts val="1000"/>
              </a:spcBef>
              <a:spcAft>
                <a:spcPts val="0"/>
              </a:spcAft>
              <a:buClr>
                <a:srgbClr val="000000"/>
              </a:buClr>
              <a:buSzPts val="3600"/>
              <a:buFont typeface="Arial"/>
              <a:buNone/>
              <a:defRPr sz="3600">
                <a:latin typeface="Arial"/>
                <a:ea typeface="Arial"/>
                <a:cs typeface="Arial"/>
                <a:sym typeface="Arial"/>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430" name="Google Shape;430;p87"/>
          <p:cNvSpPr txBox="1"/>
          <p:nvPr/>
        </p:nvSpPr>
        <p:spPr>
          <a:xfrm>
            <a:off x="585759" y="6309643"/>
            <a:ext cx="7972485" cy="501651"/>
          </a:xfrm>
          <a:prstGeom prst="rect">
            <a:avLst/>
          </a:prstGeom>
          <a:noFill/>
          <a:ln>
            <a:noFill/>
          </a:ln>
        </p:spPr>
        <p:txBody>
          <a:bodyPr spcFirstLastPara="1" wrap="square" lIns="45700" tIns="45700" rIns="45700" bIns="45700" anchor="b" anchorCtr="0">
            <a:spAutoFit/>
          </a:bodyPr>
          <a:lstStyle/>
          <a:p>
            <a:pPr marL="0" marR="0" lvl="0" indent="0" algn="ctr" rtl="0">
              <a:lnSpc>
                <a:spcPct val="90000"/>
              </a:lnSpc>
              <a:spcBef>
                <a:spcPts val="0"/>
              </a:spcBef>
              <a:spcAft>
                <a:spcPts val="0"/>
              </a:spcAft>
              <a:buClr>
                <a:srgbClr val="A50021"/>
              </a:buClr>
              <a:buSzPts val="1400"/>
              <a:buFont typeface="Open Sans Light"/>
              <a:buNone/>
            </a:pPr>
            <a:r>
              <a:rPr lang="en-US" sz="1400" b="0" i="0" u="none" strike="noStrike" cap="none">
                <a:solidFill>
                  <a:srgbClr val="A50021"/>
                </a:solidFill>
                <a:latin typeface="Open Sans Light"/>
                <a:ea typeface="Open Sans Light"/>
                <a:cs typeface="Open Sans Light"/>
                <a:sym typeface="Open Sans Light"/>
              </a:rPr>
              <a:t>200 WEST JACKSON BLVD. | SUITE 2100 | CHICAGO IL  60606 | TEL 312-922-2322 | FAX 312-922-2916 | AIDSCHICAGO.ORG</a:t>
            </a:r>
            <a:endParaRPr sz="1400" b="0" i="0" u="none" strike="noStrike" cap="none">
              <a:solidFill>
                <a:srgbClr val="000000"/>
              </a:solidFill>
              <a:latin typeface="Arial"/>
              <a:ea typeface="Arial"/>
              <a:cs typeface="Arial"/>
              <a:sym typeface="Arial"/>
            </a:endParaRPr>
          </a:p>
        </p:txBody>
      </p:sp>
      <p:sp>
        <p:nvSpPr>
          <p:cNvPr id="431" name="Google Shape;431;p87"/>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p:cSld name="Title and Content 3">
    <p:spTree>
      <p:nvGrpSpPr>
        <p:cNvPr id="1" name="Shape 432"/>
        <p:cNvGrpSpPr/>
        <p:nvPr/>
      </p:nvGrpSpPr>
      <p:grpSpPr>
        <a:xfrm>
          <a:off x="0" y="0"/>
          <a:ext cx="0" cy="0"/>
          <a:chOff x="0" y="0"/>
          <a:chExt cx="0" cy="0"/>
        </a:xfrm>
      </p:grpSpPr>
      <p:sp>
        <p:nvSpPr>
          <p:cNvPr id="433" name="Google Shape;433;p88"/>
          <p:cNvSpPr txBox="1">
            <a:spLocks noGrp="1"/>
          </p:cNvSpPr>
          <p:nvPr>
            <p:ph type="title"/>
          </p:nvPr>
        </p:nvSpPr>
        <p:spPr>
          <a:xfrm>
            <a:off x="339891" y="300789"/>
            <a:ext cx="7886701" cy="700754"/>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A50021"/>
              </a:buClr>
              <a:buSzPts val="1800"/>
              <a:buNone/>
              <a:defRPr/>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sp>
        <p:nvSpPr>
          <p:cNvPr id="434" name="Google Shape;434;p88"/>
          <p:cNvSpPr txBox="1">
            <a:spLocks noGrp="1"/>
          </p:cNvSpPr>
          <p:nvPr>
            <p:ph type="body" idx="1"/>
          </p:nvPr>
        </p:nvSpPr>
        <p:spPr>
          <a:xfrm>
            <a:off x="628650" y="1825625"/>
            <a:ext cx="7886700" cy="4351338"/>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435" name="Google Shape;435;p88"/>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resenters">
  <p:cSld name="presenters">
    <p:spTree>
      <p:nvGrpSpPr>
        <p:cNvPr id="1" name="Shape 42"/>
        <p:cNvGrpSpPr/>
        <p:nvPr/>
      </p:nvGrpSpPr>
      <p:grpSpPr>
        <a:xfrm>
          <a:off x="0" y="0"/>
          <a:ext cx="0" cy="0"/>
          <a:chOff x="0" y="0"/>
          <a:chExt cx="0" cy="0"/>
        </a:xfrm>
      </p:grpSpPr>
      <p:sp>
        <p:nvSpPr>
          <p:cNvPr id="43" name="Google Shape;43;p19"/>
          <p:cNvSpPr txBox="1">
            <a:spLocks noGrp="1"/>
          </p:cNvSpPr>
          <p:nvPr>
            <p:ph type="title"/>
          </p:nvPr>
        </p:nvSpPr>
        <p:spPr>
          <a:xfrm>
            <a:off x="457200" y="274637"/>
            <a:ext cx="82296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cxnSp>
        <p:nvCxnSpPr>
          <p:cNvPr id="44" name="Google Shape;44;p19"/>
          <p:cNvCxnSpPr/>
          <p:nvPr/>
        </p:nvCxnSpPr>
        <p:spPr>
          <a:xfrm>
            <a:off x="457200" y="1143000"/>
            <a:ext cx="8229600" cy="0"/>
          </a:xfrm>
          <a:prstGeom prst="straightConnector1">
            <a:avLst/>
          </a:prstGeom>
          <a:noFill/>
          <a:ln w="63500" cap="sq" cmpd="sng">
            <a:solidFill>
              <a:schemeClr val="accent2"/>
            </a:solidFill>
            <a:prstDash val="solid"/>
            <a:miter lim="8000"/>
            <a:headEnd type="none" w="sm" len="sm"/>
            <a:tailEnd type="none" w="sm" len="sm"/>
          </a:ln>
        </p:spPr>
      </p:cxnSp>
      <p:sp>
        <p:nvSpPr>
          <p:cNvPr id="45" name="Google Shape;45;p19"/>
          <p:cNvSpPr>
            <a:spLocks noGrp="1"/>
          </p:cNvSpPr>
          <p:nvPr>
            <p:ph type="pic" idx="2"/>
          </p:nvPr>
        </p:nvSpPr>
        <p:spPr>
          <a:xfrm>
            <a:off x="457200" y="1371600"/>
            <a:ext cx="2286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 name="Google Shape;46;p19"/>
          <p:cNvSpPr txBox="1">
            <a:spLocks noGrp="1"/>
          </p:cNvSpPr>
          <p:nvPr>
            <p:ph type="body" idx="1"/>
          </p:nvPr>
        </p:nvSpPr>
        <p:spPr>
          <a:xfrm>
            <a:off x="457200" y="4267200"/>
            <a:ext cx="2286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40"/>
              </a:spcBef>
              <a:spcAft>
                <a:spcPts val="0"/>
              </a:spcAft>
              <a:buSzPts val="2000"/>
              <a:buNone/>
              <a:defRPr sz="2000"/>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
        <p:nvSpPr>
          <p:cNvPr id="47" name="Google Shape;47;p19"/>
          <p:cNvSpPr>
            <a:spLocks noGrp="1"/>
          </p:cNvSpPr>
          <p:nvPr>
            <p:ph type="pic" idx="3"/>
          </p:nvPr>
        </p:nvSpPr>
        <p:spPr>
          <a:xfrm>
            <a:off x="3429000" y="1371600"/>
            <a:ext cx="2286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 name="Google Shape;48;p19"/>
          <p:cNvSpPr txBox="1">
            <a:spLocks noGrp="1"/>
          </p:cNvSpPr>
          <p:nvPr>
            <p:ph type="body" idx="4"/>
          </p:nvPr>
        </p:nvSpPr>
        <p:spPr>
          <a:xfrm>
            <a:off x="3429000" y="4267200"/>
            <a:ext cx="2286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40"/>
              </a:spcBef>
              <a:spcAft>
                <a:spcPts val="0"/>
              </a:spcAft>
              <a:buSzPts val="2000"/>
              <a:buNone/>
              <a:defRPr sz="2000"/>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
        <p:nvSpPr>
          <p:cNvPr id="49" name="Google Shape;49;p19"/>
          <p:cNvSpPr>
            <a:spLocks noGrp="1"/>
          </p:cNvSpPr>
          <p:nvPr>
            <p:ph type="pic" idx="5"/>
          </p:nvPr>
        </p:nvSpPr>
        <p:spPr>
          <a:xfrm>
            <a:off x="6400800" y="1371600"/>
            <a:ext cx="2286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 name="Google Shape;50;p19"/>
          <p:cNvSpPr txBox="1">
            <a:spLocks noGrp="1"/>
          </p:cNvSpPr>
          <p:nvPr>
            <p:ph type="body" idx="6"/>
          </p:nvPr>
        </p:nvSpPr>
        <p:spPr>
          <a:xfrm>
            <a:off x="6400800" y="4267200"/>
            <a:ext cx="2286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640"/>
              </a:spcBef>
              <a:spcAft>
                <a:spcPts val="0"/>
              </a:spcAft>
              <a:buSzPts val="2000"/>
              <a:buNone/>
              <a:defRPr sz="2000"/>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wo Content">
  <p:cSld name="Two Content 4">
    <p:spTree>
      <p:nvGrpSpPr>
        <p:cNvPr id="1" name="Shape 436"/>
        <p:cNvGrpSpPr/>
        <p:nvPr/>
      </p:nvGrpSpPr>
      <p:grpSpPr>
        <a:xfrm>
          <a:off x="0" y="0"/>
          <a:ext cx="0" cy="0"/>
          <a:chOff x="0" y="0"/>
          <a:chExt cx="0" cy="0"/>
        </a:xfrm>
      </p:grpSpPr>
      <p:sp>
        <p:nvSpPr>
          <p:cNvPr id="437" name="Google Shape;437;p89"/>
          <p:cNvSpPr txBox="1">
            <a:spLocks noGrp="1"/>
          </p:cNvSpPr>
          <p:nvPr>
            <p:ph type="body" idx="1"/>
          </p:nvPr>
        </p:nvSpPr>
        <p:spPr>
          <a:xfrm>
            <a:off x="628650" y="1825625"/>
            <a:ext cx="3886200" cy="4351338"/>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438" name="Google Shape;438;p89"/>
          <p:cNvSpPr txBox="1">
            <a:spLocks noGrp="1"/>
          </p:cNvSpPr>
          <p:nvPr>
            <p:ph type="title"/>
          </p:nvPr>
        </p:nvSpPr>
        <p:spPr>
          <a:xfrm>
            <a:off x="339891" y="300789"/>
            <a:ext cx="7886701" cy="700754"/>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A50021"/>
              </a:buClr>
              <a:buSzPts val="1800"/>
              <a:buNone/>
              <a:defRPr/>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sp>
        <p:nvSpPr>
          <p:cNvPr id="439" name="Google Shape;439;p89"/>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mparison">
  <p:cSld name="Comparison 4">
    <p:spTree>
      <p:nvGrpSpPr>
        <p:cNvPr id="1" name="Shape 440"/>
        <p:cNvGrpSpPr/>
        <p:nvPr/>
      </p:nvGrpSpPr>
      <p:grpSpPr>
        <a:xfrm>
          <a:off x="0" y="0"/>
          <a:ext cx="0" cy="0"/>
          <a:chOff x="0" y="0"/>
          <a:chExt cx="0" cy="0"/>
        </a:xfrm>
      </p:grpSpPr>
      <p:sp>
        <p:nvSpPr>
          <p:cNvPr id="441" name="Google Shape;441;p90"/>
          <p:cNvSpPr txBox="1">
            <a:spLocks noGrp="1"/>
          </p:cNvSpPr>
          <p:nvPr>
            <p:ph type="body" idx="1"/>
          </p:nvPr>
        </p:nvSpPr>
        <p:spPr>
          <a:xfrm>
            <a:off x="629841" y="1681163"/>
            <a:ext cx="3868341" cy="823913"/>
          </a:xfrm>
          <a:prstGeom prst="rect">
            <a:avLst/>
          </a:prstGeom>
          <a:noFill/>
          <a:ln>
            <a:noFill/>
          </a:ln>
        </p:spPr>
        <p:txBody>
          <a:bodyPr spcFirstLastPara="1" wrap="square" lIns="45700" tIns="45700" rIns="45700" bIns="45700" anchor="b" anchorCtr="0">
            <a:normAutofit/>
          </a:bodyPr>
          <a:lstStyle>
            <a:lvl1pPr marL="457200" lvl="0" indent="-228600" algn="l">
              <a:lnSpc>
                <a:spcPct val="90000"/>
              </a:lnSpc>
              <a:spcBef>
                <a:spcPts val="1000"/>
              </a:spcBef>
              <a:spcAft>
                <a:spcPts val="0"/>
              </a:spcAft>
              <a:buClr>
                <a:srgbClr val="000000"/>
              </a:buClr>
              <a:buSzPts val="2400"/>
              <a:buFont typeface="Source Sans Pro Light"/>
              <a:buNone/>
              <a:defRPr sz="2400" b="1"/>
            </a:lvl1pPr>
            <a:lvl2pPr marL="914400" lvl="1" indent="-228600" algn="l">
              <a:lnSpc>
                <a:spcPct val="90000"/>
              </a:lnSpc>
              <a:spcBef>
                <a:spcPts val="1000"/>
              </a:spcBef>
              <a:spcAft>
                <a:spcPts val="0"/>
              </a:spcAft>
              <a:buClr>
                <a:srgbClr val="000000"/>
              </a:buClr>
              <a:buSzPts val="2400"/>
              <a:buFont typeface="Source Sans Pro Light"/>
              <a:buNone/>
              <a:defRPr sz="2400" b="1"/>
            </a:lvl2pPr>
            <a:lvl3pPr marL="1371600" lvl="2" indent="-228600" algn="l">
              <a:lnSpc>
                <a:spcPct val="90000"/>
              </a:lnSpc>
              <a:spcBef>
                <a:spcPts val="1000"/>
              </a:spcBef>
              <a:spcAft>
                <a:spcPts val="0"/>
              </a:spcAft>
              <a:buClr>
                <a:srgbClr val="000000"/>
              </a:buClr>
              <a:buSzPts val="2400"/>
              <a:buFont typeface="Source Sans Pro Light"/>
              <a:buNone/>
              <a:defRPr sz="2400" b="1"/>
            </a:lvl3pPr>
            <a:lvl4pPr marL="1828800" lvl="3" indent="-228600" algn="l">
              <a:lnSpc>
                <a:spcPct val="90000"/>
              </a:lnSpc>
              <a:spcBef>
                <a:spcPts val="1000"/>
              </a:spcBef>
              <a:spcAft>
                <a:spcPts val="0"/>
              </a:spcAft>
              <a:buClr>
                <a:srgbClr val="000000"/>
              </a:buClr>
              <a:buSzPts val="2400"/>
              <a:buFont typeface="Source Sans Pro Light"/>
              <a:buNone/>
              <a:defRPr sz="2400" b="1"/>
            </a:lvl4pPr>
            <a:lvl5pPr marL="2286000" lvl="4" indent="-228600" algn="l">
              <a:lnSpc>
                <a:spcPct val="90000"/>
              </a:lnSpc>
              <a:spcBef>
                <a:spcPts val="1000"/>
              </a:spcBef>
              <a:spcAft>
                <a:spcPts val="0"/>
              </a:spcAft>
              <a:buClr>
                <a:srgbClr val="000000"/>
              </a:buClr>
              <a:buSzPts val="2400"/>
              <a:buFont typeface="Source Sans Pro Light"/>
              <a:buNone/>
              <a:defRPr sz="2400" b="1"/>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442" name="Google Shape;442;p90"/>
          <p:cNvSpPr txBox="1">
            <a:spLocks noGrp="1"/>
          </p:cNvSpPr>
          <p:nvPr>
            <p:ph type="body" idx="2"/>
          </p:nvPr>
        </p:nvSpPr>
        <p:spPr>
          <a:xfrm>
            <a:off x="4629151" y="1681163"/>
            <a:ext cx="3887392" cy="823913"/>
          </a:xfrm>
          <a:prstGeom prst="rect">
            <a:avLst/>
          </a:prstGeom>
          <a:noFill/>
          <a:ln>
            <a:noFill/>
          </a:ln>
        </p:spPr>
        <p:txBody>
          <a:bodyPr spcFirstLastPara="1" wrap="square" lIns="45700" tIns="45700" rIns="45700" bIns="45700" anchor="b"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443" name="Google Shape;443;p90"/>
          <p:cNvSpPr txBox="1">
            <a:spLocks noGrp="1"/>
          </p:cNvSpPr>
          <p:nvPr>
            <p:ph type="title"/>
          </p:nvPr>
        </p:nvSpPr>
        <p:spPr>
          <a:xfrm>
            <a:off x="339891" y="300789"/>
            <a:ext cx="7886701" cy="700754"/>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A50021"/>
              </a:buClr>
              <a:buSzPts val="1800"/>
              <a:buNone/>
              <a:defRPr/>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sp>
        <p:nvSpPr>
          <p:cNvPr id="444" name="Google Shape;444;p90"/>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Transition Slide ">
  <p:cSld name="Transition Slide  2">
    <p:spTree>
      <p:nvGrpSpPr>
        <p:cNvPr id="1" name="Shape 445"/>
        <p:cNvGrpSpPr/>
        <p:nvPr/>
      </p:nvGrpSpPr>
      <p:grpSpPr>
        <a:xfrm>
          <a:off x="0" y="0"/>
          <a:ext cx="0" cy="0"/>
          <a:chOff x="0" y="0"/>
          <a:chExt cx="0" cy="0"/>
        </a:xfrm>
      </p:grpSpPr>
      <p:sp>
        <p:nvSpPr>
          <p:cNvPr id="446" name="Google Shape;446;p91"/>
          <p:cNvSpPr txBox="1">
            <a:spLocks noGrp="1"/>
          </p:cNvSpPr>
          <p:nvPr>
            <p:ph type="title"/>
          </p:nvPr>
        </p:nvSpPr>
        <p:spPr>
          <a:xfrm>
            <a:off x="1143000" y="1795463"/>
            <a:ext cx="6858000" cy="2387601"/>
          </a:xfrm>
          <a:prstGeom prst="rect">
            <a:avLst/>
          </a:prstGeom>
          <a:noFill/>
          <a:ln>
            <a:noFill/>
          </a:ln>
        </p:spPr>
        <p:txBody>
          <a:bodyPr spcFirstLastPara="1" wrap="square" lIns="45700" tIns="45700" rIns="45700" bIns="45700" anchor="ctr" anchorCtr="0">
            <a:normAutofit/>
          </a:bodyPr>
          <a:lstStyle>
            <a:lvl1pPr lvl="0" algn="r">
              <a:lnSpc>
                <a:spcPct val="90000"/>
              </a:lnSpc>
              <a:spcBef>
                <a:spcPts val="0"/>
              </a:spcBef>
              <a:spcAft>
                <a:spcPts val="0"/>
              </a:spcAft>
              <a:buClr>
                <a:srgbClr val="FFFFFF"/>
              </a:buClr>
              <a:buSzPts val="6000"/>
              <a:buFont typeface="Arial"/>
              <a:buNone/>
              <a:defRPr sz="6000">
                <a:solidFill>
                  <a:srgbClr val="FFFFFF"/>
                </a:solidFill>
              </a:defRPr>
            </a:lvl1pPr>
            <a:lvl2pPr lvl="1" algn="l">
              <a:lnSpc>
                <a:spcPct val="90000"/>
              </a:lnSpc>
              <a:spcBef>
                <a:spcPts val="0"/>
              </a:spcBef>
              <a:spcAft>
                <a:spcPts val="0"/>
              </a:spcAft>
              <a:buClr>
                <a:srgbClr val="A50021"/>
              </a:buClr>
              <a:buSzPts val="1800"/>
              <a:buNone/>
              <a:defRPr/>
            </a:lvl2pPr>
            <a:lvl3pPr lvl="2" algn="l">
              <a:lnSpc>
                <a:spcPct val="90000"/>
              </a:lnSpc>
              <a:spcBef>
                <a:spcPts val="0"/>
              </a:spcBef>
              <a:spcAft>
                <a:spcPts val="0"/>
              </a:spcAft>
              <a:buClr>
                <a:srgbClr val="A50021"/>
              </a:buClr>
              <a:buSzPts val="1800"/>
              <a:buNone/>
              <a:defRPr/>
            </a:lvl3pPr>
            <a:lvl4pPr lvl="3" algn="l">
              <a:lnSpc>
                <a:spcPct val="90000"/>
              </a:lnSpc>
              <a:spcBef>
                <a:spcPts val="0"/>
              </a:spcBef>
              <a:spcAft>
                <a:spcPts val="0"/>
              </a:spcAft>
              <a:buClr>
                <a:srgbClr val="A50021"/>
              </a:buClr>
              <a:buSzPts val="1800"/>
              <a:buNone/>
              <a:defRPr/>
            </a:lvl4pPr>
            <a:lvl5pPr lvl="4" algn="l">
              <a:lnSpc>
                <a:spcPct val="90000"/>
              </a:lnSpc>
              <a:spcBef>
                <a:spcPts val="0"/>
              </a:spcBef>
              <a:spcAft>
                <a:spcPts val="0"/>
              </a:spcAft>
              <a:buClr>
                <a:srgbClr val="A50021"/>
              </a:buClr>
              <a:buSzPts val="1800"/>
              <a:buNone/>
              <a:defRPr/>
            </a:lvl5pPr>
            <a:lvl6pPr lvl="5" algn="l">
              <a:lnSpc>
                <a:spcPct val="90000"/>
              </a:lnSpc>
              <a:spcBef>
                <a:spcPts val="0"/>
              </a:spcBef>
              <a:spcAft>
                <a:spcPts val="0"/>
              </a:spcAft>
              <a:buClr>
                <a:srgbClr val="A50021"/>
              </a:buClr>
              <a:buSzPts val="1800"/>
              <a:buNone/>
              <a:defRPr/>
            </a:lvl6pPr>
            <a:lvl7pPr lvl="6" algn="l">
              <a:lnSpc>
                <a:spcPct val="90000"/>
              </a:lnSpc>
              <a:spcBef>
                <a:spcPts val="0"/>
              </a:spcBef>
              <a:spcAft>
                <a:spcPts val="0"/>
              </a:spcAft>
              <a:buClr>
                <a:srgbClr val="A50021"/>
              </a:buClr>
              <a:buSzPts val="1800"/>
              <a:buNone/>
              <a:defRPr/>
            </a:lvl7pPr>
            <a:lvl8pPr lvl="7" algn="l">
              <a:lnSpc>
                <a:spcPct val="90000"/>
              </a:lnSpc>
              <a:spcBef>
                <a:spcPts val="0"/>
              </a:spcBef>
              <a:spcAft>
                <a:spcPts val="0"/>
              </a:spcAft>
              <a:buClr>
                <a:srgbClr val="A50021"/>
              </a:buClr>
              <a:buSzPts val="1800"/>
              <a:buNone/>
              <a:defRPr/>
            </a:lvl8pPr>
            <a:lvl9pPr lvl="8" algn="l">
              <a:lnSpc>
                <a:spcPct val="90000"/>
              </a:lnSpc>
              <a:spcBef>
                <a:spcPts val="0"/>
              </a:spcBef>
              <a:spcAft>
                <a:spcPts val="0"/>
              </a:spcAft>
              <a:buClr>
                <a:srgbClr val="A50021"/>
              </a:buClr>
              <a:buSzPts val="1800"/>
              <a:buNone/>
              <a:defRPr/>
            </a:lvl9pPr>
          </a:lstStyle>
          <a:p>
            <a:endParaRPr/>
          </a:p>
        </p:txBody>
      </p:sp>
      <p:sp>
        <p:nvSpPr>
          <p:cNvPr id="447" name="Google Shape;447;p91"/>
          <p:cNvSpPr txBox="1">
            <a:spLocks noGrp="1"/>
          </p:cNvSpPr>
          <p:nvPr>
            <p:ph type="body" idx="1"/>
          </p:nvPr>
        </p:nvSpPr>
        <p:spPr>
          <a:xfrm>
            <a:off x="1143000" y="4275137"/>
            <a:ext cx="6858000" cy="1655763"/>
          </a:xfrm>
          <a:prstGeom prst="rect">
            <a:avLst/>
          </a:prstGeom>
          <a:noFill/>
          <a:ln>
            <a:noFill/>
          </a:ln>
        </p:spPr>
        <p:txBody>
          <a:bodyPr spcFirstLastPara="1" wrap="square" lIns="45700" tIns="45700" rIns="45700" bIns="45700" anchor="t" anchorCtr="0">
            <a:normAutofit/>
          </a:bodyPr>
          <a:lstStyle>
            <a:lvl1pPr marL="457200" lvl="0" indent="-228600" algn="ctr">
              <a:lnSpc>
                <a:spcPct val="90000"/>
              </a:lnSpc>
              <a:spcBef>
                <a:spcPts val="1000"/>
              </a:spcBef>
              <a:spcAft>
                <a:spcPts val="0"/>
              </a:spcAft>
              <a:buClr>
                <a:srgbClr val="FFFFFF"/>
              </a:buClr>
              <a:buSzPts val="2400"/>
              <a:buFont typeface="Source Sans Pro Light"/>
              <a:buNone/>
              <a:defRPr sz="2400">
                <a:solidFill>
                  <a:srgbClr val="FFFFFF"/>
                </a:solidFill>
              </a:defRPr>
            </a:lvl1pPr>
            <a:lvl2pPr marL="914400" lvl="1" indent="-228600" algn="ctr">
              <a:lnSpc>
                <a:spcPct val="90000"/>
              </a:lnSpc>
              <a:spcBef>
                <a:spcPts val="1000"/>
              </a:spcBef>
              <a:spcAft>
                <a:spcPts val="0"/>
              </a:spcAft>
              <a:buClr>
                <a:srgbClr val="FFFFFF"/>
              </a:buClr>
              <a:buSzPts val="2400"/>
              <a:buFont typeface="Source Sans Pro Light"/>
              <a:buNone/>
              <a:defRPr sz="2400">
                <a:solidFill>
                  <a:srgbClr val="FFFFFF"/>
                </a:solidFill>
              </a:defRPr>
            </a:lvl2pPr>
            <a:lvl3pPr marL="1371600" lvl="2" indent="-228600" algn="ctr">
              <a:lnSpc>
                <a:spcPct val="90000"/>
              </a:lnSpc>
              <a:spcBef>
                <a:spcPts val="1000"/>
              </a:spcBef>
              <a:spcAft>
                <a:spcPts val="0"/>
              </a:spcAft>
              <a:buClr>
                <a:srgbClr val="FFFFFF"/>
              </a:buClr>
              <a:buSzPts val="2400"/>
              <a:buFont typeface="Source Sans Pro Light"/>
              <a:buNone/>
              <a:defRPr sz="2400">
                <a:solidFill>
                  <a:srgbClr val="FFFFFF"/>
                </a:solidFill>
              </a:defRPr>
            </a:lvl3pPr>
            <a:lvl4pPr marL="1828800" lvl="3" indent="-228600" algn="ctr">
              <a:lnSpc>
                <a:spcPct val="90000"/>
              </a:lnSpc>
              <a:spcBef>
                <a:spcPts val="1000"/>
              </a:spcBef>
              <a:spcAft>
                <a:spcPts val="0"/>
              </a:spcAft>
              <a:buClr>
                <a:srgbClr val="FFFFFF"/>
              </a:buClr>
              <a:buSzPts val="2400"/>
              <a:buFont typeface="Source Sans Pro Light"/>
              <a:buNone/>
              <a:defRPr sz="2400">
                <a:solidFill>
                  <a:srgbClr val="FFFFFF"/>
                </a:solidFill>
              </a:defRPr>
            </a:lvl4pPr>
            <a:lvl5pPr marL="2286000" lvl="4" indent="-228600" algn="ctr">
              <a:lnSpc>
                <a:spcPct val="90000"/>
              </a:lnSpc>
              <a:spcBef>
                <a:spcPts val="1000"/>
              </a:spcBef>
              <a:spcAft>
                <a:spcPts val="0"/>
              </a:spcAft>
              <a:buClr>
                <a:srgbClr val="FFFFFF"/>
              </a:buClr>
              <a:buSzPts val="2400"/>
              <a:buFont typeface="Source Sans Pro Light"/>
              <a:buNone/>
              <a:defRPr sz="2400">
                <a:solidFill>
                  <a:srgbClr val="FFFFFF"/>
                </a:solidFill>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448" name="Google Shape;448;p91"/>
          <p:cNvSpPr/>
          <p:nvPr/>
        </p:nvSpPr>
        <p:spPr>
          <a:xfrm>
            <a:off x="8047352" y="1795478"/>
            <a:ext cx="207649" cy="2479676"/>
          </a:xfrm>
          <a:prstGeom prst="rect">
            <a:avLst/>
          </a:prstGeom>
          <a:solidFill>
            <a:srgbClr val="008FC5"/>
          </a:solidFill>
          <a:ln w="12700" cap="flat" cmpd="sng">
            <a:solidFill>
              <a:srgbClr val="008FC5"/>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Source Sans Pro Light"/>
              <a:buNone/>
            </a:pPr>
            <a:endParaRPr sz="1800" b="0" i="0" u="none" strike="noStrike" cap="none">
              <a:solidFill>
                <a:srgbClr val="FFFFFF"/>
              </a:solidFill>
              <a:latin typeface="Source Sans Pro Light"/>
              <a:ea typeface="Source Sans Pro Light"/>
              <a:cs typeface="Source Sans Pro Light"/>
              <a:sym typeface="Source Sans Pro Light"/>
            </a:endParaRPr>
          </a:p>
        </p:txBody>
      </p:sp>
      <p:sp>
        <p:nvSpPr>
          <p:cNvPr id="449" name="Google Shape;449;p91"/>
          <p:cNvSpPr/>
          <p:nvPr/>
        </p:nvSpPr>
        <p:spPr>
          <a:xfrm>
            <a:off x="17" y="6281289"/>
            <a:ext cx="9144001" cy="576713"/>
          </a:xfrm>
          <a:prstGeom prst="rect">
            <a:avLst/>
          </a:prstGeom>
          <a:solidFill>
            <a:srgbClr val="102E4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Source Sans Pro Light"/>
              <a:buNone/>
            </a:pPr>
            <a:endParaRPr sz="1800" b="0" i="0" u="none" strike="noStrike" cap="none">
              <a:solidFill>
                <a:srgbClr val="FFFFFF"/>
              </a:solidFill>
              <a:latin typeface="Source Sans Pro Light"/>
              <a:ea typeface="Source Sans Pro Light"/>
              <a:cs typeface="Source Sans Pro Light"/>
              <a:sym typeface="Source Sans Pro Light"/>
            </a:endParaRPr>
          </a:p>
        </p:txBody>
      </p:sp>
      <p:pic>
        <p:nvPicPr>
          <p:cNvPr id="450" name="Google Shape;450;p91" descr="Picture 6"/>
          <p:cNvPicPr preferRelativeResize="0"/>
          <p:nvPr/>
        </p:nvPicPr>
        <p:blipFill rotWithShape="1">
          <a:blip r:embed="rId2">
            <a:alphaModFix/>
          </a:blip>
          <a:srcRect/>
          <a:stretch/>
        </p:blipFill>
        <p:spPr>
          <a:xfrm>
            <a:off x="7025631" y="6322536"/>
            <a:ext cx="1621797" cy="433046"/>
          </a:xfrm>
          <a:prstGeom prst="rect">
            <a:avLst/>
          </a:prstGeom>
          <a:noFill/>
          <a:ln>
            <a:noFill/>
          </a:ln>
        </p:spPr>
      </p:pic>
      <p:sp>
        <p:nvSpPr>
          <p:cNvPr id="451" name="Google Shape;451;p91"/>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p:cSld name="TITLE_1">
    <p:spTree>
      <p:nvGrpSpPr>
        <p:cNvPr id="1" name="Shape 452"/>
        <p:cNvGrpSpPr/>
        <p:nvPr/>
      </p:nvGrpSpPr>
      <p:grpSpPr>
        <a:xfrm>
          <a:off x="0" y="0"/>
          <a:ext cx="0" cy="0"/>
          <a:chOff x="0" y="0"/>
          <a:chExt cx="0" cy="0"/>
        </a:xfrm>
      </p:grpSpPr>
      <p:sp>
        <p:nvSpPr>
          <p:cNvPr id="453" name="Google Shape;453;p92"/>
          <p:cNvSpPr/>
          <p:nvPr/>
        </p:nvSpPr>
        <p:spPr>
          <a:xfrm>
            <a:off x="685800" y="1346947"/>
            <a:ext cx="7772400" cy="80683"/>
          </a:xfrm>
          <a:prstGeom prst="rect">
            <a:avLst/>
          </a:prstGeom>
          <a:blipFill rotWithShape="1">
            <a:blip r:embed="rId2">
              <a:alphaModFix amt="80000"/>
            </a:blip>
            <a:tile tx="0" ty="-762000" sx="92000" sy="89000" flip="xy" algn="ctr"/>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92"/>
          <p:cNvSpPr/>
          <p:nvPr/>
        </p:nvSpPr>
        <p:spPr>
          <a:xfrm>
            <a:off x="685800" y="4282763"/>
            <a:ext cx="7772400" cy="80683"/>
          </a:xfrm>
          <a:prstGeom prst="rect">
            <a:avLst/>
          </a:prstGeom>
          <a:blipFill rotWithShape="1">
            <a:blip r:embed="rId2">
              <a:alphaModFix amt="80000"/>
            </a:blip>
            <a:tile tx="0" ty="-717550" sx="92000" sy="89000" flip="xy" algn="ctr"/>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92"/>
          <p:cNvSpPr/>
          <p:nvPr/>
        </p:nvSpPr>
        <p:spPr>
          <a:xfrm>
            <a:off x="685800" y="1484779"/>
            <a:ext cx="7772400" cy="2743200"/>
          </a:xfrm>
          <a:prstGeom prst="rect">
            <a:avLst/>
          </a:prstGeom>
          <a:blipFill rotWithShape="1">
            <a:blip r:embed="rId2">
              <a:alphaModFix amt="80000"/>
            </a:blip>
            <a:tile tx="0" ty="-704850" sx="92000" sy="89000" flip="xy" algn="ctr"/>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56" name="Google Shape;456;p92"/>
          <p:cNvGrpSpPr/>
          <p:nvPr/>
        </p:nvGrpSpPr>
        <p:grpSpPr>
          <a:xfrm>
            <a:off x="7234780" y="4107023"/>
            <a:ext cx="914400" cy="914400"/>
            <a:chOff x="9685338" y="4460675"/>
            <a:chExt cx="1080904" cy="1080902"/>
          </a:xfrm>
        </p:grpSpPr>
        <p:sp>
          <p:nvSpPr>
            <p:cNvPr id="457" name="Google Shape;457;p92"/>
            <p:cNvSpPr/>
            <p:nvPr/>
          </p:nvSpPr>
          <p:spPr>
            <a:xfrm>
              <a:off x="9685338" y="4460675"/>
              <a:ext cx="1080904" cy="1080902"/>
            </a:xfrm>
            <a:prstGeom prst="ellipse">
              <a:avLst/>
            </a:prstGeom>
            <a:blipFill rotWithShape="1">
              <a:blip r:embed="rId3">
                <a:alphaModFix/>
              </a:blip>
              <a:tile tx="0" ty="0" sx="85000" sy="85000" flip="none" algn="tl"/>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92"/>
            <p:cNvSpPr/>
            <p:nvPr/>
          </p:nvSpPr>
          <p:spPr>
            <a:xfrm>
              <a:off x="9793429" y="4568765"/>
              <a:ext cx="864723" cy="864722"/>
            </a:xfrm>
            <a:prstGeom prst="ellipse">
              <a:avLst/>
            </a:prstGeom>
            <a:no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59" name="Google Shape;459;p92"/>
          <p:cNvSpPr txBox="1">
            <a:spLocks noGrp="1"/>
          </p:cNvSpPr>
          <p:nvPr>
            <p:ph type="ctrTitle"/>
          </p:nvPr>
        </p:nvSpPr>
        <p:spPr>
          <a:xfrm>
            <a:off x="788670" y="1432223"/>
            <a:ext cx="7593330" cy="3035808"/>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SzPts val="6400"/>
              <a:buFont typeface="Rockwell"/>
              <a:buNone/>
              <a:defRPr sz="6400" b="0" cap="none"/>
            </a:lvl1pPr>
            <a:lvl2pPr lvl="1" algn="l">
              <a:lnSpc>
                <a:spcPct val="90000"/>
              </a:lnSpc>
              <a:spcBef>
                <a:spcPts val="0"/>
              </a:spcBef>
              <a:spcAft>
                <a:spcPts val="0"/>
              </a:spcAft>
              <a:buSzPts val="4400"/>
              <a:buNone/>
              <a:defRPr/>
            </a:lvl2pPr>
            <a:lvl3pPr lvl="2" algn="l">
              <a:lnSpc>
                <a:spcPct val="90000"/>
              </a:lnSpc>
              <a:spcBef>
                <a:spcPts val="0"/>
              </a:spcBef>
              <a:spcAft>
                <a:spcPts val="0"/>
              </a:spcAft>
              <a:buSzPts val="4400"/>
              <a:buNone/>
              <a:defRPr/>
            </a:lvl3pPr>
            <a:lvl4pPr lvl="3" algn="l">
              <a:lnSpc>
                <a:spcPct val="90000"/>
              </a:lnSpc>
              <a:spcBef>
                <a:spcPts val="0"/>
              </a:spcBef>
              <a:spcAft>
                <a:spcPts val="0"/>
              </a:spcAft>
              <a:buSzPts val="4400"/>
              <a:buNone/>
              <a:defRPr/>
            </a:lvl4pPr>
            <a:lvl5pPr lvl="4" algn="l">
              <a:lnSpc>
                <a:spcPct val="90000"/>
              </a:lnSpc>
              <a:spcBef>
                <a:spcPts val="0"/>
              </a:spcBef>
              <a:spcAft>
                <a:spcPts val="0"/>
              </a:spcAft>
              <a:buSzPts val="4400"/>
              <a:buNone/>
              <a:defRPr/>
            </a:lvl5pPr>
            <a:lvl6pPr lvl="5" algn="l">
              <a:lnSpc>
                <a:spcPct val="90000"/>
              </a:lnSpc>
              <a:spcBef>
                <a:spcPts val="0"/>
              </a:spcBef>
              <a:spcAft>
                <a:spcPts val="0"/>
              </a:spcAft>
              <a:buSzPts val="4400"/>
              <a:buNone/>
              <a:defRPr/>
            </a:lvl6pPr>
            <a:lvl7pPr lvl="6" algn="l">
              <a:lnSpc>
                <a:spcPct val="90000"/>
              </a:lnSpc>
              <a:spcBef>
                <a:spcPts val="0"/>
              </a:spcBef>
              <a:spcAft>
                <a:spcPts val="0"/>
              </a:spcAft>
              <a:buSzPts val="4400"/>
              <a:buNone/>
              <a:defRPr/>
            </a:lvl7pPr>
            <a:lvl8pPr lvl="7" algn="l">
              <a:lnSpc>
                <a:spcPct val="90000"/>
              </a:lnSpc>
              <a:spcBef>
                <a:spcPts val="0"/>
              </a:spcBef>
              <a:spcAft>
                <a:spcPts val="0"/>
              </a:spcAft>
              <a:buSzPts val="4400"/>
              <a:buNone/>
              <a:defRPr/>
            </a:lvl8pPr>
            <a:lvl9pPr lvl="8" algn="l">
              <a:lnSpc>
                <a:spcPct val="90000"/>
              </a:lnSpc>
              <a:spcBef>
                <a:spcPts val="0"/>
              </a:spcBef>
              <a:spcAft>
                <a:spcPts val="0"/>
              </a:spcAft>
              <a:buSzPts val="4400"/>
              <a:buNone/>
              <a:defRPr/>
            </a:lvl9pPr>
          </a:lstStyle>
          <a:p>
            <a:endParaRPr/>
          </a:p>
        </p:txBody>
      </p:sp>
      <p:sp>
        <p:nvSpPr>
          <p:cNvPr id="460" name="Google Shape;460;p92"/>
          <p:cNvSpPr txBox="1">
            <a:spLocks noGrp="1"/>
          </p:cNvSpPr>
          <p:nvPr>
            <p:ph type="subTitle" idx="1"/>
          </p:nvPr>
        </p:nvSpPr>
        <p:spPr>
          <a:xfrm>
            <a:off x="802386" y="4389120"/>
            <a:ext cx="5918454" cy="1069848"/>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1530"/>
              <a:buNone/>
              <a:defRPr sz="1800" b="0">
                <a:solidFill>
                  <a:schemeClr val="dk1"/>
                </a:solidFill>
              </a:defRPr>
            </a:lvl1pPr>
            <a:lvl2pPr lvl="1" algn="ctr">
              <a:lnSpc>
                <a:spcPct val="90000"/>
              </a:lnSpc>
              <a:spcBef>
                <a:spcPts val="400"/>
              </a:spcBef>
              <a:spcAft>
                <a:spcPts val="0"/>
              </a:spcAft>
              <a:buSzPts val="1530"/>
              <a:buNone/>
              <a:defRPr sz="1800"/>
            </a:lvl2pPr>
            <a:lvl3pPr lvl="2" algn="ctr">
              <a:lnSpc>
                <a:spcPct val="90000"/>
              </a:lnSpc>
              <a:spcBef>
                <a:spcPts val="400"/>
              </a:spcBef>
              <a:spcAft>
                <a:spcPts val="0"/>
              </a:spcAft>
              <a:buSzPts val="1530"/>
              <a:buNone/>
              <a:defRPr sz="1800"/>
            </a:lvl3pPr>
            <a:lvl4pPr lvl="3" algn="ctr">
              <a:lnSpc>
                <a:spcPct val="90000"/>
              </a:lnSpc>
              <a:spcBef>
                <a:spcPts val="400"/>
              </a:spcBef>
              <a:spcAft>
                <a:spcPts val="0"/>
              </a:spcAft>
              <a:buSzPts val="1530"/>
              <a:buNone/>
              <a:defRPr sz="1800"/>
            </a:lvl4pPr>
            <a:lvl5pPr lvl="4" algn="ctr">
              <a:lnSpc>
                <a:spcPct val="90000"/>
              </a:lnSpc>
              <a:spcBef>
                <a:spcPts val="400"/>
              </a:spcBef>
              <a:spcAft>
                <a:spcPts val="0"/>
              </a:spcAft>
              <a:buSzPts val="1530"/>
              <a:buNone/>
              <a:defRPr sz="1800"/>
            </a:lvl5pPr>
            <a:lvl6pPr lvl="5" algn="ctr">
              <a:lnSpc>
                <a:spcPct val="90000"/>
              </a:lnSpc>
              <a:spcBef>
                <a:spcPts val="400"/>
              </a:spcBef>
              <a:spcAft>
                <a:spcPts val="0"/>
              </a:spcAft>
              <a:buSzPts val="1530"/>
              <a:buNone/>
              <a:defRPr sz="1800"/>
            </a:lvl6pPr>
            <a:lvl7pPr lvl="6" algn="ctr">
              <a:lnSpc>
                <a:spcPct val="90000"/>
              </a:lnSpc>
              <a:spcBef>
                <a:spcPts val="400"/>
              </a:spcBef>
              <a:spcAft>
                <a:spcPts val="0"/>
              </a:spcAft>
              <a:buSzPts val="1530"/>
              <a:buNone/>
              <a:defRPr sz="1800"/>
            </a:lvl7pPr>
            <a:lvl8pPr lvl="7" algn="ctr">
              <a:lnSpc>
                <a:spcPct val="90000"/>
              </a:lnSpc>
              <a:spcBef>
                <a:spcPts val="400"/>
              </a:spcBef>
              <a:spcAft>
                <a:spcPts val="0"/>
              </a:spcAft>
              <a:buSzPts val="1530"/>
              <a:buNone/>
              <a:defRPr sz="1800"/>
            </a:lvl8pPr>
            <a:lvl9pPr lvl="8" algn="ctr">
              <a:lnSpc>
                <a:spcPct val="90000"/>
              </a:lnSpc>
              <a:spcBef>
                <a:spcPts val="400"/>
              </a:spcBef>
              <a:spcAft>
                <a:spcPts val="200"/>
              </a:spcAft>
              <a:buSzPts val="1530"/>
              <a:buNone/>
              <a:defRPr sz="1800"/>
            </a:lvl9pPr>
          </a:lstStyle>
          <a:p>
            <a:endParaRPr/>
          </a:p>
        </p:txBody>
      </p:sp>
      <p:sp>
        <p:nvSpPr>
          <p:cNvPr id="461" name="Google Shape;461;p92"/>
          <p:cNvSpPr txBox="1">
            <a:spLocks noGrp="1"/>
          </p:cNvSpPr>
          <p:nvPr>
            <p:ph type="dt" idx="10"/>
          </p:nvPr>
        </p:nvSpPr>
        <p:spPr>
          <a:xfrm>
            <a:off x="5992368" y="6272785"/>
            <a:ext cx="2455164"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62" name="Google Shape;462;p92"/>
          <p:cNvSpPr txBox="1">
            <a:spLocks noGrp="1"/>
          </p:cNvSpPr>
          <p:nvPr>
            <p:ph type="ftr" idx="11"/>
          </p:nvPr>
        </p:nvSpPr>
        <p:spPr>
          <a:xfrm>
            <a:off x="812805" y="6272785"/>
            <a:ext cx="4745736"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63" name="Google Shape;463;p92"/>
          <p:cNvSpPr txBox="1">
            <a:spLocks noGrp="1"/>
          </p:cNvSpPr>
          <p:nvPr>
            <p:ph type="sldNum" idx="12"/>
          </p:nvPr>
        </p:nvSpPr>
        <p:spPr>
          <a:xfrm>
            <a:off x="7244280" y="4227195"/>
            <a:ext cx="895401" cy="640080"/>
          </a:xfrm>
          <a:prstGeom prst="rect">
            <a:avLst/>
          </a:prstGeom>
          <a:noFill/>
          <a:ln>
            <a:noFill/>
          </a:ln>
        </p:spPr>
        <p:txBody>
          <a:bodyPr spcFirstLastPara="1" wrap="square" lIns="91425" tIns="45700" rIns="91425" bIns="45700" anchor="ctr" anchorCtr="0">
            <a:spAutoFit/>
          </a:bodyPr>
          <a:lstStyle>
            <a:lvl1pPr marL="0" marR="0" lvl="0" indent="0" algn="ctr">
              <a:lnSpc>
                <a:spcPct val="100000"/>
              </a:lnSpc>
              <a:spcBef>
                <a:spcPts val="0"/>
              </a:spcBef>
              <a:spcAft>
                <a:spcPts val="0"/>
              </a:spcAft>
              <a:buClr>
                <a:srgbClr val="000000"/>
              </a:buClr>
              <a:buSzPts val="1200"/>
              <a:buFont typeface="Calibri"/>
              <a:buNone/>
              <a:defRPr sz="2800" b="1" i="0" u="none" strike="noStrike" cap="none">
                <a:solidFill>
                  <a:srgbClr val="FFFFFF"/>
                </a:solidFill>
                <a:latin typeface="Rockwell"/>
                <a:ea typeface="Rockwell"/>
                <a:cs typeface="Rockwell"/>
                <a:sym typeface="Rockwell"/>
              </a:defRPr>
            </a:lvl1pPr>
            <a:lvl2pPr marL="0" marR="0" lvl="1" indent="0" algn="ctr">
              <a:lnSpc>
                <a:spcPct val="100000"/>
              </a:lnSpc>
              <a:spcBef>
                <a:spcPts val="0"/>
              </a:spcBef>
              <a:spcAft>
                <a:spcPts val="0"/>
              </a:spcAft>
              <a:buClr>
                <a:srgbClr val="000000"/>
              </a:buClr>
              <a:buSzPts val="1200"/>
              <a:buFont typeface="Calibri"/>
              <a:buNone/>
              <a:defRPr sz="2800" b="1" i="0" u="none" strike="noStrike" cap="none">
                <a:solidFill>
                  <a:srgbClr val="FFFFFF"/>
                </a:solidFill>
                <a:latin typeface="Rockwell"/>
                <a:ea typeface="Rockwell"/>
                <a:cs typeface="Rockwell"/>
                <a:sym typeface="Rockwell"/>
              </a:defRPr>
            </a:lvl2pPr>
            <a:lvl3pPr marL="0" marR="0" lvl="2" indent="0" algn="ctr">
              <a:lnSpc>
                <a:spcPct val="100000"/>
              </a:lnSpc>
              <a:spcBef>
                <a:spcPts val="0"/>
              </a:spcBef>
              <a:spcAft>
                <a:spcPts val="0"/>
              </a:spcAft>
              <a:buClr>
                <a:srgbClr val="000000"/>
              </a:buClr>
              <a:buSzPts val="1200"/>
              <a:buFont typeface="Calibri"/>
              <a:buNone/>
              <a:defRPr sz="2800" b="1" i="0" u="none" strike="noStrike" cap="none">
                <a:solidFill>
                  <a:srgbClr val="FFFFFF"/>
                </a:solidFill>
                <a:latin typeface="Rockwell"/>
                <a:ea typeface="Rockwell"/>
                <a:cs typeface="Rockwell"/>
                <a:sym typeface="Rockwell"/>
              </a:defRPr>
            </a:lvl3pPr>
            <a:lvl4pPr marL="0" marR="0" lvl="3" indent="0" algn="ctr">
              <a:lnSpc>
                <a:spcPct val="100000"/>
              </a:lnSpc>
              <a:spcBef>
                <a:spcPts val="0"/>
              </a:spcBef>
              <a:spcAft>
                <a:spcPts val="0"/>
              </a:spcAft>
              <a:buClr>
                <a:srgbClr val="000000"/>
              </a:buClr>
              <a:buSzPts val="1200"/>
              <a:buFont typeface="Calibri"/>
              <a:buNone/>
              <a:defRPr sz="2800" b="1" i="0" u="none" strike="noStrike" cap="none">
                <a:solidFill>
                  <a:srgbClr val="FFFFFF"/>
                </a:solidFill>
                <a:latin typeface="Rockwell"/>
                <a:ea typeface="Rockwell"/>
                <a:cs typeface="Rockwell"/>
                <a:sym typeface="Rockwell"/>
              </a:defRPr>
            </a:lvl4pPr>
            <a:lvl5pPr marL="0" marR="0" lvl="4" indent="0" algn="ctr">
              <a:lnSpc>
                <a:spcPct val="100000"/>
              </a:lnSpc>
              <a:spcBef>
                <a:spcPts val="0"/>
              </a:spcBef>
              <a:spcAft>
                <a:spcPts val="0"/>
              </a:spcAft>
              <a:buClr>
                <a:srgbClr val="000000"/>
              </a:buClr>
              <a:buSzPts val="1200"/>
              <a:buFont typeface="Calibri"/>
              <a:buNone/>
              <a:defRPr sz="2800" b="1" i="0" u="none" strike="noStrike" cap="none">
                <a:solidFill>
                  <a:srgbClr val="FFFFFF"/>
                </a:solidFill>
                <a:latin typeface="Rockwell"/>
                <a:ea typeface="Rockwell"/>
                <a:cs typeface="Rockwell"/>
                <a:sym typeface="Rockwell"/>
              </a:defRPr>
            </a:lvl5pPr>
            <a:lvl6pPr marL="0" marR="0" lvl="5" indent="0" algn="ctr">
              <a:lnSpc>
                <a:spcPct val="100000"/>
              </a:lnSpc>
              <a:spcBef>
                <a:spcPts val="0"/>
              </a:spcBef>
              <a:spcAft>
                <a:spcPts val="0"/>
              </a:spcAft>
              <a:buClr>
                <a:srgbClr val="000000"/>
              </a:buClr>
              <a:buSzPts val="1200"/>
              <a:buFont typeface="Calibri"/>
              <a:buNone/>
              <a:defRPr sz="2800" b="1" i="0" u="none" strike="noStrike" cap="none">
                <a:solidFill>
                  <a:srgbClr val="FFFFFF"/>
                </a:solidFill>
                <a:latin typeface="Rockwell"/>
                <a:ea typeface="Rockwell"/>
                <a:cs typeface="Rockwell"/>
                <a:sym typeface="Rockwell"/>
              </a:defRPr>
            </a:lvl6pPr>
            <a:lvl7pPr marL="0" marR="0" lvl="6" indent="0" algn="ctr">
              <a:lnSpc>
                <a:spcPct val="100000"/>
              </a:lnSpc>
              <a:spcBef>
                <a:spcPts val="0"/>
              </a:spcBef>
              <a:spcAft>
                <a:spcPts val="0"/>
              </a:spcAft>
              <a:buClr>
                <a:srgbClr val="000000"/>
              </a:buClr>
              <a:buSzPts val="1200"/>
              <a:buFont typeface="Calibri"/>
              <a:buNone/>
              <a:defRPr sz="2800" b="1" i="0" u="none" strike="noStrike" cap="none">
                <a:solidFill>
                  <a:srgbClr val="FFFFFF"/>
                </a:solidFill>
                <a:latin typeface="Rockwell"/>
                <a:ea typeface="Rockwell"/>
                <a:cs typeface="Rockwell"/>
                <a:sym typeface="Rockwell"/>
              </a:defRPr>
            </a:lvl7pPr>
            <a:lvl8pPr marL="0" marR="0" lvl="7" indent="0" algn="ctr">
              <a:lnSpc>
                <a:spcPct val="100000"/>
              </a:lnSpc>
              <a:spcBef>
                <a:spcPts val="0"/>
              </a:spcBef>
              <a:spcAft>
                <a:spcPts val="0"/>
              </a:spcAft>
              <a:buClr>
                <a:srgbClr val="000000"/>
              </a:buClr>
              <a:buSzPts val="1200"/>
              <a:buFont typeface="Calibri"/>
              <a:buNone/>
              <a:defRPr sz="2800" b="1" i="0" u="none" strike="noStrike" cap="none">
                <a:solidFill>
                  <a:srgbClr val="FFFFFF"/>
                </a:solidFill>
                <a:latin typeface="Rockwell"/>
                <a:ea typeface="Rockwell"/>
                <a:cs typeface="Rockwell"/>
                <a:sym typeface="Rockwell"/>
              </a:defRPr>
            </a:lvl8pPr>
            <a:lvl9pPr marL="0" marR="0" lvl="8" indent="0" algn="ctr">
              <a:lnSpc>
                <a:spcPct val="100000"/>
              </a:lnSpc>
              <a:spcBef>
                <a:spcPts val="0"/>
              </a:spcBef>
              <a:spcAft>
                <a:spcPts val="0"/>
              </a:spcAft>
              <a:buClr>
                <a:srgbClr val="000000"/>
              </a:buClr>
              <a:buSzPts val="1200"/>
              <a:buFont typeface="Calibri"/>
              <a:buNone/>
              <a:defRPr sz="2800" b="1" i="0" u="none" strike="noStrike" cap="none">
                <a:solidFill>
                  <a:srgbClr val="FFFFF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464"/>
        <p:cNvGrpSpPr/>
        <p:nvPr/>
      </p:nvGrpSpPr>
      <p:grpSpPr>
        <a:xfrm>
          <a:off x="0" y="0"/>
          <a:ext cx="0" cy="0"/>
          <a:chOff x="0" y="0"/>
          <a:chExt cx="0" cy="0"/>
        </a:xfrm>
      </p:grpSpPr>
      <p:sp>
        <p:nvSpPr>
          <p:cNvPr id="465" name="Google Shape;465;p94"/>
          <p:cNvSpPr txBox="1">
            <a:spLocks noGrp="1"/>
          </p:cNvSpPr>
          <p:nvPr>
            <p:ph type="title"/>
          </p:nvPr>
        </p:nvSpPr>
        <p:spPr>
          <a:xfrm>
            <a:off x="457200" y="457200"/>
            <a:ext cx="82296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800"/>
              <a:buNone/>
              <a:defRPr/>
            </a:lvl1pPr>
            <a:lvl2pPr lvl="1" algn="l">
              <a:lnSpc>
                <a:spcPct val="90000"/>
              </a:lnSpc>
              <a:spcBef>
                <a:spcPts val="0"/>
              </a:spcBef>
              <a:spcAft>
                <a:spcPts val="0"/>
              </a:spcAft>
              <a:buSzPts val="4400"/>
              <a:buNone/>
              <a:defRPr/>
            </a:lvl2pPr>
            <a:lvl3pPr lvl="2" algn="l">
              <a:lnSpc>
                <a:spcPct val="90000"/>
              </a:lnSpc>
              <a:spcBef>
                <a:spcPts val="0"/>
              </a:spcBef>
              <a:spcAft>
                <a:spcPts val="0"/>
              </a:spcAft>
              <a:buSzPts val="4400"/>
              <a:buNone/>
              <a:defRPr/>
            </a:lvl3pPr>
            <a:lvl4pPr lvl="3" algn="l">
              <a:lnSpc>
                <a:spcPct val="90000"/>
              </a:lnSpc>
              <a:spcBef>
                <a:spcPts val="0"/>
              </a:spcBef>
              <a:spcAft>
                <a:spcPts val="0"/>
              </a:spcAft>
              <a:buSzPts val="4400"/>
              <a:buNone/>
              <a:defRPr/>
            </a:lvl4pPr>
            <a:lvl5pPr lvl="4" algn="l">
              <a:lnSpc>
                <a:spcPct val="90000"/>
              </a:lnSpc>
              <a:spcBef>
                <a:spcPts val="0"/>
              </a:spcBef>
              <a:spcAft>
                <a:spcPts val="0"/>
              </a:spcAft>
              <a:buSzPts val="4400"/>
              <a:buNone/>
              <a:defRPr/>
            </a:lvl5pPr>
            <a:lvl6pPr lvl="5" algn="l">
              <a:lnSpc>
                <a:spcPct val="90000"/>
              </a:lnSpc>
              <a:spcBef>
                <a:spcPts val="0"/>
              </a:spcBef>
              <a:spcAft>
                <a:spcPts val="0"/>
              </a:spcAft>
              <a:buSzPts val="4400"/>
              <a:buNone/>
              <a:defRPr/>
            </a:lvl6pPr>
            <a:lvl7pPr lvl="6" algn="l">
              <a:lnSpc>
                <a:spcPct val="90000"/>
              </a:lnSpc>
              <a:spcBef>
                <a:spcPts val="0"/>
              </a:spcBef>
              <a:spcAft>
                <a:spcPts val="0"/>
              </a:spcAft>
              <a:buSzPts val="4400"/>
              <a:buNone/>
              <a:defRPr/>
            </a:lvl7pPr>
            <a:lvl8pPr lvl="7" algn="l">
              <a:lnSpc>
                <a:spcPct val="90000"/>
              </a:lnSpc>
              <a:spcBef>
                <a:spcPts val="0"/>
              </a:spcBef>
              <a:spcAft>
                <a:spcPts val="0"/>
              </a:spcAft>
              <a:buSzPts val="4400"/>
              <a:buNone/>
              <a:defRPr/>
            </a:lvl8pPr>
            <a:lvl9pPr lvl="8" algn="l">
              <a:lnSpc>
                <a:spcPct val="90000"/>
              </a:lnSpc>
              <a:spcBef>
                <a:spcPts val="0"/>
              </a:spcBef>
              <a:spcAft>
                <a:spcPts val="0"/>
              </a:spcAft>
              <a:buSzPts val="4400"/>
              <a:buNone/>
              <a:defRPr/>
            </a:lvl9pPr>
          </a:lstStyle>
          <a:p>
            <a:endParaRPr/>
          </a:p>
        </p:txBody>
      </p:sp>
      <p:sp>
        <p:nvSpPr>
          <p:cNvPr id="466" name="Google Shape;466;p9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67" name="Google Shape;467;p94"/>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ctr" anchorCtr="0">
            <a:spAutoFit/>
          </a:bodyPr>
          <a:lstStyle>
            <a:lvl1pPr marL="0" marR="0" lvl="0" indent="0" algn="ctr">
              <a:lnSpc>
                <a:spcPct val="100000"/>
              </a:lnSpc>
              <a:spcBef>
                <a:spcPts val="0"/>
              </a:spcBef>
              <a:spcAft>
                <a:spcPts val="0"/>
              </a:spcAft>
              <a:buClr>
                <a:srgbClr val="000000"/>
              </a:buClr>
              <a:buSzPts val="1200"/>
              <a:buFont typeface="Calibri"/>
              <a:buNone/>
              <a:defRPr sz="1100" b="1" i="0" u="none" strike="noStrike" cap="none">
                <a:solidFill>
                  <a:srgbClr val="FFFFFF"/>
                </a:solidFill>
                <a:latin typeface="Rockwell"/>
                <a:ea typeface="Rockwell"/>
                <a:cs typeface="Rockwell"/>
                <a:sym typeface="Rockwell"/>
              </a:defRPr>
            </a:lvl1pPr>
            <a:lvl2pPr marL="0" marR="0" lvl="1" indent="0" algn="ctr">
              <a:lnSpc>
                <a:spcPct val="100000"/>
              </a:lnSpc>
              <a:spcBef>
                <a:spcPts val="0"/>
              </a:spcBef>
              <a:spcAft>
                <a:spcPts val="0"/>
              </a:spcAft>
              <a:buClr>
                <a:srgbClr val="000000"/>
              </a:buClr>
              <a:buSzPts val="1200"/>
              <a:buFont typeface="Calibri"/>
              <a:buNone/>
              <a:defRPr sz="1100" b="1" i="0" u="none" strike="noStrike" cap="none">
                <a:solidFill>
                  <a:srgbClr val="FFFFFF"/>
                </a:solidFill>
                <a:latin typeface="Rockwell"/>
                <a:ea typeface="Rockwell"/>
                <a:cs typeface="Rockwell"/>
                <a:sym typeface="Rockwell"/>
              </a:defRPr>
            </a:lvl2pPr>
            <a:lvl3pPr marL="0" marR="0" lvl="2" indent="0" algn="ctr">
              <a:lnSpc>
                <a:spcPct val="100000"/>
              </a:lnSpc>
              <a:spcBef>
                <a:spcPts val="0"/>
              </a:spcBef>
              <a:spcAft>
                <a:spcPts val="0"/>
              </a:spcAft>
              <a:buClr>
                <a:srgbClr val="000000"/>
              </a:buClr>
              <a:buSzPts val="1200"/>
              <a:buFont typeface="Calibri"/>
              <a:buNone/>
              <a:defRPr sz="1100" b="1" i="0" u="none" strike="noStrike" cap="none">
                <a:solidFill>
                  <a:srgbClr val="FFFFFF"/>
                </a:solidFill>
                <a:latin typeface="Rockwell"/>
                <a:ea typeface="Rockwell"/>
                <a:cs typeface="Rockwell"/>
                <a:sym typeface="Rockwell"/>
              </a:defRPr>
            </a:lvl3pPr>
            <a:lvl4pPr marL="0" marR="0" lvl="3" indent="0" algn="ctr">
              <a:lnSpc>
                <a:spcPct val="100000"/>
              </a:lnSpc>
              <a:spcBef>
                <a:spcPts val="0"/>
              </a:spcBef>
              <a:spcAft>
                <a:spcPts val="0"/>
              </a:spcAft>
              <a:buClr>
                <a:srgbClr val="000000"/>
              </a:buClr>
              <a:buSzPts val="1200"/>
              <a:buFont typeface="Calibri"/>
              <a:buNone/>
              <a:defRPr sz="1100" b="1" i="0" u="none" strike="noStrike" cap="none">
                <a:solidFill>
                  <a:srgbClr val="FFFFFF"/>
                </a:solidFill>
                <a:latin typeface="Rockwell"/>
                <a:ea typeface="Rockwell"/>
                <a:cs typeface="Rockwell"/>
                <a:sym typeface="Rockwell"/>
              </a:defRPr>
            </a:lvl4pPr>
            <a:lvl5pPr marL="0" marR="0" lvl="4" indent="0" algn="ctr">
              <a:lnSpc>
                <a:spcPct val="100000"/>
              </a:lnSpc>
              <a:spcBef>
                <a:spcPts val="0"/>
              </a:spcBef>
              <a:spcAft>
                <a:spcPts val="0"/>
              </a:spcAft>
              <a:buClr>
                <a:srgbClr val="000000"/>
              </a:buClr>
              <a:buSzPts val="1200"/>
              <a:buFont typeface="Calibri"/>
              <a:buNone/>
              <a:defRPr sz="1100" b="1" i="0" u="none" strike="noStrike" cap="none">
                <a:solidFill>
                  <a:srgbClr val="FFFFFF"/>
                </a:solidFill>
                <a:latin typeface="Rockwell"/>
                <a:ea typeface="Rockwell"/>
                <a:cs typeface="Rockwell"/>
                <a:sym typeface="Rockwell"/>
              </a:defRPr>
            </a:lvl5pPr>
            <a:lvl6pPr marL="0" marR="0" lvl="5" indent="0" algn="ctr">
              <a:lnSpc>
                <a:spcPct val="100000"/>
              </a:lnSpc>
              <a:spcBef>
                <a:spcPts val="0"/>
              </a:spcBef>
              <a:spcAft>
                <a:spcPts val="0"/>
              </a:spcAft>
              <a:buClr>
                <a:srgbClr val="000000"/>
              </a:buClr>
              <a:buSzPts val="1200"/>
              <a:buFont typeface="Calibri"/>
              <a:buNone/>
              <a:defRPr sz="1100" b="1" i="0" u="none" strike="noStrike" cap="none">
                <a:solidFill>
                  <a:srgbClr val="FFFFFF"/>
                </a:solidFill>
                <a:latin typeface="Rockwell"/>
                <a:ea typeface="Rockwell"/>
                <a:cs typeface="Rockwell"/>
                <a:sym typeface="Rockwell"/>
              </a:defRPr>
            </a:lvl6pPr>
            <a:lvl7pPr marL="0" marR="0" lvl="6" indent="0" algn="ctr">
              <a:lnSpc>
                <a:spcPct val="100000"/>
              </a:lnSpc>
              <a:spcBef>
                <a:spcPts val="0"/>
              </a:spcBef>
              <a:spcAft>
                <a:spcPts val="0"/>
              </a:spcAft>
              <a:buClr>
                <a:srgbClr val="000000"/>
              </a:buClr>
              <a:buSzPts val="1200"/>
              <a:buFont typeface="Calibri"/>
              <a:buNone/>
              <a:defRPr sz="1100" b="1" i="0" u="none" strike="noStrike" cap="none">
                <a:solidFill>
                  <a:srgbClr val="FFFFFF"/>
                </a:solidFill>
                <a:latin typeface="Rockwell"/>
                <a:ea typeface="Rockwell"/>
                <a:cs typeface="Rockwell"/>
                <a:sym typeface="Rockwell"/>
              </a:defRPr>
            </a:lvl7pPr>
            <a:lvl8pPr marL="0" marR="0" lvl="7" indent="0" algn="ctr">
              <a:lnSpc>
                <a:spcPct val="100000"/>
              </a:lnSpc>
              <a:spcBef>
                <a:spcPts val="0"/>
              </a:spcBef>
              <a:spcAft>
                <a:spcPts val="0"/>
              </a:spcAft>
              <a:buClr>
                <a:srgbClr val="000000"/>
              </a:buClr>
              <a:buSzPts val="1200"/>
              <a:buFont typeface="Calibri"/>
              <a:buNone/>
              <a:defRPr sz="1100" b="1" i="0" u="none" strike="noStrike" cap="none">
                <a:solidFill>
                  <a:srgbClr val="FFFFFF"/>
                </a:solidFill>
                <a:latin typeface="Rockwell"/>
                <a:ea typeface="Rockwell"/>
                <a:cs typeface="Rockwell"/>
                <a:sym typeface="Rockwell"/>
              </a:defRPr>
            </a:lvl8pPr>
            <a:lvl9pPr marL="0" marR="0" lvl="8" indent="0" algn="ctr">
              <a:lnSpc>
                <a:spcPct val="100000"/>
              </a:lnSpc>
              <a:spcBef>
                <a:spcPts val="0"/>
              </a:spcBef>
              <a:spcAft>
                <a:spcPts val="0"/>
              </a:spcAft>
              <a:buClr>
                <a:srgbClr val="000000"/>
              </a:buClr>
              <a:buSzPts val="1200"/>
              <a:buFont typeface="Calibri"/>
              <a:buNone/>
              <a:defRPr sz="1100" b="1" i="0" u="none" strike="noStrike" cap="none">
                <a:solidFill>
                  <a:srgbClr val="FFFFF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en-US"/>
              <a:t>‹#›</a:t>
            </a:fld>
            <a:endParaRPr/>
          </a:p>
        </p:txBody>
      </p:sp>
      <p:sp>
        <p:nvSpPr>
          <p:cNvPr id="468" name="Google Shape;468;p9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69"/>
        <p:cNvGrpSpPr/>
        <p:nvPr/>
      </p:nvGrpSpPr>
      <p:grpSpPr>
        <a:xfrm>
          <a:off x="0" y="0"/>
          <a:ext cx="0" cy="0"/>
          <a:chOff x="0" y="0"/>
          <a:chExt cx="0" cy="0"/>
        </a:xfrm>
      </p:grpSpPr>
      <p:sp>
        <p:nvSpPr>
          <p:cNvPr id="470" name="Google Shape;470;p95"/>
          <p:cNvSpPr/>
          <p:nvPr/>
        </p:nvSpPr>
        <p:spPr>
          <a:xfrm>
            <a:off x="0" y="4917989"/>
            <a:ext cx="9144000" cy="1940010"/>
          </a:xfrm>
          <a:prstGeom prst="rect">
            <a:avLst/>
          </a:prstGeom>
          <a:blipFill rotWithShape="1">
            <a:blip r:embed="rId2">
              <a:alphaModFix amt="80000"/>
            </a:blip>
            <a:tile tx="0" ty="-704850" sx="92000" sy="89000" flip="xy" algn="ctr"/>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95"/>
          <p:cNvSpPr txBox="1">
            <a:spLocks noGrp="1"/>
          </p:cNvSpPr>
          <p:nvPr>
            <p:ph type="title"/>
          </p:nvPr>
        </p:nvSpPr>
        <p:spPr>
          <a:xfrm>
            <a:off x="1625346" y="1225296"/>
            <a:ext cx="6960870" cy="3520440"/>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SzPts val="6400"/>
              <a:buFont typeface="Rockwell"/>
              <a:buNone/>
              <a:defRPr sz="6400" b="0"/>
            </a:lvl1pPr>
            <a:lvl2pPr lvl="1" algn="l">
              <a:lnSpc>
                <a:spcPct val="90000"/>
              </a:lnSpc>
              <a:spcBef>
                <a:spcPts val="0"/>
              </a:spcBef>
              <a:spcAft>
                <a:spcPts val="0"/>
              </a:spcAft>
              <a:buSzPts val="4400"/>
              <a:buNone/>
              <a:defRPr/>
            </a:lvl2pPr>
            <a:lvl3pPr lvl="2" algn="l">
              <a:lnSpc>
                <a:spcPct val="90000"/>
              </a:lnSpc>
              <a:spcBef>
                <a:spcPts val="0"/>
              </a:spcBef>
              <a:spcAft>
                <a:spcPts val="0"/>
              </a:spcAft>
              <a:buSzPts val="4400"/>
              <a:buNone/>
              <a:defRPr/>
            </a:lvl3pPr>
            <a:lvl4pPr lvl="3" algn="l">
              <a:lnSpc>
                <a:spcPct val="90000"/>
              </a:lnSpc>
              <a:spcBef>
                <a:spcPts val="0"/>
              </a:spcBef>
              <a:spcAft>
                <a:spcPts val="0"/>
              </a:spcAft>
              <a:buSzPts val="4400"/>
              <a:buNone/>
              <a:defRPr/>
            </a:lvl4pPr>
            <a:lvl5pPr lvl="4" algn="l">
              <a:lnSpc>
                <a:spcPct val="90000"/>
              </a:lnSpc>
              <a:spcBef>
                <a:spcPts val="0"/>
              </a:spcBef>
              <a:spcAft>
                <a:spcPts val="0"/>
              </a:spcAft>
              <a:buSzPts val="4400"/>
              <a:buNone/>
              <a:defRPr/>
            </a:lvl5pPr>
            <a:lvl6pPr lvl="5" algn="l">
              <a:lnSpc>
                <a:spcPct val="90000"/>
              </a:lnSpc>
              <a:spcBef>
                <a:spcPts val="0"/>
              </a:spcBef>
              <a:spcAft>
                <a:spcPts val="0"/>
              </a:spcAft>
              <a:buSzPts val="4400"/>
              <a:buNone/>
              <a:defRPr/>
            </a:lvl6pPr>
            <a:lvl7pPr lvl="6" algn="l">
              <a:lnSpc>
                <a:spcPct val="90000"/>
              </a:lnSpc>
              <a:spcBef>
                <a:spcPts val="0"/>
              </a:spcBef>
              <a:spcAft>
                <a:spcPts val="0"/>
              </a:spcAft>
              <a:buSzPts val="4400"/>
              <a:buNone/>
              <a:defRPr/>
            </a:lvl7pPr>
            <a:lvl8pPr lvl="7" algn="l">
              <a:lnSpc>
                <a:spcPct val="90000"/>
              </a:lnSpc>
              <a:spcBef>
                <a:spcPts val="0"/>
              </a:spcBef>
              <a:spcAft>
                <a:spcPts val="0"/>
              </a:spcAft>
              <a:buSzPts val="4400"/>
              <a:buNone/>
              <a:defRPr/>
            </a:lvl8pPr>
            <a:lvl9pPr lvl="8" algn="l">
              <a:lnSpc>
                <a:spcPct val="90000"/>
              </a:lnSpc>
              <a:spcBef>
                <a:spcPts val="0"/>
              </a:spcBef>
              <a:spcAft>
                <a:spcPts val="0"/>
              </a:spcAft>
              <a:buSzPts val="4400"/>
              <a:buNone/>
              <a:defRPr/>
            </a:lvl9pPr>
          </a:lstStyle>
          <a:p>
            <a:endParaRPr/>
          </a:p>
        </p:txBody>
      </p:sp>
      <p:sp>
        <p:nvSpPr>
          <p:cNvPr id="472" name="Google Shape;472;p95"/>
          <p:cNvSpPr txBox="1">
            <a:spLocks noGrp="1"/>
          </p:cNvSpPr>
          <p:nvPr>
            <p:ph type="body" idx="1"/>
          </p:nvPr>
        </p:nvSpPr>
        <p:spPr>
          <a:xfrm>
            <a:off x="1624330" y="5020056"/>
            <a:ext cx="6789420" cy="1066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30"/>
              <a:buNone/>
              <a:defRPr sz="1800" b="0">
                <a:solidFill>
                  <a:srgbClr val="69240B"/>
                </a:solidFill>
              </a:defRPr>
            </a:lvl1pPr>
            <a:lvl2pPr marL="914400" lvl="1" indent="-228600" algn="l">
              <a:lnSpc>
                <a:spcPct val="90000"/>
              </a:lnSpc>
              <a:spcBef>
                <a:spcPts val="400"/>
              </a:spcBef>
              <a:spcAft>
                <a:spcPts val="0"/>
              </a:spcAft>
              <a:buSzPts val="1530"/>
              <a:buNone/>
              <a:defRPr sz="1800">
                <a:solidFill>
                  <a:srgbClr val="888888"/>
                </a:solidFill>
              </a:defRPr>
            </a:lvl2pPr>
            <a:lvl3pPr marL="1371600" lvl="2" indent="-228600" algn="l">
              <a:lnSpc>
                <a:spcPct val="90000"/>
              </a:lnSpc>
              <a:spcBef>
                <a:spcPts val="400"/>
              </a:spcBef>
              <a:spcAft>
                <a:spcPts val="0"/>
              </a:spcAft>
              <a:buSzPts val="1360"/>
              <a:buNone/>
              <a:defRPr sz="1600">
                <a:solidFill>
                  <a:srgbClr val="888888"/>
                </a:solidFill>
              </a:defRPr>
            </a:lvl3pPr>
            <a:lvl4pPr marL="1828800" lvl="3" indent="-228600" algn="l">
              <a:lnSpc>
                <a:spcPct val="90000"/>
              </a:lnSpc>
              <a:spcBef>
                <a:spcPts val="400"/>
              </a:spcBef>
              <a:spcAft>
                <a:spcPts val="0"/>
              </a:spcAft>
              <a:buSzPts val="1190"/>
              <a:buNone/>
              <a:defRPr sz="1400">
                <a:solidFill>
                  <a:srgbClr val="888888"/>
                </a:solidFill>
              </a:defRPr>
            </a:lvl4pPr>
            <a:lvl5pPr marL="2286000" lvl="4" indent="-228600" algn="l">
              <a:lnSpc>
                <a:spcPct val="90000"/>
              </a:lnSpc>
              <a:spcBef>
                <a:spcPts val="400"/>
              </a:spcBef>
              <a:spcAft>
                <a:spcPts val="0"/>
              </a:spcAft>
              <a:buSzPts val="1190"/>
              <a:buNone/>
              <a:defRPr sz="1400">
                <a:solidFill>
                  <a:srgbClr val="888888"/>
                </a:solidFill>
              </a:defRPr>
            </a:lvl5pPr>
            <a:lvl6pPr marL="2743200" lvl="5" indent="-228600" algn="l">
              <a:lnSpc>
                <a:spcPct val="90000"/>
              </a:lnSpc>
              <a:spcBef>
                <a:spcPts val="400"/>
              </a:spcBef>
              <a:spcAft>
                <a:spcPts val="0"/>
              </a:spcAft>
              <a:buSzPts val="1190"/>
              <a:buNone/>
              <a:defRPr sz="1400">
                <a:solidFill>
                  <a:srgbClr val="888888"/>
                </a:solidFill>
              </a:defRPr>
            </a:lvl6pPr>
            <a:lvl7pPr marL="3200400" lvl="6" indent="-228600" algn="l">
              <a:lnSpc>
                <a:spcPct val="90000"/>
              </a:lnSpc>
              <a:spcBef>
                <a:spcPts val="400"/>
              </a:spcBef>
              <a:spcAft>
                <a:spcPts val="0"/>
              </a:spcAft>
              <a:buSzPts val="1190"/>
              <a:buNone/>
              <a:defRPr sz="1400">
                <a:solidFill>
                  <a:srgbClr val="888888"/>
                </a:solidFill>
              </a:defRPr>
            </a:lvl7pPr>
            <a:lvl8pPr marL="3657600" lvl="7" indent="-228600" algn="l">
              <a:lnSpc>
                <a:spcPct val="90000"/>
              </a:lnSpc>
              <a:spcBef>
                <a:spcPts val="400"/>
              </a:spcBef>
              <a:spcAft>
                <a:spcPts val="0"/>
              </a:spcAft>
              <a:buSzPts val="1190"/>
              <a:buNone/>
              <a:defRPr sz="1400">
                <a:solidFill>
                  <a:srgbClr val="888888"/>
                </a:solidFill>
              </a:defRPr>
            </a:lvl8pPr>
            <a:lvl9pPr marL="4114800" lvl="8" indent="-228600" algn="l">
              <a:lnSpc>
                <a:spcPct val="90000"/>
              </a:lnSpc>
              <a:spcBef>
                <a:spcPts val="400"/>
              </a:spcBef>
              <a:spcAft>
                <a:spcPts val="200"/>
              </a:spcAft>
              <a:buSzPts val="1190"/>
              <a:buNone/>
              <a:defRPr sz="1400">
                <a:solidFill>
                  <a:srgbClr val="888888"/>
                </a:solidFill>
              </a:defRPr>
            </a:lvl9pPr>
          </a:lstStyle>
          <a:p>
            <a:endParaRPr/>
          </a:p>
        </p:txBody>
      </p:sp>
      <p:sp>
        <p:nvSpPr>
          <p:cNvPr id="473" name="Google Shape;473;p95"/>
          <p:cNvSpPr txBox="1">
            <a:spLocks noGrp="1"/>
          </p:cNvSpPr>
          <p:nvPr>
            <p:ph type="dt" idx="10"/>
          </p:nvPr>
        </p:nvSpPr>
        <p:spPr>
          <a:xfrm>
            <a:off x="6445251" y="6272785"/>
            <a:ext cx="1983232"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69240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74" name="Google Shape;474;p95"/>
          <p:cNvSpPr txBox="1">
            <a:spLocks noGrp="1"/>
          </p:cNvSpPr>
          <p:nvPr>
            <p:ph type="ftr" idx="11"/>
          </p:nvPr>
        </p:nvSpPr>
        <p:spPr>
          <a:xfrm>
            <a:off x="1636099" y="6272784"/>
            <a:ext cx="4745736"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69240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grpSp>
        <p:nvGrpSpPr>
          <p:cNvPr id="475" name="Google Shape;475;p95"/>
          <p:cNvGrpSpPr/>
          <p:nvPr/>
        </p:nvGrpSpPr>
        <p:grpSpPr>
          <a:xfrm>
            <a:off x="633862" y="2430623"/>
            <a:ext cx="914400" cy="914400"/>
            <a:chOff x="9685338" y="4460675"/>
            <a:chExt cx="1080904" cy="1080902"/>
          </a:xfrm>
        </p:grpSpPr>
        <p:sp>
          <p:nvSpPr>
            <p:cNvPr id="476" name="Google Shape;476;p95"/>
            <p:cNvSpPr/>
            <p:nvPr/>
          </p:nvSpPr>
          <p:spPr>
            <a:xfrm>
              <a:off x="9685338" y="4460675"/>
              <a:ext cx="1080904" cy="1080902"/>
            </a:xfrm>
            <a:prstGeom prst="ellipse">
              <a:avLst/>
            </a:prstGeom>
            <a:blipFill rotWithShape="1">
              <a:blip r:embed="rId3">
                <a:alphaModFix/>
              </a:blip>
              <a:tile tx="0" ty="0" sx="85000" sy="85000" flip="none" algn="tl"/>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95"/>
            <p:cNvSpPr/>
            <p:nvPr/>
          </p:nvSpPr>
          <p:spPr>
            <a:xfrm>
              <a:off x="9793429" y="4568765"/>
              <a:ext cx="864723" cy="864722"/>
            </a:xfrm>
            <a:prstGeom prst="ellipse">
              <a:avLst/>
            </a:prstGeom>
            <a:no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8" name="Google Shape;478;p95"/>
          <p:cNvSpPr txBox="1">
            <a:spLocks noGrp="1"/>
          </p:cNvSpPr>
          <p:nvPr>
            <p:ph type="sldNum" idx="12"/>
          </p:nvPr>
        </p:nvSpPr>
        <p:spPr>
          <a:xfrm>
            <a:off x="645450" y="2508607"/>
            <a:ext cx="891224" cy="720332"/>
          </a:xfrm>
          <a:prstGeom prst="rect">
            <a:avLst/>
          </a:prstGeom>
          <a:noFill/>
          <a:ln>
            <a:noFill/>
          </a:ln>
        </p:spPr>
        <p:txBody>
          <a:bodyPr spcFirstLastPara="1" wrap="square" lIns="91425" tIns="45700" rIns="91425" bIns="45700" anchor="ctr" anchorCtr="0">
            <a:spAutoFit/>
          </a:bodyPr>
          <a:lstStyle>
            <a:lvl1pPr marL="0" marR="0" lvl="0" indent="0" algn="ctr">
              <a:lnSpc>
                <a:spcPct val="100000"/>
              </a:lnSpc>
              <a:spcBef>
                <a:spcPts val="0"/>
              </a:spcBef>
              <a:spcAft>
                <a:spcPts val="0"/>
              </a:spcAft>
              <a:buClr>
                <a:srgbClr val="000000"/>
              </a:buClr>
              <a:buSzPts val="1200"/>
              <a:buFont typeface="Calibri"/>
              <a:buNone/>
              <a:defRPr sz="2800" b="1" i="0" u="none" strike="noStrike" cap="none">
                <a:solidFill>
                  <a:srgbClr val="FFFFFF"/>
                </a:solidFill>
                <a:latin typeface="Rockwell"/>
                <a:ea typeface="Rockwell"/>
                <a:cs typeface="Rockwell"/>
                <a:sym typeface="Rockwell"/>
              </a:defRPr>
            </a:lvl1pPr>
            <a:lvl2pPr marL="0" marR="0" lvl="1" indent="0" algn="ctr">
              <a:lnSpc>
                <a:spcPct val="100000"/>
              </a:lnSpc>
              <a:spcBef>
                <a:spcPts val="0"/>
              </a:spcBef>
              <a:spcAft>
                <a:spcPts val="0"/>
              </a:spcAft>
              <a:buClr>
                <a:srgbClr val="000000"/>
              </a:buClr>
              <a:buSzPts val="1200"/>
              <a:buFont typeface="Calibri"/>
              <a:buNone/>
              <a:defRPr sz="2800" b="1" i="0" u="none" strike="noStrike" cap="none">
                <a:solidFill>
                  <a:srgbClr val="FFFFFF"/>
                </a:solidFill>
                <a:latin typeface="Rockwell"/>
                <a:ea typeface="Rockwell"/>
                <a:cs typeface="Rockwell"/>
                <a:sym typeface="Rockwell"/>
              </a:defRPr>
            </a:lvl2pPr>
            <a:lvl3pPr marL="0" marR="0" lvl="2" indent="0" algn="ctr">
              <a:lnSpc>
                <a:spcPct val="100000"/>
              </a:lnSpc>
              <a:spcBef>
                <a:spcPts val="0"/>
              </a:spcBef>
              <a:spcAft>
                <a:spcPts val="0"/>
              </a:spcAft>
              <a:buClr>
                <a:srgbClr val="000000"/>
              </a:buClr>
              <a:buSzPts val="1200"/>
              <a:buFont typeface="Calibri"/>
              <a:buNone/>
              <a:defRPr sz="2800" b="1" i="0" u="none" strike="noStrike" cap="none">
                <a:solidFill>
                  <a:srgbClr val="FFFFFF"/>
                </a:solidFill>
                <a:latin typeface="Rockwell"/>
                <a:ea typeface="Rockwell"/>
                <a:cs typeface="Rockwell"/>
                <a:sym typeface="Rockwell"/>
              </a:defRPr>
            </a:lvl3pPr>
            <a:lvl4pPr marL="0" marR="0" lvl="3" indent="0" algn="ctr">
              <a:lnSpc>
                <a:spcPct val="100000"/>
              </a:lnSpc>
              <a:spcBef>
                <a:spcPts val="0"/>
              </a:spcBef>
              <a:spcAft>
                <a:spcPts val="0"/>
              </a:spcAft>
              <a:buClr>
                <a:srgbClr val="000000"/>
              </a:buClr>
              <a:buSzPts val="1200"/>
              <a:buFont typeface="Calibri"/>
              <a:buNone/>
              <a:defRPr sz="2800" b="1" i="0" u="none" strike="noStrike" cap="none">
                <a:solidFill>
                  <a:srgbClr val="FFFFFF"/>
                </a:solidFill>
                <a:latin typeface="Rockwell"/>
                <a:ea typeface="Rockwell"/>
                <a:cs typeface="Rockwell"/>
                <a:sym typeface="Rockwell"/>
              </a:defRPr>
            </a:lvl4pPr>
            <a:lvl5pPr marL="0" marR="0" lvl="4" indent="0" algn="ctr">
              <a:lnSpc>
                <a:spcPct val="100000"/>
              </a:lnSpc>
              <a:spcBef>
                <a:spcPts val="0"/>
              </a:spcBef>
              <a:spcAft>
                <a:spcPts val="0"/>
              </a:spcAft>
              <a:buClr>
                <a:srgbClr val="000000"/>
              </a:buClr>
              <a:buSzPts val="1200"/>
              <a:buFont typeface="Calibri"/>
              <a:buNone/>
              <a:defRPr sz="2800" b="1" i="0" u="none" strike="noStrike" cap="none">
                <a:solidFill>
                  <a:srgbClr val="FFFFFF"/>
                </a:solidFill>
                <a:latin typeface="Rockwell"/>
                <a:ea typeface="Rockwell"/>
                <a:cs typeface="Rockwell"/>
                <a:sym typeface="Rockwell"/>
              </a:defRPr>
            </a:lvl5pPr>
            <a:lvl6pPr marL="0" marR="0" lvl="5" indent="0" algn="ctr">
              <a:lnSpc>
                <a:spcPct val="100000"/>
              </a:lnSpc>
              <a:spcBef>
                <a:spcPts val="0"/>
              </a:spcBef>
              <a:spcAft>
                <a:spcPts val="0"/>
              </a:spcAft>
              <a:buClr>
                <a:srgbClr val="000000"/>
              </a:buClr>
              <a:buSzPts val="1200"/>
              <a:buFont typeface="Calibri"/>
              <a:buNone/>
              <a:defRPr sz="2800" b="1" i="0" u="none" strike="noStrike" cap="none">
                <a:solidFill>
                  <a:srgbClr val="FFFFFF"/>
                </a:solidFill>
                <a:latin typeface="Rockwell"/>
                <a:ea typeface="Rockwell"/>
                <a:cs typeface="Rockwell"/>
                <a:sym typeface="Rockwell"/>
              </a:defRPr>
            </a:lvl6pPr>
            <a:lvl7pPr marL="0" marR="0" lvl="6" indent="0" algn="ctr">
              <a:lnSpc>
                <a:spcPct val="100000"/>
              </a:lnSpc>
              <a:spcBef>
                <a:spcPts val="0"/>
              </a:spcBef>
              <a:spcAft>
                <a:spcPts val="0"/>
              </a:spcAft>
              <a:buClr>
                <a:srgbClr val="000000"/>
              </a:buClr>
              <a:buSzPts val="1200"/>
              <a:buFont typeface="Calibri"/>
              <a:buNone/>
              <a:defRPr sz="2800" b="1" i="0" u="none" strike="noStrike" cap="none">
                <a:solidFill>
                  <a:srgbClr val="FFFFFF"/>
                </a:solidFill>
                <a:latin typeface="Rockwell"/>
                <a:ea typeface="Rockwell"/>
                <a:cs typeface="Rockwell"/>
                <a:sym typeface="Rockwell"/>
              </a:defRPr>
            </a:lvl7pPr>
            <a:lvl8pPr marL="0" marR="0" lvl="7" indent="0" algn="ctr">
              <a:lnSpc>
                <a:spcPct val="100000"/>
              </a:lnSpc>
              <a:spcBef>
                <a:spcPts val="0"/>
              </a:spcBef>
              <a:spcAft>
                <a:spcPts val="0"/>
              </a:spcAft>
              <a:buClr>
                <a:srgbClr val="000000"/>
              </a:buClr>
              <a:buSzPts val="1200"/>
              <a:buFont typeface="Calibri"/>
              <a:buNone/>
              <a:defRPr sz="2800" b="1" i="0" u="none" strike="noStrike" cap="none">
                <a:solidFill>
                  <a:srgbClr val="FFFFFF"/>
                </a:solidFill>
                <a:latin typeface="Rockwell"/>
                <a:ea typeface="Rockwell"/>
                <a:cs typeface="Rockwell"/>
                <a:sym typeface="Rockwell"/>
              </a:defRPr>
            </a:lvl8pPr>
            <a:lvl9pPr marL="0" marR="0" lvl="8" indent="0" algn="ctr">
              <a:lnSpc>
                <a:spcPct val="100000"/>
              </a:lnSpc>
              <a:spcBef>
                <a:spcPts val="0"/>
              </a:spcBef>
              <a:spcAft>
                <a:spcPts val="0"/>
              </a:spcAft>
              <a:buClr>
                <a:srgbClr val="000000"/>
              </a:buClr>
              <a:buSzPts val="1200"/>
              <a:buFont typeface="Calibri"/>
              <a:buNone/>
              <a:defRPr sz="2800" b="1" i="0" u="none" strike="noStrike" cap="none">
                <a:solidFill>
                  <a:srgbClr val="FFFFF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82"/>
        <p:cNvGrpSpPr/>
        <p:nvPr/>
      </p:nvGrpSpPr>
      <p:grpSpPr>
        <a:xfrm>
          <a:off x="0" y="0"/>
          <a:ext cx="0" cy="0"/>
          <a:chOff x="0" y="0"/>
          <a:chExt cx="0" cy="0"/>
        </a:xfrm>
      </p:grpSpPr>
      <p:sp>
        <p:nvSpPr>
          <p:cNvPr id="483" name="Google Shape;483;p16"/>
          <p:cNvSpPr txBox="1">
            <a:spLocks noGrp="1"/>
          </p:cNvSpPr>
          <p:nvPr>
            <p:ph type="title"/>
          </p:nvPr>
        </p:nvSpPr>
        <p:spPr>
          <a:xfrm>
            <a:off x="457200" y="274637"/>
            <a:ext cx="82296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27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350"/>
            </a:lvl2pPr>
            <a:lvl3pPr lvl="2" algn="l">
              <a:lnSpc>
                <a:spcPct val="100000"/>
              </a:lnSpc>
              <a:spcBef>
                <a:spcPts val="0"/>
              </a:spcBef>
              <a:spcAft>
                <a:spcPts val="0"/>
              </a:spcAft>
              <a:buSzPts val="1800"/>
              <a:buNone/>
              <a:defRPr sz="1350"/>
            </a:lvl3pPr>
            <a:lvl4pPr lvl="3" algn="l">
              <a:lnSpc>
                <a:spcPct val="100000"/>
              </a:lnSpc>
              <a:spcBef>
                <a:spcPts val="0"/>
              </a:spcBef>
              <a:spcAft>
                <a:spcPts val="0"/>
              </a:spcAft>
              <a:buSzPts val="1800"/>
              <a:buNone/>
              <a:defRPr sz="1350"/>
            </a:lvl4pPr>
            <a:lvl5pPr lvl="4" algn="l">
              <a:lnSpc>
                <a:spcPct val="100000"/>
              </a:lnSpc>
              <a:spcBef>
                <a:spcPts val="0"/>
              </a:spcBef>
              <a:spcAft>
                <a:spcPts val="0"/>
              </a:spcAft>
              <a:buSzPts val="1800"/>
              <a:buNone/>
              <a:defRPr sz="1350"/>
            </a:lvl5pPr>
            <a:lvl6pPr lvl="5" algn="l">
              <a:lnSpc>
                <a:spcPct val="100000"/>
              </a:lnSpc>
              <a:spcBef>
                <a:spcPts val="0"/>
              </a:spcBef>
              <a:spcAft>
                <a:spcPts val="0"/>
              </a:spcAft>
              <a:buSzPts val="1800"/>
              <a:buNone/>
              <a:defRPr sz="1350"/>
            </a:lvl6pPr>
            <a:lvl7pPr lvl="6" algn="l">
              <a:lnSpc>
                <a:spcPct val="100000"/>
              </a:lnSpc>
              <a:spcBef>
                <a:spcPts val="0"/>
              </a:spcBef>
              <a:spcAft>
                <a:spcPts val="0"/>
              </a:spcAft>
              <a:buSzPts val="1800"/>
              <a:buNone/>
              <a:defRPr sz="1350"/>
            </a:lvl7pPr>
            <a:lvl8pPr lvl="7" algn="l">
              <a:lnSpc>
                <a:spcPct val="100000"/>
              </a:lnSpc>
              <a:spcBef>
                <a:spcPts val="0"/>
              </a:spcBef>
              <a:spcAft>
                <a:spcPts val="0"/>
              </a:spcAft>
              <a:buSzPts val="1800"/>
              <a:buNone/>
              <a:defRPr sz="1350"/>
            </a:lvl8pPr>
            <a:lvl9pPr lvl="8" algn="l">
              <a:lnSpc>
                <a:spcPct val="100000"/>
              </a:lnSpc>
              <a:spcBef>
                <a:spcPts val="0"/>
              </a:spcBef>
              <a:spcAft>
                <a:spcPts val="0"/>
              </a:spcAft>
              <a:buSzPts val="1800"/>
              <a:buNone/>
              <a:defRPr sz="1350"/>
            </a:lvl9pPr>
          </a:lstStyle>
          <a:p>
            <a:endParaRPr/>
          </a:p>
        </p:txBody>
      </p:sp>
      <p:sp>
        <p:nvSpPr>
          <p:cNvPr id="484" name="Google Shape;484;p16"/>
          <p:cNvSpPr txBox="1">
            <a:spLocks noGrp="1"/>
          </p:cNvSpPr>
          <p:nvPr>
            <p:ph type="body" idx="1"/>
          </p:nvPr>
        </p:nvSpPr>
        <p:spPr>
          <a:xfrm>
            <a:off x="457200" y="1371600"/>
            <a:ext cx="8229600" cy="438912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480"/>
              </a:spcBef>
              <a:spcAft>
                <a:spcPts val="0"/>
              </a:spcAft>
              <a:buClr>
                <a:schemeClr val="accent2"/>
              </a:buClr>
              <a:buSzPts val="3200"/>
              <a:buFont typeface="Noto Sans Symbols"/>
              <a:buChar char="▪"/>
              <a:defRPr sz="24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420"/>
              </a:spcBef>
              <a:spcAft>
                <a:spcPts val="0"/>
              </a:spcAft>
              <a:buClr>
                <a:schemeClr val="accent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360"/>
              </a:spcBef>
              <a:spcAft>
                <a:spcPts val="0"/>
              </a:spcAft>
              <a:buClr>
                <a:schemeClr val="accent5"/>
              </a:buClr>
              <a:buSzPts val="24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300"/>
              </a:spcBef>
              <a:spcAft>
                <a:spcPts val="0"/>
              </a:spcAft>
              <a:buClr>
                <a:srgbClr val="F7A4A7"/>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300"/>
              </a:spcBef>
              <a:spcAft>
                <a:spcPts val="0"/>
              </a:spcAft>
              <a:buClr>
                <a:srgbClr val="DCDDDD"/>
              </a:buClr>
              <a:buSzPts val="2000"/>
              <a:buFont typeface="Noto Sans Symbols"/>
              <a:buChar char="▪"/>
              <a:defRPr sz="15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cxnSp>
        <p:nvCxnSpPr>
          <p:cNvPr id="485" name="Google Shape;485;p16"/>
          <p:cNvCxnSpPr/>
          <p:nvPr/>
        </p:nvCxnSpPr>
        <p:spPr>
          <a:xfrm>
            <a:off x="457200" y="1143000"/>
            <a:ext cx="8229600" cy="0"/>
          </a:xfrm>
          <a:prstGeom prst="straightConnector1">
            <a:avLst/>
          </a:prstGeom>
          <a:noFill/>
          <a:ln w="63500" cap="sq" cmpd="sng">
            <a:solidFill>
              <a:schemeClr val="accent2"/>
            </a:solidFill>
            <a:prstDash val="solid"/>
            <a:miter lim="8000"/>
            <a:headEnd type="none" w="sm" len="sm"/>
            <a:tailEnd type="none" w="sm" len="sm"/>
          </a:ln>
        </p:spPr>
      </p:cxnSp>
      <p:sp>
        <p:nvSpPr>
          <p:cNvPr id="486" name="Google Shape;486;p16"/>
          <p:cNvSpPr/>
          <p:nvPr/>
        </p:nvSpPr>
        <p:spPr>
          <a:xfrm>
            <a:off x="0" y="6053302"/>
            <a:ext cx="9144000" cy="685800"/>
          </a:xfrm>
          <a:prstGeom prst="rect">
            <a:avLst/>
          </a:prstGeom>
          <a:solidFill>
            <a:srgbClr val="F2F2F2"/>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pic>
        <p:nvPicPr>
          <p:cNvPr id="487" name="Google Shape;487;p16"/>
          <p:cNvPicPr preferRelativeResize="0"/>
          <p:nvPr/>
        </p:nvPicPr>
        <p:blipFill rotWithShape="1">
          <a:blip r:embed="rId2">
            <a:alphaModFix/>
          </a:blip>
          <a:srcRect l="26945" t="20138" b="14032"/>
          <a:stretch/>
        </p:blipFill>
        <p:spPr>
          <a:xfrm>
            <a:off x="5829300" y="5977320"/>
            <a:ext cx="3143250" cy="880681"/>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88"/>
        <p:cNvGrpSpPr/>
        <p:nvPr/>
      </p:nvGrpSpPr>
      <p:grpSpPr>
        <a:xfrm>
          <a:off x="0" y="0"/>
          <a:ext cx="0" cy="0"/>
          <a:chOff x="0" y="0"/>
          <a:chExt cx="0" cy="0"/>
        </a:xfrm>
      </p:grpSpPr>
      <p:sp>
        <p:nvSpPr>
          <p:cNvPr id="489" name="Google Shape;489;p31"/>
          <p:cNvSpPr/>
          <p:nvPr/>
        </p:nvSpPr>
        <p:spPr>
          <a:xfrm>
            <a:off x="0" y="5562602"/>
            <a:ext cx="9144000" cy="990599"/>
          </a:xfrm>
          <a:prstGeom prst="rect">
            <a:avLst/>
          </a:prstGeom>
          <a:solidFill>
            <a:schemeClr val="accent6"/>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490" name="Google Shape;490;p31"/>
          <p:cNvSpPr txBox="1">
            <a:spLocks noGrp="1"/>
          </p:cNvSpPr>
          <p:nvPr>
            <p:ph type="ctrTitle"/>
          </p:nvPr>
        </p:nvSpPr>
        <p:spPr>
          <a:xfrm>
            <a:off x="685800" y="609600"/>
            <a:ext cx="7772400" cy="1470024"/>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3"/>
              </a:buClr>
              <a:buSzPts val="3600"/>
              <a:buFont typeface="Calibri"/>
              <a:buNone/>
              <a:defRPr sz="27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350"/>
            </a:lvl2pPr>
            <a:lvl3pPr lvl="2" algn="l">
              <a:lnSpc>
                <a:spcPct val="100000"/>
              </a:lnSpc>
              <a:spcBef>
                <a:spcPts val="0"/>
              </a:spcBef>
              <a:spcAft>
                <a:spcPts val="0"/>
              </a:spcAft>
              <a:buSzPts val="1800"/>
              <a:buNone/>
              <a:defRPr sz="1350"/>
            </a:lvl3pPr>
            <a:lvl4pPr lvl="3" algn="l">
              <a:lnSpc>
                <a:spcPct val="100000"/>
              </a:lnSpc>
              <a:spcBef>
                <a:spcPts val="0"/>
              </a:spcBef>
              <a:spcAft>
                <a:spcPts val="0"/>
              </a:spcAft>
              <a:buSzPts val="1800"/>
              <a:buNone/>
              <a:defRPr sz="1350"/>
            </a:lvl4pPr>
            <a:lvl5pPr lvl="4" algn="l">
              <a:lnSpc>
                <a:spcPct val="100000"/>
              </a:lnSpc>
              <a:spcBef>
                <a:spcPts val="0"/>
              </a:spcBef>
              <a:spcAft>
                <a:spcPts val="0"/>
              </a:spcAft>
              <a:buSzPts val="1800"/>
              <a:buNone/>
              <a:defRPr sz="1350"/>
            </a:lvl5pPr>
            <a:lvl6pPr lvl="5" algn="l">
              <a:lnSpc>
                <a:spcPct val="100000"/>
              </a:lnSpc>
              <a:spcBef>
                <a:spcPts val="0"/>
              </a:spcBef>
              <a:spcAft>
                <a:spcPts val="0"/>
              </a:spcAft>
              <a:buSzPts val="1800"/>
              <a:buNone/>
              <a:defRPr sz="1350"/>
            </a:lvl6pPr>
            <a:lvl7pPr lvl="6" algn="l">
              <a:lnSpc>
                <a:spcPct val="100000"/>
              </a:lnSpc>
              <a:spcBef>
                <a:spcPts val="0"/>
              </a:spcBef>
              <a:spcAft>
                <a:spcPts val="0"/>
              </a:spcAft>
              <a:buSzPts val="1800"/>
              <a:buNone/>
              <a:defRPr sz="1350"/>
            </a:lvl7pPr>
            <a:lvl8pPr lvl="7" algn="l">
              <a:lnSpc>
                <a:spcPct val="100000"/>
              </a:lnSpc>
              <a:spcBef>
                <a:spcPts val="0"/>
              </a:spcBef>
              <a:spcAft>
                <a:spcPts val="0"/>
              </a:spcAft>
              <a:buSzPts val="1800"/>
              <a:buNone/>
              <a:defRPr sz="1350"/>
            </a:lvl8pPr>
            <a:lvl9pPr lvl="8" algn="l">
              <a:lnSpc>
                <a:spcPct val="100000"/>
              </a:lnSpc>
              <a:spcBef>
                <a:spcPts val="0"/>
              </a:spcBef>
              <a:spcAft>
                <a:spcPts val="0"/>
              </a:spcAft>
              <a:buSzPts val="1800"/>
              <a:buNone/>
              <a:defRPr sz="1350"/>
            </a:lvl9pPr>
          </a:lstStyle>
          <a:p>
            <a:endParaRPr/>
          </a:p>
        </p:txBody>
      </p:sp>
      <p:sp>
        <p:nvSpPr>
          <p:cNvPr id="491" name="Google Shape;491;p31"/>
          <p:cNvSpPr txBox="1">
            <a:spLocks noGrp="1"/>
          </p:cNvSpPr>
          <p:nvPr>
            <p:ph type="subTitle" idx="1"/>
          </p:nvPr>
        </p:nvSpPr>
        <p:spPr>
          <a:xfrm>
            <a:off x="685800" y="2263140"/>
            <a:ext cx="7772400" cy="70866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360"/>
              </a:spcBef>
              <a:spcAft>
                <a:spcPts val="0"/>
              </a:spcAft>
              <a:buClr>
                <a:schemeClr val="accent2"/>
              </a:buClr>
              <a:buSzPts val="2400"/>
              <a:buFont typeface="Noto Sans Symbols"/>
              <a:buNone/>
              <a:defRPr sz="1800" b="0" i="0" u="none" strike="noStrike" cap="none">
                <a:solidFill>
                  <a:schemeClr val="dk1"/>
                </a:solidFill>
                <a:latin typeface="Calibri"/>
                <a:ea typeface="Calibri"/>
                <a:cs typeface="Calibri"/>
                <a:sym typeface="Calibri"/>
              </a:defRPr>
            </a:lvl1pPr>
            <a:lvl2pPr marR="0" lvl="1" algn="ctr">
              <a:lnSpc>
                <a:spcPct val="100000"/>
              </a:lnSpc>
              <a:spcBef>
                <a:spcPts val="420"/>
              </a:spcBef>
              <a:spcAft>
                <a:spcPts val="0"/>
              </a:spcAft>
              <a:buClr>
                <a:schemeClr val="accent1"/>
              </a:buClr>
              <a:buSzPts val="2800"/>
              <a:buFont typeface="Arial"/>
              <a:buNone/>
              <a:defRPr sz="2100" b="0" i="0" u="none" strike="noStrike" cap="none">
                <a:solidFill>
                  <a:srgbClr val="98999A"/>
                </a:solidFill>
                <a:latin typeface="Calibri"/>
                <a:ea typeface="Calibri"/>
                <a:cs typeface="Calibri"/>
                <a:sym typeface="Calibri"/>
              </a:defRPr>
            </a:lvl2pPr>
            <a:lvl3pPr marR="0" lvl="2" algn="ctr">
              <a:lnSpc>
                <a:spcPct val="100000"/>
              </a:lnSpc>
              <a:spcBef>
                <a:spcPts val="360"/>
              </a:spcBef>
              <a:spcAft>
                <a:spcPts val="0"/>
              </a:spcAft>
              <a:buClr>
                <a:schemeClr val="accent5"/>
              </a:buClr>
              <a:buSzPts val="2400"/>
              <a:buFont typeface="Noto Sans Symbols"/>
              <a:buNone/>
              <a:defRPr sz="1800" b="0" i="0" u="none" strike="noStrike" cap="none">
                <a:solidFill>
                  <a:srgbClr val="98999A"/>
                </a:solidFill>
                <a:latin typeface="Calibri"/>
                <a:ea typeface="Calibri"/>
                <a:cs typeface="Calibri"/>
                <a:sym typeface="Calibri"/>
              </a:defRPr>
            </a:lvl3pPr>
            <a:lvl4pPr marR="0" lvl="3" algn="ctr">
              <a:lnSpc>
                <a:spcPct val="100000"/>
              </a:lnSpc>
              <a:spcBef>
                <a:spcPts val="300"/>
              </a:spcBef>
              <a:spcAft>
                <a:spcPts val="0"/>
              </a:spcAft>
              <a:buClr>
                <a:srgbClr val="F7A4A7"/>
              </a:buClr>
              <a:buSzPts val="2000"/>
              <a:buFont typeface="Arial"/>
              <a:buNone/>
              <a:defRPr sz="1500" b="0" i="0" u="none" strike="noStrike" cap="none">
                <a:solidFill>
                  <a:srgbClr val="98999A"/>
                </a:solidFill>
                <a:latin typeface="Calibri"/>
                <a:ea typeface="Calibri"/>
                <a:cs typeface="Calibri"/>
                <a:sym typeface="Calibri"/>
              </a:defRPr>
            </a:lvl4pPr>
            <a:lvl5pPr marR="0" lvl="4" algn="ctr">
              <a:lnSpc>
                <a:spcPct val="100000"/>
              </a:lnSpc>
              <a:spcBef>
                <a:spcPts val="300"/>
              </a:spcBef>
              <a:spcAft>
                <a:spcPts val="0"/>
              </a:spcAft>
              <a:buClr>
                <a:srgbClr val="DCDDDD"/>
              </a:buClr>
              <a:buSzPts val="2000"/>
              <a:buFont typeface="Noto Sans Symbols"/>
              <a:buNone/>
              <a:defRPr sz="1500" b="0" i="0" u="none" strike="noStrike" cap="none">
                <a:solidFill>
                  <a:srgbClr val="98999A"/>
                </a:solidFill>
                <a:latin typeface="Calibri"/>
                <a:ea typeface="Calibri"/>
                <a:cs typeface="Calibri"/>
                <a:sym typeface="Calibri"/>
              </a:defRPr>
            </a:lvl5pPr>
            <a:lvl6pPr marR="0" lvl="5" algn="ctr">
              <a:lnSpc>
                <a:spcPct val="100000"/>
              </a:lnSpc>
              <a:spcBef>
                <a:spcPts val="300"/>
              </a:spcBef>
              <a:spcAft>
                <a:spcPts val="0"/>
              </a:spcAft>
              <a:buClr>
                <a:srgbClr val="98999A"/>
              </a:buClr>
              <a:buSzPts val="2000"/>
              <a:buFont typeface="Arial"/>
              <a:buNone/>
              <a:defRPr sz="1500" b="0" i="0" u="none" strike="noStrike" cap="none">
                <a:solidFill>
                  <a:srgbClr val="98999A"/>
                </a:solidFill>
                <a:latin typeface="Calibri"/>
                <a:ea typeface="Calibri"/>
                <a:cs typeface="Calibri"/>
                <a:sym typeface="Calibri"/>
              </a:defRPr>
            </a:lvl6pPr>
            <a:lvl7pPr marR="0" lvl="6" algn="ctr">
              <a:lnSpc>
                <a:spcPct val="100000"/>
              </a:lnSpc>
              <a:spcBef>
                <a:spcPts val="300"/>
              </a:spcBef>
              <a:spcAft>
                <a:spcPts val="0"/>
              </a:spcAft>
              <a:buClr>
                <a:srgbClr val="98999A"/>
              </a:buClr>
              <a:buSzPts val="2000"/>
              <a:buFont typeface="Arial"/>
              <a:buNone/>
              <a:defRPr sz="1500" b="0" i="0" u="none" strike="noStrike" cap="none">
                <a:solidFill>
                  <a:srgbClr val="98999A"/>
                </a:solidFill>
                <a:latin typeface="Calibri"/>
                <a:ea typeface="Calibri"/>
                <a:cs typeface="Calibri"/>
                <a:sym typeface="Calibri"/>
              </a:defRPr>
            </a:lvl7pPr>
            <a:lvl8pPr marR="0" lvl="7" algn="ctr">
              <a:lnSpc>
                <a:spcPct val="100000"/>
              </a:lnSpc>
              <a:spcBef>
                <a:spcPts val="300"/>
              </a:spcBef>
              <a:spcAft>
                <a:spcPts val="0"/>
              </a:spcAft>
              <a:buClr>
                <a:srgbClr val="98999A"/>
              </a:buClr>
              <a:buSzPts val="2000"/>
              <a:buFont typeface="Arial"/>
              <a:buNone/>
              <a:defRPr sz="1500" b="0" i="0" u="none" strike="noStrike" cap="none">
                <a:solidFill>
                  <a:srgbClr val="98999A"/>
                </a:solidFill>
                <a:latin typeface="Calibri"/>
                <a:ea typeface="Calibri"/>
                <a:cs typeface="Calibri"/>
                <a:sym typeface="Calibri"/>
              </a:defRPr>
            </a:lvl8pPr>
            <a:lvl9pPr marR="0" lvl="8" algn="ctr">
              <a:lnSpc>
                <a:spcPct val="100000"/>
              </a:lnSpc>
              <a:spcBef>
                <a:spcPts val="300"/>
              </a:spcBef>
              <a:spcAft>
                <a:spcPts val="0"/>
              </a:spcAft>
              <a:buClr>
                <a:srgbClr val="98999A"/>
              </a:buClr>
              <a:buSzPts val="2000"/>
              <a:buFont typeface="Arial"/>
              <a:buNone/>
              <a:defRPr sz="1500" b="0" i="0" u="none" strike="noStrike" cap="none">
                <a:solidFill>
                  <a:srgbClr val="98999A"/>
                </a:solidFill>
                <a:latin typeface="Calibri"/>
                <a:ea typeface="Calibri"/>
                <a:cs typeface="Calibri"/>
                <a:sym typeface="Calibri"/>
              </a:defRPr>
            </a:lvl9pPr>
          </a:lstStyle>
          <a:p>
            <a:endParaRPr/>
          </a:p>
        </p:txBody>
      </p:sp>
      <p:pic>
        <p:nvPicPr>
          <p:cNvPr id="492" name="Google Shape;492;p31"/>
          <p:cNvPicPr preferRelativeResize="0"/>
          <p:nvPr/>
        </p:nvPicPr>
        <p:blipFill rotWithShape="1">
          <a:blip r:embed="rId2">
            <a:alphaModFix/>
          </a:blip>
          <a:srcRect/>
          <a:stretch/>
        </p:blipFill>
        <p:spPr>
          <a:xfrm>
            <a:off x="457201" y="5388962"/>
            <a:ext cx="4302599" cy="1337881"/>
          </a:xfrm>
          <a:prstGeom prst="rect">
            <a:avLst/>
          </a:prstGeom>
          <a:noFill/>
          <a:ln>
            <a:noFill/>
          </a:ln>
        </p:spPr>
      </p:pic>
      <p:pic>
        <p:nvPicPr>
          <p:cNvPr id="493" name="Google Shape;493;p31"/>
          <p:cNvPicPr preferRelativeResize="0"/>
          <p:nvPr/>
        </p:nvPicPr>
        <p:blipFill rotWithShape="1">
          <a:blip r:embed="rId3">
            <a:alphaModFix/>
          </a:blip>
          <a:srcRect/>
          <a:stretch/>
        </p:blipFill>
        <p:spPr>
          <a:xfrm>
            <a:off x="7643916" y="5694908"/>
            <a:ext cx="814285" cy="725989"/>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94"/>
        <p:cNvGrpSpPr/>
        <p:nvPr/>
      </p:nvGrpSpPr>
      <p:grpSpPr>
        <a:xfrm>
          <a:off x="0" y="0"/>
          <a:ext cx="0" cy="0"/>
          <a:chOff x="0" y="0"/>
          <a:chExt cx="0" cy="0"/>
        </a:xfrm>
      </p:grpSpPr>
      <p:sp>
        <p:nvSpPr>
          <p:cNvPr id="495" name="Google Shape;495;p32"/>
          <p:cNvSpPr txBox="1">
            <a:spLocks noGrp="1"/>
          </p:cNvSpPr>
          <p:nvPr>
            <p:ph type="title"/>
          </p:nvPr>
        </p:nvSpPr>
        <p:spPr>
          <a:xfrm>
            <a:off x="722312" y="762002"/>
            <a:ext cx="7772400" cy="136207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3"/>
              </a:buClr>
              <a:buSzPts val="6600"/>
              <a:buFont typeface="Calibri"/>
              <a:buNone/>
              <a:defRPr sz="495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350"/>
            </a:lvl2pPr>
            <a:lvl3pPr lvl="2" algn="l">
              <a:lnSpc>
                <a:spcPct val="100000"/>
              </a:lnSpc>
              <a:spcBef>
                <a:spcPts val="0"/>
              </a:spcBef>
              <a:spcAft>
                <a:spcPts val="0"/>
              </a:spcAft>
              <a:buSzPts val="1800"/>
              <a:buNone/>
              <a:defRPr sz="1350"/>
            </a:lvl3pPr>
            <a:lvl4pPr lvl="3" algn="l">
              <a:lnSpc>
                <a:spcPct val="100000"/>
              </a:lnSpc>
              <a:spcBef>
                <a:spcPts val="0"/>
              </a:spcBef>
              <a:spcAft>
                <a:spcPts val="0"/>
              </a:spcAft>
              <a:buSzPts val="1800"/>
              <a:buNone/>
              <a:defRPr sz="1350"/>
            </a:lvl4pPr>
            <a:lvl5pPr lvl="4" algn="l">
              <a:lnSpc>
                <a:spcPct val="100000"/>
              </a:lnSpc>
              <a:spcBef>
                <a:spcPts val="0"/>
              </a:spcBef>
              <a:spcAft>
                <a:spcPts val="0"/>
              </a:spcAft>
              <a:buSzPts val="1800"/>
              <a:buNone/>
              <a:defRPr sz="1350"/>
            </a:lvl5pPr>
            <a:lvl6pPr lvl="5" algn="l">
              <a:lnSpc>
                <a:spcPct val="100000"/>
              </a:lnSpc>
              <a:spcBef>
                <a:spcPts val="0"/>
              </a:spcBef>
              <a:spcAft>
                <a:spcPts val="0"/>
              </a:spcAft>
              <a:buSzPts val="1800"/>
              <a:buNone/>
              <a:defRPr sz="1350"/>
            </a:lvl6pPr>
            <a:lvl7pPr lvl="6" algn="l">
              <a:lnSpc>
                <a:spcPct val="100000"/>
              </a:lnSpc>
              <a:spcBef>
                <a:spcPts val="0"/>
              </a:spcBef>
              <a:spcAft>
                <a:spcPts val="0"/>
              </a:spcAft>
              <a:buSzPts val="1800"/>
              <a:buNone/>
              <a:defRPr sz="1350"/>
            </a:lvl7pPr>
            <a:lvl8pPr lvl="7" algn="l">
              <a:lnSpc>
                <a:spcPct val="100000"/>
              </a:lnSpc>
              <a:spcBef>
                <a:spcPts val="0"/>
              </a:spcBef>
              <a:spcAft>
                <a:spcPts val="0"/>
              </a:spcAft>
              <a:buSzPts val="1800"/>
              <a:buNone/>
              <a:defRPr sz="1350"/>
            </a:lvl8pPr>
            <a:lvl9pPr lvl="8" algn="l">
              <a:lnSpc>
                <a:spcPct val="100000"/>
              </a:lnSpc>
              <a:spcBef>
                <a:spcPts val="0"/>
              </a:spcBef>
              <a:spcAft>
                <a:spcPts val="0"/>
              </a:spcAft>
              <a:buSzPts val="1800"/>
              <a:buNone/>
              <a:defRPr sz="1350"/>
            </a:lvl9pPr>
          </a:lstStyle>
          <a:p>
            <a:endParaRPr/>
          </a:p>
        </p:txBody>
      </p:sp>
      <p:pic>
        <p:nvPicPr>
          <p:cNvPr id="496" name="Google Shape;496;p32"/>
          <p:cNvPicPr preferRelativeResize="0"/>
          <p:nvPr/>
        </p:nvPicPr>
        <p:blipFill rotWithShape="1">
          <a:blip r:embed="rId2">
            <a:alphaModFix/>
          </a:blip>
          <a:srcRect l="1" r="33626" b="27611"/>
          <a:stretch/>
        </p:blipFill>
        <p:spPr>
          <a:xfrm>
            <a:off x="5308785" y="1901254"/>
            <a:ext cx="3835215" cy="4952999"/>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no-logo">
  <p:cSld name="no-logo">
    <p:spTree>
      <p:nvGrpSpPr>
        <p:cNvPr id="1" name="Shape 497"/>
        <p:cNvGrpSpPr/>
        <p:nvPr/>
      </p:nvGrpSpPr>
      <p:grpSpPr>
        <a:xfrm>
          <a:off x="0" y="0"/>
          <a:ext cx="0" cy="0"/>
          <a:chOff x="0" y="0"/>
          <a:chExt cx="0" cy="0"/>
        </a:xfrm>
      </p:grpSpPr>
      <p:sp>
        <p:nvSpPr>
          <p:cNvPr id="498" name="Google Shape;498;p33"/>
          <p:cNvSpPr txBox="1">
            <a:spLocks noGrp="1"/>
          </p:cNvSpPr>
          <p:nvPr>
            <p:ph type="title"/>
          </p:nvPr>
        </p:nvSpPr>
        <p:spPr>
          <a:xfrm>
            <a:off x="457200" y="274637"/>
            <a:ext cx="82296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27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350"/>
            </a:lvl2pPr>
            <a:lvl3pPr lvl="2" algn="l">
              <a:lnSpc>
                <a:spcPct val="100000"/>
              </a:lnSpc>
              <a:spcBef>
                <a:spcPts val="0"/>
              </a:spcBef>
              <a:spcAft>
                <a:spcPts val="0"/>
              </a:spcAft>
              <a:buSzPts val="1800"/>
              <a:buNone/>
              <a:defRPr sz="1350"/>
            </a:lvl3pPr>
            <a:lvl4pPr lvl="3" algn="l">
              <a:lnSpc>
                <a:spcPct val="100000"/>
              </a:lnSpc>
              <a:spcBef>
                <a:spcPts val="0"/>
              </a:spcBef>
              <a:spcAft>
                <a:spcPts val="0"/>
              </a:spcAft>
              <a:buSzPts val="1800"/>
              <a:buNone/>
              <a:defRPr sz="1350"/>
            </a:lvl4pPr>
            <a:lvl5pPr lvl="4" algn="l">
              <a:lnSpc>
                <a:spcPct val="100000"/>
              </a:lnSpc>
              <a:spcBef>
                <a:spcPts val="0"/>
              </a:spcBef>
              <a:spcAft>
                <a:spcPts val="0"/>
              </a:spcAft>
              <a:buSzPts val="1800"/>
              <a:buNone/>
              <a:defRPr sz="1350"/>
            </a:lvl5pPr>
            <a:lvl6pPr lvl="5" algn="l">
              <a:lnSpc>
                <a:spcPct val="100000"/>
              </a:lnSpc>
              <a:spcBef>
                <a:spcPts val="0"/>
              </a:spcBef>
              <a:spcAft>
                <a:spcPts val="0"/>
              </a:spcAft>
              <a:buSzPts val="1800"/>
              <a:buNone/>
              <a:defRPr sz="1350"/>
            </a:lvl6pPr>
            <a:lvl7pPr lvl="6" algn="l">
              <a:lnSpc>
                <a:spcPct val="100000"/>
              </a:lnSpc>
              <a:spcBef>
                <a:spcPts val="0"/>
              </a:spcBef>
              <a:spcAft>
                <a:spcPts val="0"/>
              </a:spcAft>
              <a:buSzPts val="1800"/>
              <a:buNone/>
              <a:defRPr sz="1350"/>
            </a:lvl7pPr>
            <a:lvl8pPr lvl="7" algn="l">
              <a:lnSpc>
                <a:spcPct val="100000"/>
              </a:lnSpc>
              <a:spcBef>
                <a:spcPts val="0"/>
              </a:spcBef>
              <a:spcAft>
                <a:spcPts val="0"/>
              </a:spcAft>
              <a:buSzPts val="1800"/>
              <a:buNone/>
              <a:defRPr sz="1350"/>
            </a:lvl8pPr>
            <a:lvl9pPr lvl="8" algn="l">
              <a:lnSpc>
                <a:spcPct val="100000"/>
              </a:lnSpc>
              <a:spcBef>
                <a:spcPts val="0"/>
              </a:spcBef>
              <a:spcAft>
                <a:spcPts val="0"/>
              </a:spcAft>
              <a:buSzPts val="1800"/>
              <a:buNone/>
              <a:defRPr sz="1350"/>
            </a:lvl9pPr>
          </a:lstStyle>
          <a:p>
            <a:endParaRPr/>
          </a:p>
        </p:txBody>
      </p:sp>
      <p:sp>
        <p:nvSpPr>
          <p:cNvPr id="499" name="Google Shape;499;p33"/>
          <p:cNvSpPr txBox="1">
            <a:spLocks noGrp="1"/>
          </p:cNvSpPr>
          <p:nvPr>
            <p:ph type="body" idx="1"/>
          </p:nvPr>
        </p:nvSpPr>
        <p:spPr>
          <a:xfrm>
            <a:off x="457200" y="1371602"/>
            <a:ext cx="8229600" cy="4525963"/>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480"/>
              </a:spcBef>
              <a:spcAft>
                <a:spcPts val="0"/>
              </a:spcAft>
              <a:buClr>
                <a:schemeClr val="accent2"/>
              </a:buClr>
              <a:buSzPts val="3200"/>
              <a:buFont typeface="Noto Sans Symbols"/>
              <a:buChar char="▪"/>
              <a:defRPr sz="24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420"/>
              </a:spcBef>
              <a:spcAft>
                <a:spcPts val="0"/>
              </a:spcAft>
              <a:buClr>
                <a:schemeClr val="accent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360"/>
              </a:spcBef>
              <a:spcAft>
                <a:spcPts val="0"/>
              </a:spcAft>
              <a:buClr>
                <a:schemeClr val="accent5"/>
              </a:buClr>
              <a:buSzPts val="24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300"/>
              </a:spcBef>
              <a:spcAft>
                <a:spcPts val="0"/>
              </a:spcAft>
              <a:buClr>
                <a:srgbClr val="F7A4A7"/>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300"/>
              </a:spcBef>
              <a:spcAft>
                <a:spcPts val="0"/>
              </a:spcAft>
              <a:buClr>
                <a:srgbClr val="DCDDDD"/>
              </a:buClr>
              <a:buSzPts val="2000"/>
              <a:buFont typeface="Noto Sans Symbols"/>
              <a:buChar char="▪"/>
              <a:defRPr sz="15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cxnSp>
        <p:nvCxnSpPr>
          <p:cNvPr id="500" name="Google Shape;500;p33"/>
          <p:cNvCxnSpPr/>
          <p:nvPr/>
        </p:nvCxnSpPr>
        <p:spPr>
          <a:xfrm>
            <a:off x="457200" y="1143000"/>
            <a:ext cx="8229600" cy="0"/>
          </a:xfrm>
          <a:prstGeom prst="straightConnector1">
            <a:avLst/>
          </a:prstGeom>
          <a:noFill/>
          <a:ln w="63500" cap="sq" cmpd="sng">
            <a:solidFill>
              <a:schemeClr val="accent2"/>
            </a:solidFill>
            <a:prstDash val="solid"/>
            <a:miter lim="8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51"/>
        <p:cNvGrpSpPr/>
        <p:nvPr/>
      </p:nvGrpSpPr>
      <p:grpSpPr>
        <a:xfrm>
          <a:off x="0" y="0"/>
          <a:ext cx="0" cy="0"/>
          <a:chOff x="0" y="0"/>
          <a:chExt cx="0" cy="0"/>
        </a:xfrm>
      </p:grpSpPr>
      <p:sp>
        <p:nvSpPr>
          <p:cNvPr id="52" name="Google Shape;52;p20"/>
          <p:cNvSpPr txBox="1">
            <a:spLocks noGrp="1"/>
          </p:cNvSpPr>
          <p:nvPr>
            <p:ph type="title"/>
          </p:nvPr>
        </p:nvSpPr>
        <p:spPr>
          <a:xfrm>
            <a:off x="457200" y="233694"/>
            <a:ext cx="8229600" cy="1398713"/>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53" name="Google Shape;53;p20"/>
          <p:cNvSpPr txBox="1">
            <a:spLocks noGrp="1"/>
          </p:cNvSpPr>
          <p:nvPr>
            <p:ph type="body" idx="1"/>
          </p:nvPr>
        </p:nvSpPr>
        <p:spPr>
          <a:xfrm>
            <a:off x="457200" y="1828800"/>
            <a:ext cx="8229600" cy="402336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54" name="Google Shape;54;p20"/>
          <p:cNvCxnSpPr/>
          <p:nvPr/>
        </p:nvCxnSpPr>
        <p:spPr>
          <a:xfrm>
            <a:off x="457200" y="1673351"/>
            <a:ext cx="8229600" cy="0"/>
          </a:xfrm>
          <a:prstGeom prst="straightConnector1">
            <a:avLst/>
          </a:prstGeom>
          <a:noFill/>
          <a:ln w="63500" cap="sq" cmpd="sng">
            <a:solidFill>
              <a:schemeClr val="accent2"/>
            </a:solidFill>
            <a:prstDash val="solid"/>
            <a:miter lim="8000"/>
            <a:headEnd type="none" w="sm" len="sm"/>
            <a:tailEnd type="none" w="sm" len="sm"/>
          </a:ln>
        </p:spPr>
      </p:cxnSp>
      <p:grpSp>
        <p:nvGrpSpPr>
          <p:cNvPr id="55" name="Google Shape;55;p20"/>
          <p:cNvGrpSpPr/>
          <p:nvPr/>
        </p:nvGrpSpPr>
        <p:grpSpPr>
          <a:xfrm>
            <a:off x="0" y="6053301"/>
            <a:ext cx="9144000" cy="685801"/>
            <a:chOff x="0" y="6053301"/>
            <a:chExt cx="9144000" cy="685801"/>
          </a:xfrm>
        </p:grpSpPr>
        <p:sp>
          <p:nvSpPr>
            <p:cNvPr id="56" name="Google Shape;56;p20"/>
            <p:cNvSpPr/>
            <p:nvPr/>
          </p:nvSpPr>
          <p:spPr>
            <a:xfrm>
              <a:off x="0" y="6053301"/>
              <a:ext cx="9144000" cy="685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7" name="Google Shape;57;p20"/>
            <p:cNvPicPr preferRelativeResize="0"/>
            <p:nvPr/>
          </p:nvPicPr>
          <p:blipFill rotWithShape="1">
            <a:blip r:embed="rId2">
              <a:alphaModFix/>
            </a:blip>
            <a:srcRect l="26580" t="28339" b="20399"/>
            <a:stretch/>
          </p:blipFill>
          <p:spPr>
            <a:xfrm>
              <a:off x="4797630" y="6053302"/>
              <a:ext cx="4211899" cy="685800"/>
            </a:xfrm>
            <a:prstGeom prst="rect">
              <a:avLst/>
            </a:prstGeom>
            <a:noFill/>
            <a:ln>
              <a:noFill/>
            </a:ln>
          </p:spPr>
        </p:pic>
      </p:gr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Comparison">
  <p:cSld name="1_Comparison">
    <p:bg>
      <p:bgPr>
        <a:solidFill>
          <a:schemeClr val="dk1"/>
        </a:solidFill>
        <a:effectLst/>
      </p:bgPr>
    </p:bg>
    <p:spTree>
      <p:nvGrpSpPr>
        <p:cNvPr id="1" name="Shape 501"/>
        <p:cNvGrpSpPr/>
        <p:nvPr/>
      </p:nvGrpSpPr>
      <p:grpSpPr>
        <a:xfrm>
          <a:off x="0" y="0"/>
          <a:ext cx="0" cy="0"/>
          <a:chOff x="0" y="0"/>
          <a:chExt cx="0" cy="0"/>
        </a:xfrm>
      </p:grpSpPr>
      <p:sp>
        <p:nvSpPr>
          <p:cNvPr id="502" name="Google Shape;502;p34"/>
          <p:cNvSpPr txBox="1">
            <a:spLocks noGrp="1"/>
          </p:cNvSpPr>
          <p:nvPr>
            <p:ph type="body" idx="1"/>
          </p:nvPr>
        </p:nvSpPr>
        <p:spPr>
          <a:xfrm>
            <a:off x="457201" y="1371600"/>
            <a:ext cx="4040187"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360"/>
              </a:spcBef>
              <a:spcAft>
                <a:spcPts val="0"/>
              </a:spcAft>
              <a:buClr>
                <a:schemeClr val="accent2"/>
              </a:buClr>
              <a:buSzPts val="2400"/>
              <a:buFont typeface="Noto Sans Symbols"/>
              <a:buNone/>
              <a:defRPr sz="1800" b="1" i="0" u="none" strike="noStrike" cap="none">
                <a:solidFill>
                  <a:schemeClr val="lt1"/>
                </a:solidFill>
                <a:latin typeface="Calibri"/>
                <a:ea typeface="Calibri"/>
                <a:cs typeface="Calibri"/>
                <a:sym typeface="Calibri"/>
              </a:defRPr>
            </a:lvl1pPr>
            <a:lvl2pPr marL="914400" marR="0" lvl="1" indent="-228600" algn="l">
              <a:lnSpc>
                <a:spcPct val="100000"/>
              </a:lnSpc>
              <a:spcBef>
                <a:spcPts val="300"/>
              </a:spcBef>
              <a:spcAft>
                <a:spcPts val="0"/>
              </a:spcAft>
              <a:buClr>
                <a:schemeClr val="accent1"/>
              </a:buClr>
              <a:buSzPts val="2000"/>
              <a:buFont typeface="Arial"/>
              <a:buNone/>
              <a:defRPr sz="15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270"/>
              </a:spcBef>
              <a:spcAft>
                <a:spcPts val="0"/>
              </a:spcAft>
              <a:buClr>
                <a:schemeClr val="accent5"/>
              </a:buClr>
              <a:buSzPts val="1800"/>
              <a:buFont typeface="Noto Sans Symbols"/>
              <a:buNone/>
              <a:defRPr sz="135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240"/>
              </a:spcBef>
              <a:spcAft>
                <a:spcPts val="0"/>
              </a:spcAft>
              <a:buClr>
                <a:srgbClr val="F7A4A7"/>
              </a:buClr>
              <a:buSzPts val="1600"/>
              <a:buFont typeface="Arial"/>
              <a:buNone/>
              <a:defRPr sz="12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240"/>
              </a:spcBef>
              <a:spcAft>
                <a:spcPts val="0"/>
              </a:spcAft>
              <a:buClr>
                <a:srgbClr val="DCDDDD"/>
              </a:buClr>
              <a:buSzPts val="1600"/>
              <a:buFont typeface="Noto Sans Symbols"/>
              <a:buNone/>
              <a:defRPr sz="12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503" name="Google Shape;503;p34"/>
          <p:cNvSpPr txBox="1">
            <a:spLocks noGrp="1"/>
          </p:cNvSpPr>
          <p:nvPr>
            <p:ph type="body" idx="2"/>
          </p:nvPr>
        </p:nvSpPr>
        <p:spPr>
          <a:xfrm>
            <a:off x="457201" y="2011680"/>
            <a:ext cx="4040187" cy="384048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360"/>
              </a:spcBef>
              <a:spcAft>
                <a:spcPts val="0"/>
              </a:spcAft>
              <a:buClr>
                <a:schemeClr val="lt1"/>
              </a:buClr>
              <a:buSzPts val="2400"/>
              <a:buFont typeface="Noto Sans Symbols"/>
              <a:buChar char="▪"/>
              <a:defRPr sz="1800" b="0" i="0" u="none" strike="noStrike" cap="none">
                <a:solidFill>
                  <a:schemeClr val="lt1"/>
                </a:solidFill>
                <a:latin typeface="Calibri"/>
                <a:ea typeface="Calibri"/>
                <a:cs typeface="Calibri"/>
                <a:sym typeface="Calibri"/>
              </a:defRPr>
            </a:lvl1pPr>
            <a:lvl2pPr marL="914400" marR="0" lvl="1" indent="-355600" algn="l">
              <a:lnSpc>
                <a:spcPct val="100000"/>
              </a:lnSpc>
              <a:spcBef>
                <a:spcPts val="300"/>
              </a:spcBef>
              <a:spcAft>
                <a:spcPts val="0"/>
              </a:spcAft>
              <a:buClr>
                <a:schemeClr val="accent1"/>
              </a:buClr>
              <a:buSzPts val="2000"/>
              <a:buFont typeface="Arial"/>
              <a:buChar char="•"/>
              <a:defRPr sz="15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270"/>
              </a:spcBef>
              <a:spcAft>
                <a:spcPts val="0"/>
              </a:spcAft>
              <a:buClr>
                <a:schemeClr val="accent5"/>
              </a:buClr>
              <a:buSzPts val="1800"/>
              <a:buFont typeface="Noto Sans Symbols"/>
              <a:buChar char="▪"/>
              <a:defRPr sz="135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240"/>
              </a:spcBef>
              <a:spcAft>
                <a:spcPts val="0"/>
              </a:spcAft>
              <a:buClr>
                <a:srgbClr val="F7A4A7"/>
              </a:buClr>
              <a:buSzPts val="1600"/>
              <a:buFont typeface="Arial"/>
              <a:buChar char="•"/>
              <a:defRPr sz="12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240"/>
              </a:spcBef>
              <a:spcAft>
                <a:spcPts val="0"/>
              </a:spcAft>
              <a:buClr>
                <a:srgbClr val="DCDDDD"/>
              </a:buClr>
              <a:buSzPts val="1600"/>
              <a:buFont typeface="Noto Sans Symbols"/>
              <a:buChar char="▪"/>
              <a:defRPr sz="12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504" name="Google Shape;504;p34"/>
          <p:cNvSpPr txBox="1">
            <a:spLocks noGrp="1"/>
          </p:cNvSpPr>
          <p:nvPr>
            <p:ph type="body" idx="3"/>
          </p:nvPr>
        </p:nvSpPr>
        <p:spPr>
          <a:xfrm>
            <a:off x="4645025" y="1371600"/>
            <a:ext cx="4041774"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360"/>
              </a:spcBef>
              <a:spcAft>
                <a:spcPts val="0"/>
              </a:spcAft>
              <a:buClr>
                <a:schemeClr val="accent2"/>
              </a:buClr>
              <a:buSzPts val="2400"/>
              <a:buFont typeface="Noto Sans Symbols"/>
              <a:buNone/>
              <a:defRPr sz="1800" b="1" i="0" u="none" strike="noStrike" cap="none">
                <a:solidFill>
                  <a:schemeClr val="lt1"/>
                </a:solidFill>
                <a:latin typeface="Calibri"/>
                <a:ea typeface="Calibri"/>
                <a:cs typeface="Calibri"/>
                <a:sym typeface="Calibri"/>
              </a:defRPr>
            </a:lvl1pPr>
            <a:lvl2pPr marL="914400" marR="0" lvl="1" indent="-228600" algn="l">
              <a:lnSpc>
                <a:spcPct val="100000"/>
              </a:lnSpc>
              <a:spcBef>
                <a:spcPts val="300"/>
              </a:spcBef>
              <a:spcAft>
                <a:spcPts val="0"/>
              </a:spcAft>
              <a:buClr>
                <a:schemeClr val="accent1"/>
              </a:buClr>
              <a:buSzPts val="2000"/>
              <a:buFont typeface="Arial"/>
              <a:buNone/>
              <a:defRPr sz="15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270"/>
              </a:spcBef>
              <a:spcAft>
                <a:spcPts val="0"/>
              </a:spcAft>
              <a:buClr>
                <a:schemeClr val="accent5"/>
              </a:buClr>
              <a:buSzPts val="1800"/>
              <a:buFont typeface="Noto Sans Symbols"/>
              <a:buNone/>
              <a:defRPr sz="135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240"/>
              </a:spcBef>
              <a:spcAft>
                <a:spcPts val="0"/>
              </a:spcAft>
              <a:buClr>
                <a:srgbClr val="F7A4A7"/>
              </a:buClr>
              <a:buSzPts val="1600"/>
              <a:buFont typeface="Arial"/>
              <a:buNone/>
              <a:defRPr sz="12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240"/>
              </a:spcBef>
              <a:spcAft>
                <a:spcPts val="0"/>
              </a:spcAft>
              <a:buClr>
                <a:srgbClr val="DCDDDD"/>
              </a:buClr>
              <a:buSzPts val="1600"/>
              <a:buFont typeface="Noto Sans Symbols"/>
              <a:buNone/>
              <a:defRPr sz="12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505" name="Google Shape;505;p34"/>
          <p:cNvSpPr txBox="1">
            <a:spLocks noGrp="1"/>
          </p:cNvSpPr>
          <p:nvPr>
            <p:ph type="body" idx="4"/>
          </p:nvPr>
        </p:nvSpPr>
        <p:spPr>
          <a:xfrm>
            <a:off x="4645025" y="2011680"/>
            <a:ext cx="4041774" cy="384048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360"/>
              </a:spcBef>
              <a:spcAft>
                <a:spcPts val="0"/>
              </a:spcAft>
              <a:buClr>
                <a:schemeClr val="lt1"/>
              </a:buClr>
              <a:buSzPts val="2400"/>
              <a:buFont typeface="Noto Sans Symbols"/>
              <a:buChar char="▪"/>
              <a:defRPr sz="1800" b="0" i="0" u="none" strike="noStrike" cap="none">
                <a:solidFill>
                  <a:schemeClr val="lt1"/>
                </a:solidFill>
                <a:latin typeface="Calibri"/>
                <a:ea typeface="Calibri"/>
                <a:cs typeface="Calibri"/>
                <a:sym typeface="Calibri"/>
              </a:defRPr>
            </a:lvl1pPr>
            <a:lvl2pPr marL="914400" marR="0" lvl="1" indent="-355600" algn="l">
              <a:lnSpc>
                <a:spcPct val="100000"/>
              </a:lnSpc>
              <a:spcBef>
                <a:spcPts val="300"/>
              </a:spcBef>
              <a:spcAft>
                <a:spcPts val="0"/>
              </a:spcAft>
              <a:buClr>
                <a:schemeClr val="accent1"/>
              </a:buClr>
              <a:buSzPts val="2000"/>
              <a:buFont typeface="Arial"/>
              <a:buChar char="•"/>
              <a:defRPr sz="15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270"/>
              </a:spcBef>
              <a:spcAft>
                <a:spcPts val="0"/>
              </a:spcAft>
              <a:buClr>
                <a:schemeClr val="accent5"/>
              </a:buClr>
              <a:buSzPts val="1800"/>
              <a:buFont typeface="Noto Sans Symbols"/>
              <a:buChar char="▪"/>
              <a:defRPr sz="135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240"/>
              </a:spcBef>
              <a:spcAft>
                <a:spcPts val="0"/>
              </a:spcAft>
              <a:buClr>
                <a:srgbClr val="F7A4A7"/>
              </a:buClr>
              <a:buSzPts val="1600"/>
              <a:buFont typeface="Arial"/>
              <a:buChar char="•"/>
              <a:defRPr sz="12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240"/>
              </a:spcBef>
              <a:spcAft>
                <a:spcPts val="0"/>
              </a:spcAft>
              <a:buClr>
                <a:srgbClr val="DCDDDD"/>
              </a:buClr>
              <a:buSzPts val="1600"/>
              <a:buFont typeface="Noto Sans Symbols"/>
              <a:buChar char="▪"/>
              <a:defRPr sz="12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506" name="Google Shape;506;p34"/>
          <p:cNvSpPr txBox="1">
            <a:spLocks noGrp="1"/>
          </p:cNvSpPr>
          <p:nvPr>
            <p:ph type="title"/>
          </p:nvPr>
        </p:nvSpPr>
        <p:spPr>
          <a:xfrm>
            <a:off x="457200" y="274637"/>
            <a:ext cx="82296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1"/>
              </a:buClr>
              <a:buSzPts val="3600"/>
              <a:buFont typeface="Calibri"/>
              <a:buNone/>
              <a:defRPr sz="2700" b="1" i="0" u="none" strike="noStrike" cap="none">
                <a:solidFill>
                  <a:schemeClr val="accent1"/>
                </a:solidFill>
                <a:latin typeface="Calibri"/>
                <a:ea typeface="Calibri"/>
                <a:cs typeface="Calibri"/>
                <a:sym typeface="Calibri"/>
              </a:defRPr>
            </a:lvl1pPr>
            <a:lvl2pPr lvl="1" algn="l">
              <a:lnSpc>
                <a:spcPct val="100000"/>
              </a:lnSpc>
              <a:spcBef>
                <a:spcPts val="0"/>
              </a:spcBef>
              <a:spcAft>
                <a:spcPts val="0"/>
              </a:spcAft>
              <a:buSzPts val="1800"/>
              <a:buNone/>
              <a:defRPr sz="1350"/>
            </a:lvl2pPr>
            <a:lvl3pPr lvl="2" algn="l">
              <a:lnSpc>
                <a:spcPct val="100000"/>
              </a:lnSpc>
              <a:spcBef>
                <a:spcPts val="0"/>
              </a:spcBef>
              <a:spcAft>
                <a:spcPts val="0"/>
              </a:spcAft>
              <a:buSzPts val="1800"/>
              <a:buNone/>
              <a:defRPr sz="1350"/>
            </a:lvl3pPr>
            <a:lvl4pPr lvl="3" algn="l">
              <a:lnSpc>
                <a:spcPct val="100000"/>
              </a:lnSpc>
              <a:spcBef>
                <a:spcPts val="0"/>
              </a:spcBef>
              <a:spcAft>
                <a:spcPts val="0"/>
              </a:spcAft>
              <a:buSzPts val="1800"/>
              <a:buNone/>
              <a:defRPr sz="1350"/>
            </a:lvl4pPr>
            <a:lvl5pPr lvl="4" algn="l">
              <a:lnSpc>
                <a:spcPct val="100000"/>
              </a:lnSpc>
              <a:spcBef>
                <a:spcPts val="0"/>
              </a:spcBef>
              <a:spcAft>
                <a:spcPts val="0"/>
              </a:spcAft>
              <a:buSzPts val="1800"/>
              <a:buNone/>
              <a:defRPr sz="1350"/>
            </a:lvl5pPr>
            <a:lvl6pPr lvl="5" algn="l">
              <a:lnSpc>
                <a:spcPct val="100000"/>
              </a:lnSpc>
              <a:spcBef>
                <a:spcPts val="0"/>
              </a:spcBef>
              <a:spcAft>
                <a:spcPts val="0"/>
              </a:spcAft>
              <a:buSzPts val="1800"/>
              <a:buNone/>
              <a:defRPr sz="1350"/>
            </a:lvl6pPr>
            <a:lvl7pPr lvl="6" algn="l">
              <a:lnSpc>
                <a:spcPct val="100000"/>
              </a:lnSpc>
              <a:spcBef>
                <a:spcPts val="0"/>
              </a:spcBef>
              <a:spcAft>
                <a:spcPts val="0"/>
              </a:spcAft>
              <a:buSzPts val="1800"/>
              <a:buNone/>
              <a:defRPr sz="1350"/>
            </a:lvl7pPr>
            <a:lvl8pPr lvl="7" algn="l">
              <a:lnSpc>
                <a:spcPct val="100000"/>
              </a:lnSpc>
              <a:spcBef>
                <a:spcPts val="0"/>
              </a:spcBef>
              <a:spcAft>
                <a:spcPts val="0"/>
              </a:spcAft>
              <a:buSzPts val="1800"/>
              <a:buNone/>
              <a:defRPr sz="1350"/>
            </a:lvl8pPr>
            <a:lvl9pPr lvl="8" algn="l">
              <a:lnSpc>
                <a:spcPct val="100000"/>
              </a:lnSpc>
              <a:spcBef>
                <a:spcPts val="0"/>
              </a:spcBef>
              <a:spcAft>
                <a:spcPts val="0"/>
              </a:spcAft>
              <a:buSzPts val="1800"/>
              <a:buNone/>
              <a:defRPr sz="1350"/>
            </a:lvl9pPr>
          </a:lstStyle>
          <a:p>
            <a:endParaRPr/>
          </a:p>
        </p:txBody>
      </p:sp>
      <p:cxnSp>
        <p:nvCxnSpPr>
          <p:cNvPr id="507" name="Google Shape;507;p34"/>
          <p:cNvCxnSpPr/>
          <p:nvPr/>
        </p:nvCxnSpPr>
        <p:spPr>
          <a:xfrm>
            <a:off x="457200" y="1143000"/>
            <a:ext cx="8229600" cy="0"/>
          </a:xfrm>
          <a:prstGeom prst="straightConnector1">
            <a:avLst/>
          </a:prstGeom>
          <a:noFill/>
          <a:ln w="63500" cap="sq" cmpd="sng">
            <a:solidFill>
              <a:srgbClr val="FDCF8A"/>
            </a:solidFill>
            <a:prstDash val="solid"/>
            <a:miter lim="8000"/>
            <a:headEnd type="none" w="sm" len="sm"/>
            <a:tailEnd type="none" w="sm" len="sm"/>
          </a:ln>
        </p:spPr>
      </p:cxn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508"/>
        <p:cNvGrpSpPr/>
        <p:nvPr/>
      </p:nvGrpSpPr>
      <p:grpSpPr>
        <a:xfrm>
          <a:off x="0" y="0"/>
          <a:ext cx="0" cy="0"/>
          <a:chOff x="0" y="0"/>
          <a:chExt cx="0" cy="0"/>
        </a:xfrm>
      </p:grpSpPr>
      <p:sp>
        <p:nvSpPr>
          <p:cNvPr id="509" name="Google Shape;509;p35"/>
          <p:cNvSpPr txBox="1">
            <a:spLocks noGrp="1"/>
          </p:cNvSpPr>
          <p:nvPr>
            <p:ph type="title"/>
          </p:nvPr>
        </p:nvSpPr>
        <p:spPr>
          <a:xfrm>
            <a:off x="457200" y="233696"/>
            <a:ext cx="8229600" cy="1398713"/>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27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350"/>
            </a:lvl2pPr>
            <a:lvl3pPr lvl="2" algn="l">
              <a:lnSpc>
                <a:spcPct val="100000"/>
              </a:lnSpc>
              <a:spcBef>
                <a:spcPts val="0"/>
              </a:spcBef>
              <a:spcAft>
                <a:spcPts val="0"/>
              </a:spcAft>
              <a:buSzPts val="1800"/>
              <a:buNone/>
              <a:defRPr sz="1350"/>
            </a:lvl3pPr>
            <a:lvl4pPr lvl="3" algn="l">
              <a:lnSpc>
                <a:spcPct val="100000"/>
              </a:lnSpc>
              <a:spcBef>
                <a:spcPts val="0"/>
              </a:spcBef>
              <a:spcAft>
                <a:spcPts val="0"/>
              </a:spcAft>
              <a:buSzPts val="1800"/>
              <a:buNone/>
              <a:defRPr sz="1350"/>
            </a:lvl4pPr>
            <a:lvl5pPr lvl="4" algn="l">
              <a:lnSpc>
                <a:spcPct val="100000"/>
              </a:lnSpc>
              <a:spcBef>
                <a:spcPts val="0"/>
              </a:spcBef>
              <a:spcAft>
                <a:spcPts val="0"/>
              </a:spcAft>
              <a:buSzPts val="1800"/>
              <a:buNone/>
              <a:defRPr sz="1350"/>
            </a:lvl5pPr>
            <a:lvl6pPr lvl="5" algn="l">
              <a:lnSpc>
                <a:spcPct val="100000"/>
              </a:lnSpc>
              <a:spcBef>
                <a:spcPts val="0"/>
              </a:spcBef>
              <a:spcAft>
                <a:spcPts val="0"/>
              </a:spcAft>
              <a:buSzPts val="1800"/>
              <a:buNone/>
              <a:defRPr sz="1350"/>
            </a:lvl6pPr>
            <a:lvl7pPr lvl="6" algn="l">
              <a:lnSpc>
                <a:spcPct val="100000"/>
              </a:lnSpc>
              <a:spcBef>
                <a:spcPts val="0"/>
              </a:spcBef>
              <a:spcAft>
                <a:spcPts val="0"/>
              </a:spcAft>
              <a:buSzPts val="1800"/>
              <a:buNone/>
              <a:defRPr sz="1350"/>
            </a:lvl7pPr>
            <a:lvl8pPr lvl="7" algn="l">
              <a:lnSpc>
                <a:spcPct val="100000"/>
              </a:lnSpc>
              <a:spcBef>
                <a:spcPts val="0"/>
              </a:spcBef>
              <a:spcAft>
                <a:spcPts val="0"/>
              </a:spcAft>
              <a:buSzPts val="1800"/>
              <a:buNone/>
              <a:defRPr sz="1350"/>
            </a:lvl8pPr>
            <a:lvl9pPr lvl="8" algn="l">
              <a:lnSpc>
                <a:spcPct val="100000"/>
              </a:lnSpc>
              <a:spcBef>
                <a:spcPts val="0"/>
              </a:spcBef>
              <a:spcAft>
                <a:spcPts val="0"/>
              </a:spcAft>
              <a:buSzPts val="1800"/>
              <a:buNone/>
              <a:defRPr sz="1350"/>
            </a:lvl9pPr>
          </a:lstStyle>
          <a:p>
            <a:endParaRPr/>
          </a:p>
        </p:txBody>
      </p:sp>
      <p:sp>
        <p:nvSpPr>
          <p:cNvPr id="510" name="Google Shape;510;p35"/>
          <p:cNvSpPr txBox="1">
            <a:spLocks noGrp="1"/>
          </p:cNvSpPr>
          <p:nvPr>
            <p:ph type="body" idx="1"/>
          </p:nvPr>
        </p:nvSpPr>
        <p:spPr>
          <a:xfrm>
            <a:off x="457200" y="1828800"/>
            <a:ext cx="4039362" cy="402336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480"/>
              </a:spcBef>
              <a:spcAft>
                <a:spcPts val="0"/>
              </a:spcAft>
              <a:buClr>
                <a:schemeClr val="accent2"/>
              </a:buClr>
              <a:buSzPts val="3200"/>
              <a:buFont typeface="Noto Sans Symbols"/>
              <a:buChar char="▪"/>
              <a:defRPr sz="21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420"/>
              </a:spcBef>
              <a:spcAft>
                <a:spcPts val="0"/>
              </a:spcAft>
              <a:buClr>
                <a:schemeClr val="accent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360"/>
              </a:spcBef>
              <a:spcAft>
                <a:spcPts val="0"/>
              </a:spcAft>
              <a:buClr>
                <a:schemeClr val="accent5"/>
              </a:buClr>
              <a:buSzPts val="24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300"/>
              </a:spcBef>
              <a:spcAft>
                <a:spcPts val="0"/>
              </a:spcAft>
              <a:buClr>
                <a:srgbClr val="F7A4A7"/>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300"/>
              </a:spcBef>
              <a:spcAft>
                <a:spcPts val="0"/>
              </a:spcAft>
              <a:buClr>
                <a:srgbClr val="DCDDDD"/>
              </a:buClr>
              <a:buSzPts val="2000"/>
              <a:buFont typeface="Noto Sans Symbols"/>
              <a:buChar char="▪"/>
              <a:defRPr sz="15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cxnSp>
        <p:nvCxnSpPr>
          <p:cNvPr id="511" name="Google Shape;511;p35"/>
          <p:cNvCxnSpPr/>
          <p:nvPr/>
        </p:nvCxnSpPr>
        <p:spPr>
          <a:xfrm>
            <a:off x="457200" y="1673351"/>
            <a:ext cx="8229600" cy="0"/>
          </a:xfrm>
          <a:prstGeom prst="straightConnector1">
            <a:avLst/>
          </a:prstGeom>
          <a:noFill/>
          <a:ln w="63500" cap="sq" cmpd="sng">
            <a:solidFill>
              <a:schemeClr val="accent2"/>
            </a:solidFill>
            <a:prstDash val="solid"/>
            <a:miter lim="8000"/>
            <a:headEnd type="none" w="sm" len="sm"/>
            <a:tailEnd type="none" w="sm" len="sm"/>
          </a:ln>
        </p:spPr>
      </p:cxnSp>
      <p:sp>
        <p:nvSpPr>
          <p:cNvPr id="512" name="Google Shape;512;p35"/>
          <p:cNvSpPr txBox="1">
            <a:spLocks noGrp="1"/>
          </p:cNvSpPr>
          <p:nvPr>
            <p:ph type="body" idx="2"/>
          </p:nvPr>
        </p:nvSpPr>
        <p:spPr>
          <a:xfrm>
            <a:off x="4647438" y="1811594"/>
            <a:ext cx="4039362" cy="402336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480"/>
              </a:spcBef>
              <a:spcAft>
                <a:spcPts val="0"/>
              </a:spcAft>
              <a:buClr>
                <a:schemeClr val="accent2"/>
              </a:buClr>
              <a:buSzPts val="3200"/>
              <a:buFont typeface="Noto Sans Symbols"/>
              <a:buChar char="▪"/>
              <a:defRPr sz="21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420"/>
              </a:spcBef>
              <a:spcAft>
                <a:spcPts val="0"/>
              </a:spcAft>
              <a:buClr>
                <a:schemeClr val="accent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360"/>
              </a:spcBef>
              <a:spcAft>
                <a:spcPts val="0"/>
              </a:spcAft>
              <a:buClr>
                <a:schemeClr val="accent5"/>
              </a:buClr>
              <a:buSzPts val="24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300"/>
              </a:spcBef>
              <a:spcAft>
                <a:spcPts val="0"/>
              </a:spcAft>
              <a:buClr>
                <a:srgbClr val="F7A4A7"/>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300"/>
              </a:spcBef>
              <a:spcAft>
                <a:spcPts val="0"/>
              </a:spcAft>
              <a:buClr>
                <a:srgbClr val="DCDDDD"/>
              </a:buClr>
              <a:buSzPts val="2000"/>
              <a:buFont typeface="Noto Sans Symbols"/>
              <a:buChar char="▪"/>
              <a:defRPr sz="15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presenters">
  <p:cSld name="presenters">
    <p:spTree>
      <p:nvGrpSpPr>
        <p:cNvPr id="1" name="Shape 513"/>
        <p:cNvGrpSpPr/>
        <p:nvPr/>
      </p:nvGrpSpPr>
      <p:grpSpPr>
        <a:xfrm>
          <a:off x="0" y="0"/>
          <a:ext cx="0" cy="0"/>
          <a:chOff x="0" y="0"/>
          <a:chExt cx="0" cy="0"/>
        </a:xfrm>
      </p:grpSpPr>
      <p:sp>
        <p:nvSpPr>
          <p:cNvPr id="514" name="Google Shape;514;p36"/>
          <p:cNvSpPr txBox="1">
            <a:spLocks noGrp="1"/>
          </p:cNvSpPr>
          <p:nvPr>
            <p:ph type="title"/>
          </p:nvPr>
        </p:nvSpPr>
        <p:spPr>
          <a:xfrm>
            <a:off x="457200" y="274637"/>
            <a:ext cx="82296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27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350"/>
            </a:lvl2pPr>
            <a:lvl3pPr lvl="2" algn="l">
              <a:lnSpc>
                <a:spcPct val="100000"/>
              </a:lnSpc>
              <a:spcBef>
                <a:spcPts val="0"/>
              </a:spcBef>
              <a:spcAft>
                <a:spcPts val="0"/>
              </a:spcAft>
              <a:buSzPts val="1800"/>
              <a:buNone/>
              <a:defRPr sz="1350"/>
            </a:lvl3pPr>
            <a:lvl4pPr lvl="3" algn="l">
              <a:lnSpc>
                <a:spcPct val="100000"/>
              </a:lnSpc>
              <a:spcBef>
                <a:spcPts val="0"/>
              </a:spcBef>
              <a:spcAft>
                <a:spcPts val="0"/>
              </a:spcAft>
              <a:buSzPts val="1800"/>
              <a:buNone/>
              <a:defRPr sz="1350"/>
            </a:lvl4pPr>
            <a:lvl5pPr lvl="4" algn="l">
              <a:lnSpc>
                <a:spcPct val="100000"/>
              </a:lnSpc>
              <a:spcBef>
                <a:spcPts val="0"/>
              </a:spcBef>
              <a:spcAft>
                <a:spcPts val="0"/>
              </a:spcAft>
              <a:buSzPts val="1800"/>
              <a:buNone/>
              <a:defRPr sz="1350"/>
            </a:lvl5pPr>
            <a:lvl6pPr lvl="5" algn="l">
              <a:lnSpc>
                <a:spcPct val="100000"/>
              </a:lnSpc>
              <a:spcBef>
                <a:spcPts val="0"/>
              </a:spcBef>
              <a:spcAft>
                <a:spcPts val="0"/>
              </a:spcAft>
              <a:buSzPts val="1800"/>
              <a:buNone/>
              <a:defRPr sz="1350"/>
            </a:lvl6pPr>
            <a:lvl7pPr lvl="6" algn="l">
              <a:lnSpc>
                <a:spcPct val="100000"/>
              </a:lnSpc>
              <a:spcBef>
                <a:spcPts val="0"/>
              </a:spcBef>
              <a:spcAft>
                <a:spcPts val="0"/>
              </a:spcAft>
              <a:buSzPts val="1800"/>
              <a:buNone/>
              <a:defRPr sz="1350"/>
            </a:lvl7pPr>
            <a:lvl8pPr lvl="7" algn="l">
              <a:lnSpc>
                <a:spcPct val="100000"/>
              </a:lnSpc>
              <a:spcBef>
                <a:spcPts val="0"/>
              </a:spcBef>
              <a:spcAft>
                <a:spcPts val="0"/>
              </a:spcAft>
              <a:buSzPts val="1800"/>
              <a:buNone/>
              <a:defRPr sz="1350"/>
            </a:lvl8pPr>
            <a:lvl9pPr lvl="8" algn="l">
              <a:lnSpc>
                <a:spcPct val="100000"/>
              </a:lnSpc>
              <a:spcBef>
                <a:spcPts val="0"/>
              </a:spcBef>
              <a:spcAft>
                <a:spcPts val="0"/>
              </a:spcAft>
              <a:buSzPts val="1800"/>
              <a:buNone/>
              <a:defRPr sz="1350"/>
            </a:lvl9pPr>
          </a:lstStyle>
          <a:p>
            <a:endParaRPr/>
          </a:p>
        </p:txBody>
      </p:sp>
      <p:cxnSp>
        <p:nvCxnSpPr>
          <p:cNvPr id="515" name="Google Shape;515;p36"/>
          <p:cNvCxnSpPr/>
          <p:nvPr/>
        </p:nvCxnSpPr>
        <p:spPr>
          <a:xfrm>
            <a:off x="457200" y="1143000"/>
            <a:ext cx="8229600" cy="0"/>
          </a:xfrm>
          <a:prstGeom prst="straightConnector1">
            <a:avLst/>
          </a:prstGeom>
          <a:noFill/>
          <a:ln w="63500" cap="sq" cmpd="sng">
            <a:solidFill>
              <a:schemeClr val="accent2"/>
            </a:solidFill>
            <a:prstDash val="solid"/>
            <a:miter lim="8000"/>
            <a:headEnd type="none" w="sm" len="sm"/>
            <a:tailEnd type="none" w="sm" len="sm"/>
          </a:ln>
        </p:spPr>
      </p:cxnSp>
      <p:sp>
        <p:nvSpPr>
          <p:cNvPr id="516" name="Google Shape;516;p36"/>
          <p:cNvSpPr>
            <a:spLocks noGrp="1"/>
          </p:cNvSpPr>
          <p:nvPr>
            <p:ph type="pic" idx="2"/>
          </p:nvPr>
        </p:nvSpPr>
        <p:spPr>
          <a:xfrm>
            <a:off x="457200" y="1371600"/>
            <a:ext cx="2286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480"/>
              </a:spcBef>
              <a:spcAft>
                <a:spcPts val="0"/>
              </a:spcAft>
              <a:buClr>
                <a:schemeClr val="accent2"/>
              </a:buClr>
              <a:buSzPts val="3200"/>
              <a:buFont typeface="Noto Sans Symbols"/>
              <a:buChar char="▪"/>
              <a:defRPr sz="2400" b="0" i="0" u="none" strike="noStrike" cap="none">
                <a:solidFill>
                  <a:schemeClr val="dk1"/>
                </a:solidFill>
                <a:latin typeface="Calibri"/>
                <a:ea typeface="Calibri"/>
                <a:cs typeface="Calibri"/>
                <a:sym typeface="Calibri"/>
              </a:defRPr>
            </a:lvl1pPr>
            <a:lvl2pPr marR="0" lvl="1" algn="l" rtl="0">
              <a:lnSpc>
                <a:spcPct val="100000"/>
              </a:lnSpc>
              <a:spcBef>
                <a:spcPts val="420"/>
              </a:spcBef>
              <a:spcAft>
                <a:spcPts val="0"/>
              </a:spcAft>
              <a:buClr>
                <a:schemeClr val="accent1"/>
              </a:buClr>
              <a:buSzPts val="28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360"/>
              </a:spcBef>
              <a:spcAft>
                <a:spcPts val="0"/>
              </a:spcAft>
              <a:buClr>
                <a:schemeClr val="accent5"/>
              </a:buClr>
              <a:buSzPts val="2400"/>
              <a:buFont typeface="Noto Sans Symbols"/>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rgbClr val="F7A4A7"/>
              </a:buClr>
              <a:buSzPts val="2000"/>
              <a:buFont typeface="Arial"/>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rgbClr val="DCDDDD"/>
              </a:buClr>
              <a:buSzPts val="2000"/>
              <a:buFont typeface="Noto Sans Symbols"/>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17" name="Google Shape;517;p36"/>
          <p:cNvSpPr txBox="1">
            <a:spLocks noGrp="1"/>
          </p:cNvSpPr>
          <p:nvPr>
            <p:ph type="body" idx="1"/>
          </p:nvPr>
        </p:nvSpPr>
        <p:spPr>
          <a:xfrm>
            <a:off x="457200" y="4267200"/>
            <a:ext cx="2286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480"/>
              </a:spcBef>
              <a:spcAft>
                <a:spcPts val="0"/>
              </a:spcAft>
              <a:buSzPts val="2000"/>
              <a:buNone/>
              <a:defRPr sz="1500"/>
            </a:lvl1pPr>
            <a:lvl2pPr marL="914400" lvl="1" indent="-342900" algn="l">
              <a:lnSpc>
                <a:spcPct val="100000"/>
              </a:lnSpc>
              <a:spcBef>
                <a:spcPts val="42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518" name="Google Shape;518;p36"/>
          <p:cNvSpPr>
            <a:spLocks noGrp="1"/>
          </p:cNvSpPr>
          <p:nvPr>
            <p:ph type="pic" idx="3"/>
          </p:nvPr>
        </p:nvSpPr>
        <p:spPr>
          <a:xfrm>
            <a:off x="3429000" y="1371600"/>
            <a:ext cx="2286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480"/>
              </a:spcBef>
              <a:spcAft>
                <a:spcPts val="0"/>
              </a:spcAft>
              <a:buClr>
                <a:schemeClr val="accent2"/>
              </a:buClr>
              <a:buSzPts val="3200"/>
              <a:buFont typeface="Noto Sans Symbols"/>
              <a:buChar char="▪"/>
              <a:defRPr sz="2400" b="0" i="0" u="none" strike="noStrike" cap="none">
                <a:solidFill>
                  <a:schemeClr val="dk1"/>
                </a:solidFill>
                <a:latin typeface="Calibri"/>
                <a:ea typeface="Calibri"/>
                <a:cs typeface="Calibri"/>
                <a:sym typeface="Calibri"/>
              </a:defRPr>
            </a:lvl1pPr>
            <a:lvl2pPr marR="0" lvl="1" algn="l" rtl="0">
              <a:lnSpc>
                <a:spcPct val="100000"/>
              </a:lnSpc>
              <a:spcBef>
                <a:spcPts val="420"/>
              </a:spcBef>
              <a:spcAft>
                <a:spcPts val="0"/>
              </a:spcAft>
              <a:buClr>
                <a:schemeClr val="accent1"/>
              </a:buClr>
              <a:buSzPts val="28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360"/>
              </a:spcBef>
              <a:spcAft>
                <a:spcPts val="0"/>
              </a:spcAft>
              <a:buClr>
                <a:schemeClr val="accent5"/>
              </a:buClr>
              <a:buSzPts val="2400"/>
              <a:buFont typeface="Noto Sans Symbols"/>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rgbClr val="F7A4A7"/>
              </a:buClr>
              <a:buSzPts val="2000"/>
              <a:buFont typeface="Arial"/>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rgbClr val="DCDDDD"/>
              </a:buClr>
              <a:buSzPts val="2000"/>
              <a:buFont typeface="Noto Sans Symbols"/>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19" name="Google Shape;519;p36"/>
          <p:cNvSpPr txBox="1">
            <a:spLocks noGrp="1"/>
          </p:cNvSpPr>
          <p:nvPr>
            <p:ph type="body" idx="4"/>
          </p:nvPr>
        </p:nvSpPr>
        <p:spPr>
          <a:xfrm>
            <a:off x="3429000" y="4267200"/>
            <a:ext cx="2286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480"/>
              </a:spcBef>
              <a:spcAft>
                <a:spcPts val="0"/>
              </a:spcAft>
              <a:buSzPts val="2000"/>
              <a:buNone/>
              <a:defRPr sz="1500"/>
            </a:lvl1pPr>
            <a:lvl2pPr marL="914400" lvl="1" indent="-342900" algn="l">
              <a:lnSpc>
                <a:spcPct val="100000"/>
              </a:lnSpc>
              <a:spcBef>
                <a:spcPts val="42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520" name="Google Shape;520;p36"/>
          <p:cNvSpPr>
            <a:spLocks noGrp="1"/>
          </p:cNvSpPr>
          <p:nvPr>
            <p:ph type="pic" idx="5"/>
          </p:nvPr>
        </p:nvSpPr>
        <p:spPr>
          <a:xfrm>
            <a:off x="6400800" y="1371600"/>
            <a:ext cx="2286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480"/>
              </a:spcBef>
              <a:spcAft>
                <a:spcPts val="0"/>
              </a:spcAft>
              <a:buClr>
                <a:schemeClr val="accent2"/>
              </a:buClr>
              <a:buSzPts val="3200"/>
              <a:buFont typeface="Noto Sans Symbols"/>
              <a:buChar char="▪"/>
              <a:defRPr sz="2400" b="0" i="0" u="none" strike="noStrike" cap="none">
                <a:solidFill>
                  <a:schemeClr val="dk1"/>
                </a:solidFill>
                <a:latin typeface="Calibri"/>
                <a:ea typeface="Calibri"/>
                <a:cs typeface="Calibri"/>
                <a:sym typeface="Calibri"/>
              </a:defRPr>
            </a:lvl1pPr>
            <a:lvl2pPr marR="0" lvl="1" algn="l" rtl="0">
              <a:lnSpc>
                <a:spcPct val="100000"/>
              </a:lnSpc>
              <a:spcBef>
                <a:spcPts val="420"/>
              </a:spcBef>
              <a:spcAft>
                <a:spcPts val="0"/>
              </a:spcAft>
              <a:buClr>
                <a:schemeClr val="accent1"/>
              </a:buClr>
              <a:buSzPts val="28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360"/>
              </a:spcBef>
              <a:spcAft>
                <a:spcPts val="0"/>
              </a:spcAft>
              <a:buClr>
                <a:schemeClr val="accent5"/>
              </a:buClr>
              <a:buSzPts val="2400"/>
              <a:buFont typeface="Noto Sans Symbols"/>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rgbClr val="F7A4A7"/>
              </a:buClr>
              <a:buSzPts val="2000"/>
              <a:buFont typeface="Arial"/>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rgbClr val="DCDDDD"/>
              </a:buClr>
              <a:buSzPts val="2000"/>
              <a:buFont typeface="Noto Sans Symbols"/>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21" name="Google Shape;521;p36"/>
          <p:cNvSpPr txBox="1">
            <a:spLocks noGrp="1"/>
          </p:cNvSpPr>
          <p:nvPr>
            <p:ph type="body" idx="6"/>
          </p:nvPr>
        </p:nvSpPr>
        <p:spPr>
          <a:xfrm>
            <a:off x="6400800" y="4267200"/>
            <a:ext cx="2286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480"/>
              </a:spcBef>
              <a:spcAft>
                <a:spcPts val="0"/>
              </a:spcAft>
              <a:buSzPts val="2000"/>
              <a:buNone/>
              <a:defRPr sz="1500"/>
            </a:lvl1pPr>
            <a:lvl2pPr marL="914400" lvl="1" indent="-342900" algn="l">
              <a:lnSpc>
                <a:spcPct val="100000"/>
              </a:lnSpc>
              <a:spcBef>
                <a:spcPts val="42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2"/>
        <p:cNvGrpSpPr/>
        <p:nvPr/>
      </p:nvGrpSpPr>
      <p:grpSpPr>
        <a:xfrm>
          <a:off x="0" y="0"/>
          <a:ext cx="0" cy="0"/>
          <a:chOff x="0" y="0"/>
          <a:chExt cx="0" cy="0"/>
        </a:xfrm>
      </p:grpSpPr>
      <p:sp>
        <p:nvSpPr>
          <p:cNvPr id="523" name="Google Shape;523;p37"/>
          <p:cNvSpPr txBox="1">
            <a:spLocks noGrp="1"/>
          </p:cNvSpPr>
          <p:nvPr>
            <p:ph type="title"/>
          </p:nvPr>
        </p:nvSpPr>
        <p:spPr>
          <a:xfrm>
            <a:off x="457200" y="274637"/>
            <a:ext cx="82296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27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350"/>
            </a:lvl2pPr>
            <a:lvl3pPr lvl="2" algn="l">
              <a:lnSpc>
                <a:spcPct val="100000"/>
              </a:lnSpc>
              <a:spcBef>
                <a:spcPts val="0"/>
              </a:spcBef>
              <a:spcAft>
                <a:spcPts val="0"/>
              </a:spcAft>
              <a:buSzPts val="1800"/>
              <a:buNone/>
              <a:defRPr sz="1350"/>
            </a:lvl3pPr>
            <a:lvl4pPr lvl="3" algn="l">
              <a:lnSpc>
                <a:spcPct val="100000"/>
              </a:lnSpc>
              <a:spcBef>
                <a:spcPts val="0"/>
              </a:spcBef>
              <a:spcAft>
                <a:spcPts val="0"/>
              </a:spcAft>
              <a:buSzPts val="1800"/>
              <a:buNone/>
              <a:defRPr sz="1350"/>
            </a:lvl4pPr>
            <a:lvl5pPr lvl="4" algn="l">
              <a:lnSpc>
                <a:spcPct val="100000"/>
              </a:lnSpc>
              <a:spcBef>
                <a:spcPts val="0"/>
              </a:spcBef>
              <a:spcAft>
                <a:spcPts val="0"/>
              </a:spcAft>
              <a:buSzPts val="1800"/>
              <a:buNone/>
              <a:defRPr sz="1350"/>
            </a:lvl5pPr>
            <a:lvl6pPr lvl="5" algn="l">
              <a:lnSpc>
                <a:spcPct val="100000"/>
              </a:lnSpc>
              <a:spcBef>
                <a:spcPts val="0"/>
              </a:spcBef>
              <a:spcAft>
                <a:spcPts val="0"/>
              </a:spcAft>
              <a:buSzPts val="1800"/>
              <a:buNone/>
              <a:defRPr sz="1350"/>
            </a:lvl6pPr>
            <a:lvl7pPr lvl="6" algn="l">
              <a:lnSpc>
                <a:spcPct val="100000"/>
              </a:lnSpc>
              <a:spcBef>
                <a:spcPts val="0"/>
              </a:spcBef>
              <a:spcAft>
                <a:spcPts val="0"/>
              </a:spcAft>
              <a:buSzPts val="1800"/>
              <a:buNone/>
              <a:defRPr sz="1350"/>
            </a:lvl7pPr>
            <a:lvl8pPr lvl="7" algn="l">
              <a:lnSpc>
                <a:spcPct val="100000"/>
              </a:lnSpc>
              <a:spcBef>
                <a:spcPts val="0"/>
              </a:spcBef>
              <a:spcAft>
                <a:spcPts val="0"/>
              </a:spcAft>
              <a:buSzPts val="1800"/>
              <a:buNone/>
              <a:defRPr sz="1350"/>
            </a:lvl8pPr>
            <a:lvl9pPr lvl="8" algn="l">
              <a:lnSpc>
                <a:spcPct val="100000"/>
              </a:lnSpc>
              <a:spcBef>
                <a:spcPts val="0"/>
              </a:spcBef>
              <a:spcAft>
                <a:spcPts val="0"/>
              </a:spcAft>
              <a:buSzPts val="1800"/>
              <a:buNone/>
              <a:defRPr sz="1350"/>
            </a:lvl9pPr>
          </a:lstStyle>
          <a:p>
            <a:endParaRPr/>
          </a:p>
        </p:txBody>
      </p:sp>
      <p:sp>
        <p:nvSpPr>
          <p:cNvPr id="524" name="Google Shape;524;p37"/>
          <p:cNvSpPr txBox="1">
            <a:spLocks noGrp="1"/>
          </p:cNvSpPr>
          <p:nvPr>
            <p:ph type="body" idx="1"/>
          </p:nvPr>
        </p:nvSpPr>
        <p:spPr>
          <a:xfrm>
            <a:off x="457201" y="1371600"/>
            <a:ext cx="4040187"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360"/>
              </a:spcBef>
              <a:spcAft>
                <a:spcPts val="0"/>
              </a:spcAft>
              <a:buClr>
                <a:schemeClr val="accent2"/>
              </a:buClr>
              <a:buSzPts val="2400"/>
              <a:buFont typeface="Noto Sans Symbols"/>
              <a:buNone/>
              <a:defRPr sz="18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300"/>
              </a:spcBef>
              <a:spcAft>
                <a:spcPts val="0"/>
              </a:spcAft>
              <a:buClr>
                <a:schemeClr val="accent1"/>
              </a:buClr>
              <a:buSzPts val="2000"/>
              <a:buFont typeface="Arial"/>
              <a:buNone/>
              <a:defRPr sz="15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270"/>
              </a:spcBef>
              <a:spcAft>
                <a:spcPts val="0"/>
              </a:spcAft>
              <a:buClr>
                <a:schemeClr val="accent5"/>
              </a:buClr>
              <a:buSzPts val="1800"/>
              <a:buFont typeface="Noto Sans Symbols"/>
              <a:buNone/>
              <a:defRPr sz="135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240"/>
              </a:spcBef>
              <a:spcAft>
                <a:spcPts val="0"/>
              </a:spcAft>
              <a:buClr>
                <a:srgbClr val="F7A4A7"/>
              </a:buClr>
              <a:buSzPts val="1600"/>
              <a:buFont typeface="Arial"/>
              <a:buNone/>
              <a:defRPr sz="12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240"/>
              </a:spcBef>
              <a:spcAft>
                <a:spcPts val="0"/>
              </a:spcAft>
              <a:buClr>
                <a:srgbClr val="DCDDDD"/>
              </a:buClr>
              <a:buSzPts val="1600"/>
              <a:buFont typeface="Noto Sans Symbols"/>
              <a:buNone/>
              <a:defRPr sz="12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525" name="Google Shape;525;p37"/>
          <p:cNvSpPr txBox="1">
            <a:spLocks noGrp="1"/>
          </p:cNvSpPr>
          <p:nvPr>
            <p:ph type="body" idx="2"/>
          </p:nvPr>
        </p:nvSpPr>
        <p:spPr>
          <a:xfrm>
            <a:off x="457201" y="2011680"/>
            <a:ext cx="4040187" cy="384048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360"/>
              </a:spcBef>
              <a:spcAft>
                <a:spcPts val="0"/>
              </a:spcAft>
              <a:buClr>
                <a:schemeClr val="accent2"/>
              </a:buClr>
              <a:buSzPts val="2400"/>
              <a:buFont typeface="Noto Sans Symbols"/>
              <a:buChar char="▪"/>
              <a:defRPr sz="18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300"/>
              </a:spcBef>
              <a:spcAft>
                <a:spcPts val="0"/>
              </a:spcAft>
              <a:buClr>
                <a:schemeClr val="accent1"/>
              </a:buClr>
              <a:buSzPts val="2000"/>
              <a:buFont typeface="Arial"/>
              <a:buChar char="•"/>
              <a:defRPr sz="15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270"/>
              </a:spcBef>
              <a:spcAft>
                <a:spcPts val="0"/>
              </a:spcAft>
              <a:buClr>
                <a:schemeClr val="accent5"/>
              </a:buClr>
              <a:buSzPts val="1800"/>
              <a:buFont typeface="Noto Sans Symbols"/>
              <a:buChar char="▪"/>
              <a:defRPr sz="135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240"/>
              </a:spcBef>
              <a:spcAft>
                <a:spcPts val="0"/>
              </a:spcAft>
              <a:buClr>
                <a:srgbClr val="F7A4A7"/>
              </a:buClr>
              <a:buSzPts val="1600"/>
              <a:buFont typeface="Arial"/>
              <a:buChar char="•"/>
              <a:defRPr sz="12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240"/>
              </a:spcBef>
              <a:spcAft>
                <a:spcPts val="0"/>
              </a:spcAft>
              <a:buClr>
                <a:srgbClr val="DCDDDD"/>
              </a:buClr>
              <a:buSzPts val="1600"/>
              <a:buFont typeface="Noto Sans Symbols"/>
              <a:buChar char="▪"/>
              <a:defRPr sz="12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526" name="Google Shape;526;p37"/>
          <p:cNvSpPr txBox="1">
            <a:spLocks noGrp="1"/>
          </p:cNvSpPr>
          <p:nvPr>
            <p:ph type="body" idx="3"/>
          </p:nvPr>
        </p:nvSpPr>
        <p:spPr>
          <a:xfrm>
            <a:off x="4645025" y="1371600"/>
            <a:ext cx="4041774"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360"/>
              </a:spcBef>
              <a:spcAft>
                <a:spcPts val="0"/>
              </a:spcAft>
              <a:buClr>
                <a:schemeClr val="accent2"/>
              </a:buClr>
              <a:buSzPts val="2400"/>
              <a:buFont typeface="Noto Sans Symbols"/>
              <a:buNone/>
              <a:defRPr sz="18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300"/>
              </a:spcBef>
              <a:spcAft>
                <a:spcPts val="0"/>
              </a:spcAft>
              <a:buClr>
                <a:schemeClr val="accent1"/>
              </a:buClr>
              <a:buSzPts val="2000"/>
              <a:buFont typeface="Arial"/>
              <a:buNone/>
              <a:defRPr sz="15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270"/>
              </a:spcBef>
              <a:spcAft>
                <a:spcPts val="0"/>
              </a:spcAft>
              <a:buClr>
                <a:schemeClr val="accent5"/>
              </a:buClr>
              <a:buSzPts val="1800"/>
              <a:buFont typeface="Noto Sans Symbols"/>
              <a:buNone/>
              <a:defRPr sz="135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240"/>
              </a:spcBef>
              <a:spcAft>
                <a:spcPts val="0"/>
              </a:spcAft>
              <a:buClr>
                <a:srgbClr val="F7A4A7"/>
              </a:buClr>
              <a:buSzPts val="1600"/>
              <a:buFont typeface="Arial"/>
              <a:buNone/>
              <a:defRPr sz="12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240"/>
              </a:spcBef>
              <a:spcAft>
                <a:spcPts val="0"/>
              </a:spcAft>
              <a:buClr>
                <a:srgbClr val="DCDDDD"/>
              </a:buClr>
              <a:buSzPts val="1600"/>
              <a:buFont typeface="Noto Sans Symbols"/>
              <a:buNone/>
              <a:defRPr sz="12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527" name="Google Shape;527;p37"/>
          <p:cNvSpPr txBox="1">
            <a:spLocks noGrp="1"/>
          </p:cNvSpPr>
          <p:nvPr>
            <p:ph type="body" idx="4"/>
          </p:nvPr>
        </p:nvSpPr>
        <p:spPr>
          <a:xfrm>
            <a:off x="4645025" y="2011680"/>
            <a:ext cx="4041774" cy="384048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360"/>
              </a:spcBef>
              <a:spcAft>
                <a:spcPts val="0"/>
              </a:spcAft>
              <a:buClr>
                <a:schemeClr val="accent2"/>
              </a:buClr>
              <a:buSzPts val="2400"/>
              <a:buFont typeface="Noto Sans Symbols"/>
              <a:buChar char="▪"/>
              <a:defRPr sz="18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300"/>
              </a:spcBef>
              <a:spcAft>
                <a:spcPts val="0"/>
              </a:spcAft>
              <a:buClr>
                <a:schemeClr val="accent1"/>
              </a:buClr>
              <a:buSzPts val="2000"/>
              <a:buFont typeface="Arial"/>
              <a:buChar char="•"/>
              <a:defRPr sz="15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270"/>
              </a:spcBef>
              <a:spcAft>
                <a:spcPts val="0"/>
              </a:spcAft>
              <a:buClr>
                <a:schemeClr val="accent5"/>
              </a:buClr>
              <a:buSzPts val="1800"/>
              <a:buFont typeface="Noto Sans Symbols"/>
              <a:buChar char="▪"/>
              <a:defRPr sz="135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240"/>
              </a:spcBef>
              <a:spcAft>
                <a:spcPts val="0"/>
              </a:spcAft>
              <a:buClr>
                <a:srgbClr val="F7A4A7"/>
              </a:buClr>
              <a:buSzPts val="1600"/>
              <a:buFont typeface="Arial"/>
              <a:buChar char="•"/>
              <a:defRPr sz="12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240"/>
              </a:spcBef>
              <a:spcAft>
                <a:spcPts val="0"/>
              </a:spcAft>
              <a:buClr>
                <a:srgbClr val="DCDDDD"/>
              </a:buClr>
              <a:buSzPts val="1600"/>
              <a:buFont typeface="Noto Sans Symbols"/>
              <a:buChar char="▪"/>
              <a:defRPr sz="12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9pPr>
          </a:lstStyle>
          <a:p>
            <a:endParaRPr/>
          </a:p>
        </p:txBody>
      </p:sp>
      <p:cxnSp>
        <p:nvCxnSpPr>
          <p:cNvPr id="528" name="Google Shape;528;p37"/>
          <p:cNvCxnSpPr/>
          <p:nvPr/>
        </p:nvCxnSpPr>
        <p:spPr>
          <a:xfrm>
            <a:off x="457200" y="1143000"/>
            <a:ext cx="8229600" cy="0"/>
          </a:xfrm>
          <a:prstGeom prst="straightConnector1">
            <a:avLst/>
          </a:prstGeom>
          <a:noFill/>
          <a:ln w="63500" cap="sq" cmpd="sng">
            <a:solidFill>
              <a:schemeClr val="accent2"/>
            </a:solidFill>
            <a:prstDash val="solid"/>
            <a:miter lim="8000"/>
            <a:headEnd type="none" w="sm" len="sm"/>
            <a:tailEnd type="none" w="sm" len="sm"/>
          </a:ln>
        </p:spPr>
      </p:cxnSp>
      <p:grpSp>
        <p:nvGrpSpPr>
          <p:cNvPr id="529" name="Google Shape;529;p37"/>
          <p:cNvGrpSpPr/>
          <p:nvPr/>
        </p:nvGrpSpPr>
        <p:grpSpPr>
          <a:xfrm>
            <a:off x="0" y="5977320"/>
            <a:ext cx="9144000" cy="880681"/>
            <a:chOff x="0" y="5977319"/>
            <a:chExt cx="12192000" cy="880681"/>
          </a:xfrm>
        </p:grpSpPr>
        <p:sp>
          <p:nvSpPr>
            <p:cNvPr id="530" name="Google Shape;530;p37"/>
            <p:cNvSpPr/>
            <p:nvPr/>
          </p:nvSpPr>
          <p:spPr>
            <a:xfrm>
              <a:off x="0" y="6053302"/>
              <a:ext cx="12192000" cy="685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pic>
          <p:nvPicPr>
            <p:cNvPr id="531" name="Google Shape;531;p37"/>
            <p:cNvPicPr preferRelativeResize="0"/>
            <p:nvPr/>
          </p:nvPicPr>
          <p:blipFill rotWithShape="1">
            <a:blip r:embed="rId2">
              <a:alphaModFix/>
            </a:blip>
            <a:srcRect l="26945" t="20138" b="14032"/>
            <a:stretch/>
          </p:blipFill>
          <p:spPr>
            <a:xfrm>
              <a:off x="7772400" y="5977319"/>
              <a:ext cx="4191000" cy="880681"/>
            </a:xfrm>
            <a:prstGeom prst="rect">
              <a:avLst/>
            </a:prstGeom>
            <a:noFill/>
            <a:ln>
              <a:noFill/>
            </a:ln>
          </p:spPr>
        </p:pic>
      </p:gr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2_Comparison-nologo">
  <p:cSld name="2_Comparison-nologo">
    <p:spTree>
      <p:nvGrpSpPr>
        <p:cNvPr id="1" name="Shape 532"/>
        <p:cNvGrpSpPr/>
        <p:nvPr/>
      </p:nvGrpSpPr>
      <p:grpSpPr>
        <a:xfrm>
          <a:off x="0" y="0"/>
          <a:ext cx="0" cy="0"/>
          <a:chOff x="0" y="0"/>
          <a:chExt cx="0" cy="0"/>
        </a:xfrm>
      </p:grpSpPr>
      <p:sp>
        <p:nvSpPr>
          <p:cNvPr id="533" name="Google Shape;533;p38"/>
          <p:cNvSpPr txBox="1">
            <a:spLocks noGrp="1"/>
          </p:cNvSpPr>
          <p:nvPr>
            <p:ph type="title"/>
          </p:nvPr>
        </p:nvSpPr>
        <p:spPr>
          <a:xfrm>
            <a:off x="457200" y="274637"/>
            <a:ext cx="82296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27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350"/>
            </a:lvl2pPr>
            <a:lvl3pPr lvl="2" algn="l">
              <a:lnSpc>
                <a:spcPct val="100000"/>
              </a:lnSpc>
              <a:spcBef>
                <a:spcPts val="0"/>
              </a:spcBef>
              <a:spcAft>
                <a:spcPts val="0"/>
              </a:spcAft>
              <a:buSzPts val="1800"/>
              <a:buNone/>
              <a:defRPr sz="1350"/>
            </a:lvl3pPr>
            <a:lvl4pPr lvl="3" algn="l">
              <a:lnSpc>
                <a:spcPct val="100000"/>
              </a:lnSpc>
              <a:spcBef>
                <a:spcPts val="0"/>
              </a:spcBef>
              <a:spcAft>
                <a:spcPts val="0"/>
              </a:spcAft>
              <a:buSzPts val="1800"/>
              <a:buNone/>
              <a:defRPr sz="1350"/>
            </a:lvl4pPr>
            <a:lvl5pPr lvl="4" algn="l">
              <a:lnSpc>
                <a:spcPct val="100000"/>
              </a:lnSpc>
              <a:spcBef>
                <a:spcPts val="0"/>
              </a:spcBef>
              <a:spcAft>
                <a:spcPts val="0"/>
              </a:spcAft>
              <a:buSzPts val="1800"/>
              <a:buNone/>
              <a:defRPr sz="1350"/>
            </a:lvl5pPr>
            <a:lvl6pPr lvl="5" algn="l">
              <a:lnSpc>
                <a:spcPct val="100000"/>
              </a:lnSpc>
              <a:spcBef>
                <a:spcPts val="0"/>
              </a:spcBef>
              <a:spcAft>
                <a:spcPts val="0"/>
              </a:spcAft>
              <a:buSzPts val="1800"/>
              <a:buNone/>
              <a:defRPr sz="1350"/>
            </a:lvl6pPr>
            <a:lvl7pPr lvl="6" algn="l">
              <a:lnSpc>
                <a:spcPct val="100000"/>
              </a:lnSpc>
              <a:spcBef>
                <a:spcPts val="0"/>
              </a:spcBef>
              <a:spcAft>
                <a:spcPts val="0"/>
              </a:spcAft>
              <a:buSzPts val="1800"/>
              <a:buNone/>
              <a:defRPr sz="1350"/>
            </a:lvl7pPr>
            <a:lvl8pPr lvl="7" algn="l">
              <a:lnSpc>
                <a:spcPct val="100000"/>
              </a:lnSpc>
              <a:spcBef>
                <a:spcPts val="0"/>
              </a:spcBef>
              <a:spcAft>
                <a:spcPts val="0"/>
              </a:spcAft>
              <a:buSzPts val="1800"/>
              <a:buNone/>
              <a:defRPr sz="1350"/>
            </a:lvl8pPr>
            <a:lvl9pPr lvl="8" algn="l">
              <a:lnSpc>
                <a:spcPct val="100000"/>
              </a:lnSpc>
              <a:spcBef>
                <a:spcPts val="0"/>
              </a:spcBef>
              <a:spcAft>
                <a:spcPts val="0"/>
              </a:spcAft>
              <a:buSzPts val="1800"/>
              <a:buNone/>
              <a:defRPr sz="1350"/>
            </a:lvl9pPr>
          </a:lstStyle>
          <a:p>
            <a:endParaRPr/>
          </a:p>
        </p:txBody>
      </p:sp>
      <p:sp>
        <p:nvSpPr>
          <p:cNvPr id="534" name="Google Shape;534;p38"/>
          <p:cNvSpPr txBox="1">
            <a:spLocks noGrp="1"/>
          </p:cNvSpPr>
          <p:nvPr>
            <p:ph type="body" idx="1"/>
          </p:nvPr>
        </p:nvSpPr>
        <p:spPr>
          <a:xfrm>
            <a:off x="457201" y="1371600"/>
            <a:ext cx="4040187"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360"/>
              </a:spcBef>
              <a:spcAft>
                <a:spcPts val="0"/>
              </a:spcAft>
              <a:buClr>
                <a:schemeClr val="accent2"/>
              </a:buClr>
              <a:buSzPts val="2400"/>
              <a:buFont typeface="Noto Sans Symbols"/>
              <a:buNone/>
              <a:defRPr sz="18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300"/>
              </a:spcBef>
              <a:spcAft>
                <a:spcPts val="0"/>
              </a:spcAft>
              <a:buClr>
                <a:schemeClr val="accent1"/>
              </a:buClr>
              <a:buSzPts val="2000"/>
              <a:buFont typeface="Arial"/>
              <a:buNone/>
              <a:defRPr sz="15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270"/>
              </a:spcBef>
              <a:spcAft>
                <a:spcPts val="0"/>
              </a:spcAft>
              <a:buClr>
                <a:schemeClr val="accent5"/>
              </a:buClr>
              <a:buSzPts val="1800"/>
              <a:buFont typeface="Noto Sans Symbols"/>
              <a:buNone/>
              <a:defRPr sz="135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240"/>
              </a:spcBef>
              <a:spcAft>
                <a:spcPts val="0"/>
              </a:spcAft>
              <a:buClr>
                <a:srgbClr val="F7A4A7"/>
              </a:buClr>
              <a:buSzPts val="1600"/>
              <a:buFont typeface="Arial"/>
              <a:buNone/>
              <a:defRPr sz="12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240"/>
              </a:spcBef>
              <a:spcAft>
                <a:spcPts val="0"/>
              </a:spcAft>
              <a:buClr>
                <a:srgbClr val="DCDDDD"/>
              </a:buClr>
              <a:buSzPts val="1600"/>
              <a:buFont typeface="Noto Sans Symbols"/>
              <a:buNone/>
              <a:defRPr sz="12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535" name="Google Shape;535;p38"/>
          <p:cNvSpPr txBox="1">
            <a:spLocks noGrp="1"/>
          </p:cNvSpPr>
          <p:nvPr>
            <p:ph type="body" idx="2"/>
          </p:nvPr>
        </p:nvSpPr>
        <p:spPr>
          <a:xfrm>
            <a:off x="457201" y="2011680"/>
            <a:ext cx="4040187" cy="438912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360"/>
              </a:spcBef>
              <a:spcAft>
                <a:spcPts val="0"/>
              </a:spcAft>
              <a:buClr>
                <a:schemeClr val="accent2"/>
              </a:buClr>
              <a:buSzPts val="2400"/>
              <a:buFont typeface="Noto Sans Symbols"/>
              <a:buChar char="▪"/>
              <a:defRPr sz="18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300"/>
              </a:spcBef>
              <a:spcAft>
                <a:spcPts val="0"/>
              </a:spcAft>
              <a:buClr>
                <a:schemeClr val="accent1"/>
              </a:buClr>
              <a:buSzPts val="2000"/>
              <a:buFont typeface="Arial"/>
              <a:buChar char="•"/>
              <a:defRPr sz="15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270"/>
              </a:spcBef>
              <a:spcAft>
                <a:spcPts val="0"/>
              </a:spcAft>
              <a:buClr>
                <a:schemeClr val="accent5"/>
              </a:buClr>
              <a:buSzPts val="1800"/>
              <a:buFont typeface="Noto Sans Symbols"/>
              <a:buChar char="▪"/>
              <a:defRPr sz="135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240"/>
              </a:spcBef>
              <a:spcAft>
                <a:spcPts val="0"/>
              </a:spcAft>
              <a:buClr>
                <a:srgbClr val="F7A4A7"/>
              </a:buClr>
              <a:buSzPts val="1600"/>
              <a:buFont typeface="Arial"/>
              <a:buChar char="•"/>
              <a:defRPr sz="12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240"/>
              </a:spcBef>
              <a:spcAft>
                <a:spcPts val="0"/>
              </a:spcAft>
              <a:buClr>
                <a:srgbClr val="DCDDDD"/>
              </a:buClr>
              <a:buSzPts val="1600"/>
              <a:buFont typeface="Noto Sans Symbols"/>
              <a:buChar char="▪"/>
              <a:defRPr sz="12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536" name="Google Shape;536;p38"/>
          <p:cNvSpPr txBox="1">
            <a:spLocks noGrp="1"/>
          </p:cNvSpPr>
          <p:nvPr>
            <p:ph type="body" idx="3"/>
          </p:nvPr>
        </p:nvSpPr>
        <p:spPr>
          <a:xfrm>
            <a:off x="4645025" y="1371600"/>
            <a:ext cx="4041774"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360"/>
              </a:spcBef>
              <a:spcAft>
                <a:spcPts val="0"/>
              </a:spcAft>
              <a:buClr>
                <a:schemeClr val="accent2"/>
              </a:buClr>
              <a:buSzPts val="2400"/>
              <a:buFont typeface="Noto Sans Symbols"/>
              <a:buNone/>
              <a:defRPr sz="18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300"/>
              </a:spcBef>
              <a:spcAft>
                <a:spcPts val="0"/>
              </a:spcAft>
              <a:buClr>
                <a:schemeClr val="accent1"/>
              </a:buClr>
              <a:buSzPts val="2000"/>
              <a:buFont typeface="Arial"/>
              <a:buNone/>
              <a:defRPr sz="15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270"/>
              </a:spcBef>
              <a:spcAft>
                <a:spcPts val="0"/>
              </a:spcAft>
              <a:buClr>
                <a:schemeClr val="accent5"/>
              </a:buClr>
              <a:buSzPts val="1800"/>
              <a:buFont typeface="Noto Sans Symbols"/>
              <a:buNone/>
              <a:defRPr sz="135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240"/>
              </a:spcBef>
              <a:spcAft>
                <a:spcPts val="0"/>
              </a:spcAft>
              <a:buClr>
                <a:srgbClr val="F7A4A7"/>
              </a:buClr>
              <a:buSzPts val="1600"/>
              <a:buFont typeface="Arial"/>
              <a:buNone/>
              <a:defRPr sz="12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240"/>
              </a:spcBef>
              <a:spcAft>
                <a:spcPts val="0"/>
              </a:spcAft>
              <a:buClr>
                <a:srgbClr val="DCDDDD"/>
              </a:buClr>
              <a:buSzPts val="1600"/>
              <a:buFont typeface="Noto Sans Symbols"/>
              <a:buNone/>
              <a:defRPr sz="12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537" name="Google Shape;537;p38"/>
          <p:cNvSpPr txBox="1">
            <a:spLocks noGrp="1"/>
          </p:cNvSpPr>
          <p:nvPr>
            <p:ph type="body" idx="4"/>
          </p:nvPr>
        </p:nvSpPr>
        <p:spPr>
          <a:xfrm>
            <a:off x="4645025" y="2011680"/>
            <a:ext cx="4041774" cy="438912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360"/>
              </a:spcBef>
              <a:spcAft>
                <a:spcPts val="0"/>
              </a:spcAft>
              <a:buClr>
                <a:schemeClr val="accent2"/>
              </a:buClr>
              <a:buSzPts val="2400"/>
              <a:buFont typeface="Noto Sans Symbols"/>
              <a:buChar char="▪"/>
              <a:defRPr sz="18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300"/>
              </a:spcBef>
              <a:spcAft>
                <a:spcPts val="0"/>
              </a:spcAft>
              <a:buClr>
                <a:schemeClr val="accent1"/>
              </a:buClr>
              <a:buSzPts val="2000"/>
              <a:buFont typeface="Arial"/>
              <a:buChar char="•"/>
              <a:defRPr sz="15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270"/>
              </a:spcBef>
              <a:spcAft>
                <a:spcPts val="0"/>
              </a:spcAft>
              <a:buClr>
                <a:schemeClr val="accent5"/>
              </a:buClr>
              <a:buSzPts val="1800"/>
              <a:buFont typeface="Noto Sans Symbols"/>
              <a:buChar char="▪"/>
              <a:defRPr sz="135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240"/>
              </a:spcBef>
              <a:spcAft>
                <a:spcPts val="0"/>
              </a:spcAft>
              <a:buClr>
                <a:srgbClr val="F7A4A7"/>
              </a:buClr>
              <a:buSzPts val="1600"/>
              <a:buFont typeface="Arial"/>
              <a:buChar char="•"/>
              <a:defRPr sz="12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240"/>
              </a:spcBef>
              <a:spcAft>
                <a:spcPts val="0"/>
              </a:spcAft>
              <a:buClr>
                <a:srgbClr val="DCDDDD"/>
              </a:buClr>
              <a:buSzPts val="1600"/>
              <a:buFont typeface="Noto Sans Symbols"/>
              <a:buChar char="▪"/>
              <a:defRPr sz="12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9pPr>
          </a:lstStyle>
          <a:p>
            <a:endParaRPr/>
          </a:p>
        </p:txBody>
      </p:sp>
      <p:cxnSp>
        <p:nvCxnSpPr>
          <p:cNvPr id="538" name="Google Shape;538;p38"/>
          <p:cNvCxnSpPr/>
          <p:nvPr/>
        </p:nvCxnSpPr>
        <p:spPr>
          <a:xfrm>
            <a:off x="457200" y="1143000"/>
            <a:ext cx="8229600" cy="0"/>
          </a:xfrm>
          <a:prstGeom prst="straightConnector1">
            <a:avLst/>
          </a:prstGeom>
          <a:noFill/>
          <a:ln w="63500" cap="sq" cmpd="sng">
            <a:solidFill>
              <a:schemeClr val="accent2"/>
            </a:solidFill>
            <a:prstDash val="solid"/>
            <a:miter lim="8000"/>
            <a:headEnd type="none" w="sm" len="sm"/>
            <a:tailEnd type="none" w="sm" len="sm"/>
          </a:ln>
        </p:spPr>
      </p:cxn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_presenters">
  <p:cSld name="1_presenters">
    <p:spTree>
      <p:nvGrpSpPr>
        <p:cNvPr id="1" name="Shape 539"/>
        <p:cNvGrpSpPr/>
        <p:nvPr/>
      </p:nvGrpSpPr>
      <p:grpSpPr>
        <a:xfrm>
          <a:off x="0" y="0"/>
          <a:ext cx="0" cy="0"/>
          <a:chOff x="0" y="0"/>
          <a:chExt cx="0" cy="0"/>
        </a:xfrm>
      </p:grpSpPr>
      <p:sp>
        <p:nvSpPr>
          <p:cNvPr id="540" name="Google Shape;540;p39"/>
          <p:cNvSpPr txBox="1">
            <a:spLocks noGrp="1"/>
          </p:cNvSpPr>
          <p:nvPr>
            <p:ph type="title"/>
          </p:nvPr>
        </p:nvSpPr>
        <p:spPr>
          <a:xfrm>
            <a:off x="457200" y="274637"/>
            <a:ext cx="82296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27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350"/>
            </a:lvl2pPr>
            <a:lvl3pPr lvl="2" algn="l">
              <a:lnSpc>
                <a:spcPct val="100000"/>
              </a:lnSpc>
              <a:spcBef>
                <a:spcPts val="0"/>
              </a:spcBef>
              <a:spcAft>
                <a:spcPts val="0"/>
              </a:spcAft>
              <a:buSzPts val="1800"/>
              <a:buNone/>
              <a:defRPr sz="1350"/>
            </a:lvl3pPr>
            <a:lvl4pPr lvl="3" algn="l">
              <a:lnSpc>
                <a:spcPct val="100000"/>
              </a:lnSpc>
              <a:spcBef>
                <a:spcPts val="0"/>
              </a:spcBef>
              <a:spcAft>
                <a:spcPts val="0"/>
              </a:spcAft>
              <a:buSzPts val="1800"/>
              <a:buNone/>
              <a:defRPr sz="1350"/>
            </a:lvl4pPr>
            <a:lvl5pPr lvl="4" algn="l">
              <a:lnSpc>
                <a:spcPct val="100000"/>
              </a:lnSpc>
              <a:spcBef>
                <a:spcPts val="0"/>
              </a:spcBef>
              <a:spcAft>
                <a:spcPts val="0"/>
              </a:spcAft>
              <a:buSzPts val="1800"/>
              <a:buNone/>
              <a:defRPr sz="1350"/>
            </a:lvl5pPr>
            <a:lvl6pPr lvl="5" algn="l">
              <a:lnSpc>
                <a:spcPct val="100000"/>
              </a:lnSpc>
              <a:spcBef>
                <a:spcPts val="0"/>
              </a:spcBef>
              <a:spcAft>
                <a:spcPts val="0"/>
              </a:spcAft>
              <a:buSzPts val="1800"/>
              <a:buNone/>
              <a:defRPr sz="1350"/>
            </a:lvl6pPr>
            <a:lvl7pPr lvl="6" algn="l">
              <a:lnSpc>
                <a:spcPct val="100000"/>
              </a:lnSpc>
              <a:spcBef>
                <a:spcPts val="0"/>
              </a:spcBef>
              <a:spcAft>
                <a:spcPts val="0"/>
              </a:spcAft>
              <a:buSzPts val="1800"/>
              <a:buNone/>
              <a:defRPr sz="1350"/>
            </a:lvl7pPr>
            <a:lvl8pPr lvl="7" algn="l">
              <a:lnSpc>
                <a:spcPct val="100000"/>
              </a:lnSpc>
              <a:spcBef>
                <a:spcPts val="0"/>
              </a:spcBef>
              <a:spcAft>
                <a:spcPts val="0"/>
              </a:spcAft>
              <a:buSzPts val="1800"/>
              <a:buNone/>
              <a:defRPr sz="1350"/>
            </a:lvl8pPr>
            <a:lvl9pPr lvl="8" algn="l">
              <a:lnSpc>
                <a:spcPct val="100000"/>
              </a:lnSpc>
              <a:spcBef>
                <a:spcPts val="0"/>
              </a:spcBef>
              <a:spcAft>
                <a:spcPts val="0"/>
              </a:spcAft>
              <a:buSzPts val="1800"/>
              <a:buNone/>
              <a:defRPr sz="1350"/>
            </a:lvl9pPr>
          </a:lstStyle>
          <a:p>
            <a:endParaRPr/>
          </a:p>
        </p:txBody>
      </p:sp>
      <p:cxnSp>
        <p:nvCxnSpPr>
          <p:cNvPr id="541" name="Google Shape;541;p39"/>
          <p:cNvCxnSpPr/>
          <p:nvPr/>
        </p:nvCxnSpPr>
        <p:spPr>
          <a:xfrm>
            <a:off x="457200" y="1143000"/>
            <a:ext cx="8229600" cy="0"/>
          </a:xfrm>
          <a:prstGeom prst="straightConnector1">
            <a:avLst/>
          </a:prstGeom>
          <a:noFill/>
          <a:ln w="63500" cap="sq" cmpd="sng">
            <a:solidFill>
              <a:schemeClr val="accent2"/>
            </a:solidFill>
            <a:prstDash val="solid"/>
            <a:miter lim="8000"/>
            <a:headEnd type="none" w="sm" len="sm"/>
            <a:tailEnd type="none" w="sm" len="sm"/>
          </a:ln>
        </p:spPr>
      </p:cxnSp>
      <p:sp>
        <p:nvSpPr>
          <p:cNvPr id="542" name="Google Shape;542;p39"/>
          <p:cNvSpPr>
            <a:spLocks noGrp="1"/>
          </p:cNvSpPr>
          <p:nvPr>
            <p:ph type="pic" idx="2"/>
          </p:nvPr>
        </p:nvSpPr>
        <p:spPr>
          <a:xfrm>
            <a:off x="457200" y="1371600"/>
            <a:ext cx="2286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480"/>
              </a:spcBef>
              <a:spcAft>
                <a:spcPts val="0"/>
              </a:spcAft>
              <a:buClr>
                <a:schemeClr val="accent2"/>
              </a:buClr>
              <a:buSzPts val="3200"/>
              <a:buFont typeface="Noto Sans Symbols"/>
              <a:buChar char="▪"/>
              <a:defRPr sz="2400" b="0" i="0" u="none" strike="noStrike" cap="none">
                <a:solidFill>
                  <a:schemeClr val="dk1"/>
                </a:solidFill>
                <a:latin typeface="Calibri"/>
                <a:ea typeface="Calibri"/>
                <a:cs typeface="Calibri"/>
                <a:sym typeface="Calibri"/>
              </a:defRPr>
            </a:lvl1pPr>
            <a:lvl2pPr marR="0" lvl="1" algn="l" rtl="0">
              <a:lnSpc>
                <a:spcPct val="100000"/>
              </a:lnSpc>
              <a:spcBef>
                <a:spcPts val="420"/>
              </a:spcBef>
              <a:spcAft>
                <a:spcPts val="0"/>
              </a:spcAft>
              <a:buClr>
                <a:schemeClr val="accent1"/>
              </a:buClr>
              <a:buSzPts val="28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360"/>
              </a:spcBef>
              <a:spcAft>
                <a:spcPts val="0"/>
              </a:spcAft>
              <a:buClr>
                <a:schemeClr val="accent5"/>
              </a:buClr>
              <a:buSzPts val="2400"/>
              <a:buFont typeface="Noto Sans Symbols"/>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rgbClr val="F7A4A7"/>
              </a:buClr>
              <a:buSzPts val="2000"/>
              <a:buFont typeface="Arial"/>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rgbClr val="DCDDDD"/>
              </a:buClr>
              <a:buSzPts val="2000"/>
              <a:buFont typeface="Noto Sans Symbols"/>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43" name="Google Shape;543;p39"/>
          <p:cNvSpPr txBox="1">
            <a:spLocks noGrp="1"/>
          </p:cNvSpPr>
          <p:nvPr>
            <p:ph type="body" idx="1"/>
          </p:nvPr>
        </p:nvSpPr>
        <p:spPr>
          <a:xfrm>
            <a:off x="457200" y="4267200"/>
            <a:ext cx="2286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480"/>
              </a:spcBef>
              <a:spcAft>
                <a:spcPts val="0"/>
              </a:spcAft>
              <a:buSzPts val="2000"/>
              <a:buNone/>
              <a:defRPr sz="1500"/>
            </a:lvl1pPr>
            <a:lvl2pPr marL="914400" lvl="1" indent="-342900" algn="l">
              <a:lnSpc>
                <a:spcPct val="100000"/>
              </a:lnSpc>
              <a:spcBef>
                <a:spcPts val="42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544" name="Google Shape;544;p39"/>
          <p:cNvSpPr>
            <a:spLocks noGrp="1"/>
          </p:cNvSpPr>
          <p:nvPr>
            <p:ph type="pic" idx="3"/>
          </p:nvPr>
        </p:nvSpPr>
        <p:spPr>
          <a:xfrm>
            <a:off x="3429000" y="1371600"/>
            <a:ext cx="2286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480"/>
              </a:spcBef>
              <a:spcAft>
                <a:spcPts val="0"/>
              </a:spcAft>
              <a:buClr>
                <a:schemeClr val="accent2"/>
              </a:buClr>
              <a:buSzPts val="3200"/>
              <a:buFont typeface="Noto Sans Symbols"/>
              <a:buChar char="▪"/>
              <a:defRPr sz="2400" b="0" i="0" u="none" strike="noStrike" cap="none">
                <a:solidFill>
                  <a:schemeClr val="dk1"/>
                </a:solidFill>
                <a:latin typeface="Calibri"/>
                <a:ea typeface="Calibri"/>
                <a:cs typeface="Calibri"/>
                <a:sym typeface="Calibri"/>
              </a:defRPr>
            </a:lvl1pPr>
            <a:lvl2pPr marR="0" lvl="1" algn="l" rtl="0">
              <a:lnSpc>
                <a:spcPct val="100000"/>
              </a:lnSpc>
              <a:spcBef>
                <a:spcPts val="420"/>
              </a:spcBef>
              <a:spcAft>
                <a:spcPts val="0"/>
              </a:spcAft>
              <a:buClr>
                <a:schemeClr val="accent1"/>
              </a:buClr>
              <a:buSzPts val="28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360"/>
              </a:spcBef>
              <a:spcAft>
                <a:spcPts val="0"/>
              </a:spcAft>
              <a:buClr>
                <a:schemeClr val="accent5"/>
              </a:buClr>
              <a:buSzPts val="2400"/>
              <a:buFont typeface="Noto Sans Symbols"/>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rgbClr val="F7A4A7"/>
              </a:buClr>
              <a:buSzPts val="2000"/>
              <a:buFont typeface="Arial"/>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rgbClr val="DCDDDD"/>
              </a:buClr>
              <a:buSzPts val="2000"/>
              <a:buFont typeface="Noto Sans Symbols"/>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45" name="Google Shape;545;p39"/>
          <p:cNvSpPr txBox="1">
            <a:spLocks noGrp="1"/>
          </p:cNvSpPr>
          <p:nvPr>
            <p:ph type="body" idx="4"/>
          </p:nvPr>
        </p:nvSpPr>
        <p:spPr>
          <a:xfrm>
            <a:off x="3429000" y="4267200"/>
            <a:ext cx="2286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480"/>
              </a:spcBef>
              <a:spcAft>
                <a:spcPts val="0"/>
              </a:spcAft>
              <a:buSzPts val="2000"/>
              <a:buNone/>
              <a:defRPr sz="1500"/>
            </a:lvl1pPr>
            <a:lvl2pPr marL="914400" lvl="1" indent="-342900" algn="l">
              <a:lnSpc>
                <a:spcPct val="100000"/>
              </a:lnSpc>
              <a:spcBef>
                <a:spcPts val="42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
        <p:nvSpPr>
          <p:cNvPr id="546" name="Google Shape;546;p39"/>
          <p:cNvSpPr>
            <a:spLocks noGrp="1"/>
          </p:cNvSpPr>
          <p:nvPr>
            <p:ph type="pic" idx="5"/>
          </p:nvPr>
        </p:nvSpPr>
        <p:spPr>
          <a:xfrm>
            <a:off x="6400800" y="1371600"/>
            <a:ext cx="2286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480"/>
              </a:spcBef>
              <a:spcAft>
                <a:spcPts val="0"/>
              </a:spcAft>
              <a:buClr>
                <a:schemeClr val="accent2"/>
              </a:buClr>
              <a:buSzPts val="3200"/>
              <a:buFont typeface="Noto Sans Symbols"/>
              <a:buChar char="▪"/>
              <a:defRPr sz="2400" b="0" i="0" u="none" strike="noStrike" cap="none">
                <a:solidFill>
                  <a:schemeClr val="dk1"/>
                </a:solidFill>
                <a:latin typeface="Calibri"/>
                <a:ea typeface="Calibri"/>
                <a:cs typeface="Calibri"/>
                <a:sym typeface="Calibri"/>
              </a:defRPr>
            </a:lvl1pPr>
            <a:lvl2pPr marR="0" lvl="1" algn="l" rtl="0">
              <a:lnSpc>
                <a:spcPct val="100000"/>
              </a:lnSpc>
              <a:spcBef>
                <a:spcPts val="420"/>
              </a:spcBef>
              <a:spcAft>
                <a:spcPts val="0"/>
              </a:spcAft>
              <a:buClr>
                <a:schemeClr val="accent1"/>
              </a:buClr>
              <a:buSzPts val="28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360"/>
              </a:spcBef>
              <a:spcAft>
                <a:spcPts val="0"/>
              </a:spcAft>
              <a:buClr>
                <a:schemeClr val="accent5"/>
              </a:buClr>
              <a:buSzPts val="2400"/>
              <a:buFont typeface="Noto Sans Symbols"/>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rgbClr val="F7A4A7"/>
              </a:buClr>
              <a:buSzPts val="2000"/>
              <a:buFont typeface="Arial"/>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rgbClr val="DCDDDD"/>
              </a:buClr>
              <a:buSzPts val="2000"/>
              <a:buFont typeface="Noto Sans Symbols"/>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47" name="Google Shape;547;p39"/>
          <p:cNvSpPr txBox="1">
            <a:spLocks noGrp="1"/>
          </p:cNvSpPr>
          <p:nvPr>
            <p:ph type="body" idx="6"/>
          </p:nvPr>
        </p:nvSpPr>
        <p:spPr>
          <a:xfrm>
            <a:off x="6400800" y="4267200"/>
            <a:ext cx="2286000" cy="12954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480"/>
              </a:spcBef>
              <a:spcAft>
                <a:spcPts val="0"/>
              </a:spcAft>
              <a:buSzPts val="2000"/>
              <a:buNone/>
              <a:defRPr sz="1500"/>
            </a:lvl1pPr>
            <a:lvl2pPr marL="914400" lvl="1" indent="-342900" algn="l">
              <a:lnSpc>
                <a:spcPct val="100000"/>
              </a:lnSpc>
              <a:spcBef>
                <a:spcPts val="42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100000"/>
              </a:lnSpc>
              <a:spcBef>
                <a:spcPts val="300"/>
              </a:spcBef>
              <a:spcAft>
                <a:spcPts val="0"/>
              </a:spcAft>
              <a:buSzPts val="1800"/>
              <a:buChar char="•"/>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76"/>
          <p:cNvSpPr/>
          <p:nvPr/>
        </p:nvSpPr>
        <p:spPr>
          <a:xfrm>
            <a:off x="0" y="5562602"/>
            <a:ext cx="9144000" cy="990599"/>
          </a:xfrm>
          <a:prstGeom prst="rect">
            <a:avLst/>
          </a:prstGeom>
          <a:solidFill>
            <a:schemeClr val="accent6"/>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4" name="Google Shape;14;p76"/>
          <p:cNvSpPr txBox="1">
            <a:spLocks noGrp="1"/>
          </p:cNvSpPr>
          <p:nvPr>
            <p:ph type="ctrTitle"/>
          </p:nvPr>
        </p:nvSpPr>
        <p:spPr>
          <a:xfrm>
            <a:off x="685800" y="609600"/>
            <a:ext cx="7772400" cy="1470024"/>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3"/>
              </a:buClr>
              <a:buSzPts val="3600"/>
              <a:buFont typeface="Calibri"/>
              <a:buNone/>
              <a:defRPr sz="27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350"/>
            </a:lvl2pPr>
            <a:lvl3pPr lvl="2" algn="l">
              <a:lnSpc>
                <a:spcPct val="100000"/>
              </a:lnSpc>
              <a:spcBef>
                <a:spcPts val="0"/>
              </a:spcBef>
              <a:spcAft>
                <a:spcPts val="0"/>
              </a:spcAft>
              <a:buSzPts val="1800"/>
              <a:buNone/>
              <a:defRPr sz="1350"/>
            </a:lvl3pPr>
            <a:lvl4pPr lvl="3" algn="l">
              <a:lnSpc>
                <a:spcPct val="100000"/>
              </a:lnSpc>
              <a:spcBef>
                <a:spcPts val="0"/>
              </a:spcBef>
              <a:spcAft>
                <a:spcPts val="0"/>
              </a:spcAft>
              <a:buSzPts val="1800"/>
              <a:buNone/>
              <a:defRPr sz="1350"/>
            </a:lvl4pPr>
            <a:lvl5pPr lvl="4" algn="l">
              <a:lnSpc>
                <a:spcPct val="100000"/>
              </a:lnSpc>
              <a:spcBef>
                <a:spcPts val="0"/>
              </a:spcBef>
              <a:spcAft>
                <a:spcPts val="0"/>
              </a:spcAft>
              <a:buSzPts val="1800"/>
              <a:buNone/>
              <a:defRPr sz="1350"/>
            </a:lvl5pPr>
            <a:lvl6pPr lvl="5" algn="l">
              <a:lnSpc>
                <a:spcPct val="100000"/>
              </a:lnSpc>
              <a:spcBef>
                <a:spcPts val="0"/>
              </a:spcBef>
              <a:spcAft>
                <a:spcPts val="0"/>
              </a:spcAft>
              <a:buSzPts val="1800"/>
              <a:buNone/>
              <a:defRPr sz="1350"/>
            </a:lvl6pPr>
            <a:lvl7pPr lvl="6" algn="l">
              <a:lnSpc>
                <a:spcPct val="100000"/>
              </a:lnSpc>
              <a:spcBef>
                <a:spcPts val="0"/>
              </a:spcBef>
              <a:spcAft>
                <a:spcPts val="0"/>
              </a:spcAft>
              <a:buSzPts val="1800"/>
              <a:buNone/>
              <a:defRPr sz="1350"/>
            </a:lvl7pPr>
            <a:lvl8pPr lvl="7" algn="l">
              <a:lnSpc>
                <a:spcPct val="100000"/>
              </a:lnSpc>
              <a:spcBef>
                <a:spcPts val="0"/>
              </a:spcBef>
              <a:spcAft>
                <a:spcPts val="0"/>
              </a:spcAft>
              <a:buSzPts val="1800"/>
              <a:buNone/>
              <a:defRPr sz="1350"/>
            </a:lvl8pPr>
            <a:lvl9pPr lvl="8" algn="l">
              <a:lnSpc>
                <a:spcPct val="100000"/>
              </a:lnSpc>
              <a:spcBef>
                <a:spcPts val="0"/>
              </a:spcBef>
              <a:spcAft>
                <a:spcPts val="0"/>
              </a:spcAft>
              <a:buSzPts val="1800"/>
              <a:buNone/>
              <a:defRPr sz="1350"/>
            </a:lvl9pPr>
          </a:lstStyle>
          <a:p>
            <a:endParaRPr/>
          </a:p>
        </p:txBody>
      </p:sp>
      <p:sp>
        <p:nvSpPr>
          <p:cNvPr id="15" name="Google Shape;15;p76"/>
          <p:cNvSpPr txBox="1">
            <a:spLocks noGrp="1"/>
          </p:cNvSpPr>
          <p:nvPr>
            <p:ph type="subTitle" idx="1"/>
          </p:nvPr>
        </p:nvSpPr>
        <p:spPr>
          <a:xfrm>
            <a:off x="685800" y="2263140"/>
            <a:ext cx="7772400" cy="70866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360"/>
              </a:spcBef>
              <a:spcAft>
                <a:spcPts val="0"/>
              </a:spcAft>
              <a:buClr>
                <a:schemeClr val="accent2"/>
              </a:buClr>
              <a:buSzPts val="2400"/>
              <a:buFont typeface="Noto Sans Symbols"/>
              <a:buNone/>
              <a:defRPr sz="1800" b="0" i="0" u="none" strike="noStrike" cap="none">
                <a:solidFill>
                  <a:schemeClr val="dk1"/>
                </a:solidFill>
                <a:latin typeface="Calibri"/>
                <a:ea typeface="Calibri"/>
                <a:cs typeface="Calibri"/>
                <a:sym typeface="Calibri"/>
              </a:defRPr>
            </a:lvl1pPr>
            <a:lvl2pPr marR="0" lvl="1" algn="ctr">
              <a:lnSpc>
                <a:spcPct val="100000"/>
              </a:lnSpc>
              <a:spcBef>
                <a:spcPts val="420"/>
              </a:spcBef>
              <a:spcAft>
                <a:spcPts val="0"/>
              </a:spcAft>
              <a:buClr>
                <a:schemeClr val="accent1"/>
              </a:buClr>
              <a:buSzPts val="2800"/>
              <a:buFont typeface="Arial"/>
              <a:buNone/>
              <a:defRPr sz="2100" b="0" i="0" u="none" strike="noStrike" cap="none">
                <a:solidFill>
                  <a:srgbClr val="98999A"/>
                </a:solidFill>
                <a:latin typeface="Calibri"/>
                <a:ea typeface="Calibri"/>
                <a:cs typeface="Calibri"/>
                <a:sym typeface="Calibri"/>
              </a:defRPr>
            </a:lvl2pPr>
            <a:lvl3pPr marR="0" lvl="2" algn="ctr">
              <a:lnSpc>
                <a:spcPct val="100000"/>
              </a:lnSpc>
              <a:spcBef>
                <a:spcPts val="360"/>
              </a:spcBef>
              <a:spcAft>
                <a:spcPts val="0"/>
              </a:spcAft>
              <a:buClr>
                <a:schemeClr val="accent5"/>
              </a:buClr>
              <a:buSzPts val="2400"/>
              <a:buFont typeface="Noto Sans Symbols"/>
              <a:buNone/>
              <a:defRPr sz="1800" b="0" i="0" u="none" strike="noStrike" cap="none">
                <a:solidFill>
                  <a:srgbClr val="98999A"/>
                </a:solidFill>
                <a:latin typeface="Calibri"/>
                <a:ea typeface="Calibri"/>
                <a:cs typeface="Calibri"/>
                <a:sym typeface="Calibri"/>
              </a:defRPr>
            </a:lvl3pPr>
            <a:lvl4pPr marR="0" lvl="3" algn="ctr">
              <a:lnSpc>
                <a:spcPct val="100000"/>
              </a:lnSpc>
              <a:spcBef>
                <a:spcPts val="300"/>
              </a:spcBef>
              <a:spcAft>
                <a:spcPts val="0"/>
              </a:spcAft>
              <a:buClr>
                <a:srgbClr val="F7A4A7"/>
              </a:buClr>
              <a:buSzPts val="2000"/>
              <a:buFont typeface="Arial"/>
              <a:buNone/>
              <a:defRPr sz="1500" b="0" i="0" u="none" strike="noStrike" cap="none">
                <a:solidFill>
                  <a:srgbClr val="98999A"/>
                </a:solidFill>
                <a:latin typeface="Calibri"/>
                <a:ea typeface="Calibri"/>
                <a:cs typeface="Calibri"/>
                <a:sym typeface="Calibri"/>
              </a:defRPr>
            </a:lvl4pPr>
            <a:lvl5pPr marR="0" lvl="4" algn="ctr">
              <a:lnSpc>
                <a:spcPct val="100000"/>
              </a:lnSpc>
              <a:spcBef>
                <a:spcPts val="300"/>
              </a:spcBef>
              <a:spcAft>
                <a:spcPts val="0"/>
              </a:spcAft>
              <a:buClr>
                <a:srgbClr val="DCDDDD"/>
              </a:buClr>
              <a:buSzPts val="2000"/>
              <a:buFont typeface="Noto Sans Symbols"/>
              <a:buNone/>
              <a:defRPr sz="1500" b="0" i="0" u="none" strike="noStrike" cap="none">
                <a:solidFill>
                  <a:srgbClr val="98999A"/>
                </a:solidFill>
                <a:latin typeface="Calibri"/>
                <a:ea typeface="Calibri"/>
                <a:cs typeface="Calibri"/>
                <a:sym typeface="Calibri"/>
              </a:defRPr>
            </a:lvl5pPr>
            <a:lvl6pPr marR="0" lvl="5" algn="ctr">
              <a:lnSpc>
                <a:spcPct val="100000"/>
              </a:lnSpc>
              <a:spcBef>
                <a:spcPts val="300"/>
              </a:spcBef>
              <a:spcAft>
                <a:spcPts val="0"/>
              </a:spcAft>
              <a:buClr>
                <a:srgbClr val="98999A"/>
              </a:buClr>
              <a:buSzPts val="2000"/>
              <a:buFont typeface="Arial"/>
              <a:buNone/>
              <a:defRPr sz="1500" b="0" i="0" u="none" strike="noStrike" cap="none">
                <a:solidFill>
                  <a:srgbClr val="98999A"/>
                </a:solidFill>
                <a:latin typeface="Calibri"/>
                <a:ea typeface="Calibri"/>
                <a:cs typeface="Calibri"/>
                <a:sym typeface="Calibri"/>
              </a:defRPr>
            </a:lvl6pPr>
            <a:lvl7pPr marR="0" lvl="6" algn="ctr">
              <a:lnSpc>
                <a:spcPct val="100000"/>
              </a:lnSpc>
              <a:spcBef>
                <a:spcPts val="300"/>
              </a:spcBef>
              <a:spcAft>
                <a:spcPts val="0"/>
              </a:spcAft>
              <a:buClr>
                <a:srgbClr val="98999A"/>
              </a:buClr>
              <a:buSzPts val="2000"/>
              <a:buFont typeface="Arial"/>
              <a:buNone/>
              <a:defRPr sz="1500" b="0" i="0" u="none" strike="noStrike" cap="none">
                <a:solidFill>
                  <a:srgbClr val="98999A"/>
                </a:solidFill>
                <a:latin typeface="Calibri"/>
                <a:ea typeface="Calibri"/>
                <a:cs typeface="Calibri"/>
                <a:sym typeface="Calibri"/>
              </a:defRPr>
            </a:lvl7pPr>
            <a:lvl8pPr marR="0" lvl="7" algn="ctr">
              <a:lnSpc>
                <a:spcPct val="100000"/>
              </a:lnSpc>
              <a:spcBef>
                <a:spcPts val="300"/>
              </a:spcBef>
              <a:spcAft>
                <a:spcPts val="0"/>
              </a:spcAft>
              <a:buClr>
                <a:srgbClr val="98999A"/>
              </a:buClr>
              <a:buSzPts val="2000"/>
              <a:buFont typeface="Arial"/>
              <a:buNone/>
              <a:defRPr sz="1500" b="0" i="0" u="none" strike="noStrike" cap="none">
                <a:solidFill>
                  <a:srgbClr val="98999A"/>
                </a:solidFill>
                <a:latin typeface="Calibri"/>
                <a:ea typeface="Calibri"/>
                <a:cs typeface="Calibri"/>
                <a:sym typeface="Calibri"/>
              </a:defRPr>
            </a:lvl8pPr>
            <a:lvl9pPr marR="0" lvl="8" algn="ctr">
              <a:lnSpc>
                <a:spcPct val="100000"/>
              </a:lnSpc>
              <a:spcBef>
                <a:spcPts val="300"/>
              </a:spcBef>
              <a:spcAft>
                <a:spcPts val="0"/>
              </a:spcAft>
              <a:buClr>
                <a:srgbClr val="98999A"/>
              </a:buClr>
              <a:buSzPts val="2000"/>
              <a:buFont typeface="Arial"/>
              <a:buNone/>
              <a:defRPr sz="1500" b="0" i="0" u="none" strike="noStrike" cap="none">
                <a:solidFill>
                  <a:srgbClr val="98999A"/>
                </a:solidFill>
                <a:latin typeface="Calibri"/>
                <a:ea typeface="Calibri"/>
                <a:cs typeface="Calibri"/>
                <a:sym typeface="Calibri"/>
              </a:defRPr>
            </a:lvl9pPr>
          </a:lstStyle>
          <a:p>
            <a:endParaRPr/>
          </a:p>
        </p:txBody>
      </p:sp>
      <p:pic>
        <p:nvPicPr>
          <p:cNvPr id="16" name="Google Shape;16;p76"/>
          <p:cNvPicPr preferRelativeResize="0"/>
          <p:nvPr/>
        </p:nvPicPr>
        <p:blipFill rotWithShape="1">
          <a:blip r:embed="rId2">
            <a:alphaModFix/>
          </a:blip>
          <a:srcRect/>
          <a:stretch/>
        </p:blipFill>
        <p:spPr>
          <a:xfrm>
            <a:off x="457201" y="5388962"/>
            <a:ext cx="4302599" cy="1337881"/>
          </a:xfrm>
          <a:prstGeom prst="rect">
            <a:avLst/>
          </a:prstGeom>
          <a:noFill/>
          <a:ln>
            <a:noFill/>
          </a:ln>
        </p:spPr>
      </p:pic>
      <p:pic>
        <p:nvPicPr>
          <p:cNvPr id="17" name="Google Shape;17;p76"/>
          <p:cNvPicPr preferRelativeResize="0"/>
          <p:nvPr/>
        </p:nvPicPr>
        <p:blipFill rotWithShape="1">
          <a:blip r:embed="rId3">
            <a:alphaModFix/>
          </a:blip>
          <a:srcRect/>
          <a:stretch/>
        </p:blipFill>
        <p:spPr>
          <a:xfrm>
            <a:off x="7643916" y="5694908"/>
            <a:ext cx="814285" cy="725989"/>
          </a:xfrm>
          <a:prstGeom prst="rect">
            <a:avLst/>
          </a:prstGeom>
          <a:noFill/>
          <a:ln>
            <a:noFill/>
          </a:ln>
        </p:spPr>
      </p:pic>
    </p:spTree>
    <p:extLst>
      <p:ext uri="{BB962C8B-B14F-4D97-AF65-F5344CB8AC3E}">
        <p14:creationId xmlns:p14="http://schemas.microsoft.com/office/powerpoint/2010/main" val="9602311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no-logo">
  <p:cSld name="no-logo">
    <p:spTree>
      <p:nvGrpSpPr>
        <p:cNvPr id="1" name="Shape 18"/>
        <p:cNvGrpSpPr/>
        <p:nvPr/>
      </p:nvGrpSpPr>
      <p:grpSpPr>
        <a:xfrm>
          <a:off x="0" y="0"/>
          <a:ext cx="0" cy="0"/>
          <a:chOff x="0" y="0"/>
          <a:chExt cx="0" cy="0"/>
        </a:xfrm>
      </p:grpSpPr>
      <p:sp>
        <p:nvSpPr>
          <p:cNvPr id="19" name="Google Shape;19;p77"/>
          <p:cNvSpPr txBox="1">
            <a:spLocks noGrp="1"/>
          </p:cNvSpPr>
          <p:nvPr>
            <p:ph type="title"/>
          </p:nvPr>
        </p:nvSpPr>
        <p:spPr>
          <a:xfrm>
            <a:off x="457200" y="274637"/>
            <a:ext cx="82296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27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350"/>
            </a:lvl2pPr>
            <a:lvl3pPr lvl="2" algn="l">
              <a:lnSpc>
                <a:spcPct val="100000"/>
              </a:lnSpc>
              <a:spcBef>
                <a:spcPts val="0"/>
              </a:spcBef>
              <a:spcAft>
                <a:spcPts val="0"/>
              </a:spcAft>
              <a:buSzPts val="1800"/>
              <a:buNone/>
              <a:defRPr sz="1350"/>
            </a:lvl3pPr>
            <a:lvl4pPr lvl="3" algn="l">
              <a:lnSpc>
                <a:spcPct val="100000"/>
              </a:lnSpc>
              <a:spcBef>
                <a:spcPts val="0"/>
              </a:spcBef>
              <a:spcAft>
                <a:spcPts val="0"/>
              </a:spcAft>
              <a:buSzPts val="1800"/>
              <a:buNone/>
              <a:defRPr sz="1350"/>
            </a:lvl4pPr>
            <a:lvl5pPr lvl="4" algn="l">
              <a:lnSpc>
                <a:spcPct val="100000"/>
              </a:lnSpc>
              <a:spcBef>
                <a:spcPts val="0"/>
              </a:spcBef>
              <a:spcAft>
                <a:spcPts val="0"/>
              </a:spcAft>
              <a:buSzPts val="1800"/>
              <a:buNone/>
              <a:defRPr sz="1350"/>
            </a:lvl5pPr>
            <a:lvl6pPr lvl="5" algn="l">
              <a:lnSpc>
                <a:spcPct val="100000"/>
              </a:lnSpc>
              <a:spcBef>
                <a:spcPts val="0"/>
              </a:spcBef>
              <a:spcAft>
                <a:spcPts val="0"/>
              </a:spcAft>
              <a:buSzPts val="1800"/>
              <a:buNone/>
              <a:defRPr sz="1350"/>
            </a:lvl6pPr>
            <a:lvl7pPr lvl="6" algn="l">
              <a:lnSpc>
                <a:spcPct val="100000"/>
              </a:lnSpc>
              <a:spcBef>
                <a:spcPts val="0"/>
              </a:spcBef>
              <a:spcAft>
                <a:spcPts val="0"/>
              </a:spcAft>
              <a:buSzPts val="1800"/>
              <a:buNone/>
              <a:defRPr sz="1350"/>
            </a:lvl7pPr>
            <a:lvl8pPr lvl="7" algn="l">
              <a:lnSpc>
                <a:spcPct val="100000"/>
              </a:lnSpc>
              <a:spcBef>
                <a:spcPts val="0"/>
              </a:spcBef>
              <a:spcAft>
                <a:spcPts val="0"/>
              </a:spcAft>
              <a:buSzPts val="1800"/>
              <a:buNone/>
              <a:defRPr sz="1350"/>
            </a:lvl8pPr>
            <a:lvl9pPr lvl="8" algn="l">
              <a:lnSpc>
                <a:spcPct val="100000"/>
              </a:lnSpc>
              <a:spcBef>
                <a:spcPts val="0"/>
              </a:spcBef>
              <a:spcAft>
                <a:spcPts val="0"/>
              </a:spcAft>
              <a:buSzPts val="1800"/>
              <a:buNone/>
              <a:defRPr sz="1350"/>
            </a:lvl9pPr>
          </a:lstStyle>
          <a:p>
            <a:endParaRPr/>
          </a:p>
        </p:txBody>
      </p:sp>
      <p:sp>
        <p:nvSpPr>
          <p:cNvPr id="20" name="Google Shape;20;p77"/>
          <p:cNvSpPr txBox="1">
            <a:spLocks noGrp="1"/>
          </p:cNvSpPr>
          <p:nvPr>
            <p:ph type="body" idx="1"/>
          </p:nvPr>
        </p:nvSpPr>
        <p:spPr>
          <a:xfrm>
            <a:off x="457200" y="1371602"/>
            <a:ext cx="8229600" cy="4525963"/>
          </a:xfrm>
          <a:prstGeom prst="rect">
            <a:avLst/>
          </a:prstGeom>
          <a:noFill/>
          <a:ln>
            <a:noFill/>
          </a:ln>
        </p:spPr>
        <p:txBody>
          <a:bodyPr spcFirstLastPara="1" wrap="square" lIns="91425" tIns="91425" rIns="91425" bIns="91425" anchor="t" anchorCtr="0">
            <a:noAutofit/>
          </a:bodyPr>
          <a:lstStyle>
            <a:lvl1pPr marL="342900" marR="0" lvl="0" indent="-323850" algn="l">
              <a:lnSpc>
                <a:spcPct val="100000"/>
              </a:lnSpc>
              <a:spcBef>
                <a:spcPts val="480"/>
              </a:spcBef>
              <a:spcAft>
                <a:spcPts val="0"/>
              </a:spcAft>
              <a:buClr>
                <a:schemeClr val="accent2"/>
              </a:buClr>
              <a:buSzPts val="3200"/>
              <a:buFont typeface="Noto Sans Symbols"/>
              <a:buChar char="▪"/>
              <a:defRPr sz="2400" b="0" i="0" u="none" strike="noStrike" cap="none">
                <a:solidFill>
                  <a:schemeClr val="dk1"/>
                </a:solidFill>
                <a:latin typeface="Calibri"/>
                <a:ea typeface="Calibri"/>
                <a:cs typeface="Calibri"/>
                <a:sym typeface="Calibri"/>
              </a:defRPr>
            </a:lvl1pPr>
            <a:lvl2pPr marL="685800" marR="0" lvl="1" indent="-304800" algn="l">
              <a:lnSpc>
                <a:spcPct val="100000"/>
              </a:lnSpc>
              <a:spcBef>
                <a:spcPts val="420"/>
              </a:spcBef>
              <a:spcAft>
                <a:spcPts val="0"/>
              </a:spcAft>
              <a:buClr>
                <a:schemeClr val="accent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a:lnSpc>
                <a:spcPct val="100000"/>
              </a:lnSpc>
              <a:spcBef>
                <a:spcPts val="360"/>
              </a:spcBef>
              <a:spcAft>
                <a:spcPts val="0"/>
              </a:spcAft>
              <a:buClr>
                <a:schemeClr val="accent5"/>
              </a:buClr>
              <a:buSzPts val="2400"/>
              <a:buFont typeface="Noto Sans Symbols"/>
              <a:buChar char="▪"/>
              <a:defRPr sz="1800" b="0" i="0" u="none" strike="noStrike" cap="none">
                <a:solidFill>
                  <a:schemeClr val="dk1"/>
                </a:solidFill>
                <a:latin typeface="Calibri"/>
                <a:ea typeface="Calibri"/>
                <a:cs typeface="Calibri"/>
                <a:sym typeface="Calibri"/>
              </a:defRPr>
            </a:lvl3pPr>
            <a:lvl4pPr marL="1371600" marR="0" lvl="3" indent="-266700" algn="l">
              <a:lnSpc>
                <a:spcPct val="100000"/>
              </a:lnSpc>
              <a:spcBef>
                <a:spcPts val="300"/>
              </a:spcBef>
              <a:spcAft>
                <a:spcPts val="0"/>
              </a:spcAft>
              <a:buClr>
                <a:srgbClr val="F7A4A7"/>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a:lnSpc>
                <a:spcPct val="100000"/>
              </a:lnSpc>
              <a:spcBef>
                <a:spcPts val="300"/>
              </a:spcBef>
              <a:spcAft>
                <a:spcPts val="0"/>
              </a:spcAft>
              <a:buClr>
                <a:srgbClr val="DCDDDD"/>
              </a:buClr>
              <a:buSzPts val="2000"/>
              <a:buFont typeface="Noto Sans Symbols"/>
              <a:buChar char="▪"/>
              <a:defRPr sz="1500" b="0" i="0" u="none" strike="noStrike" cap="none">
                <a:solidFill>
                  <a:schemeClr val="dk1"/>
                </a:solidFill>
                <a:latin typeface="Calibri"/>
                <a:ea typeface="Calibri"/>
                <a:cs typeface="Calibri"/>
                <a:sym typeface="Calibri"/>
              </a:defRPr>
            </a:lvl5pPr>
            <a:lvl6pPr marL="2057400" marR="0" lvl="5" indent="-2667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cxnSp>
        <p:nvCxnSpPr>
          <p:cNvPr id="21" name="Google Shape;21;p77"/>
          <p:cNvCxnSpPr/>
          <p:nvPr/>
        </p:nvCxnSpPr>
        <p:spPr>
          <a:xfrm>
            <a:off x="457200" y="1143000"/>
            <a:ext cx="8229600" cy="0"/>
          </a:xfrm>
          <a:prstGeom prst="straightConnector1">
            <a:avLst/>
          </a:prstGeom>
          <a:noFill/>
          <a:ln w="63500" cap="sq" cmpd="sng">
            <a:solidFill>
              <a:schemeClr val="accent2"/>
            </a:solidFill>
            <a:prstDash val="solid"/>
            <a:miter lim="8000"/>
            <a:headEnd type="none" w="sm" len="sm"/>
            <a:tailEnd type="none" w="sm" len="sm"/>
          </a:ln>
        </p:spPr>
      </p:cxnSp>
    </p:spTree>
    <p:extLst>
      <p:ext uri="{BB962C8B-B14F-4D97-AF65-F5344CB8AC3E}">
        <p14:creationId xmlns:p14="http://schemas.microsoft.com/office/powerpoint/2010/main" val="38908538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2"/>
        <p:cNvGrpSpPr/>
        <p:nvPr/>
      </p:nvGrpSpPr>
      <p:grpSpPr>
        <a:xfrm>
          <a:off x="0" y="0"/>
          <a:ext cx="0" cy="0"/>
          <a:chOff x="0" y="0"/>
          <a:chExt cx="0" cy="0"/>
        </a:xfrm>
      </p:grpSpPr>
      <p:sp>
        <p:nvSpPr>
          <p:cNvPr id="23" name="Google Shape;23;p78"/>
          <p:cNvSpPr txBox="1">
            <a:spLocks noGrp="1"/>
          </p:cNvSpPr>
          <p:nvPr>
            <p:ph type="title"/>
          </p:nvPr>
        </p:nvSpPr>
        <p:spPr>
          <a:xfrm>
            <a:off x="457200" y="274637"/>
            <a:ext cx="82296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27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350"/>
            </a:lvl2pPr>
            <a:lvl3pPr lvl="2" algn="l">
              <a:lnSpc>
                <a:spcPct val="100000"/>
              </a:lnSpc>
              <a:spcBef>
                <a:spcPts val="0"/>
              </a:spcBef>
              <a:spcAft>
                <a:spcPts val="0"/>
              </a:spcAft>
              <a:buSzPts val="1800"/>
              <a:buNone/>
              <a:defRPr sz="1350"/>
            </a:lvl3pPr>
            <a:lvl4pPr lvl="3" algn="l">
              <a:lnSpc>
                <a:spcPct val="100000"/>
              </a:lnSpc>
              <a:spcBef>
                <a:spcPts val="0"/>
              </a:spcBef>
              <a:spcAft>
                <a:spcPts val="0"/>
              </a:spcAft>
              <a:buSzPts val="1800"/>
              <a:buNone/>
              <a:defRPr sz="1350"/>
            </a:lvl4pPr>
            <a:lvl5pPr lvl="4" algn="l">
              <a:lnSpc>
                <a:spcPct val="100000"/>
              </a:lnSpc>
              <a:spcBef>
                <a:spcPts val="0"/>
              </a:spcBef>
              <a:spcAft>
                <a:spcPts val="0"/>
              </a:spcAft>
              <a:buSzPts val="1800"/>
              <a:buNone/>
              <a:defRPr sz="1350"/>
            </a:lvl5pPr>
            <a:lvl6pPr lvl="5" algn="l">
              <a:lnSpc>
                <a:spcPct val="100000"/>
              </a:lnSpc>
              <a:spcBef>
                <a:spcPts val="0"/>
              </a:spcBef>
              <a:spcAft>
                <a:spcPts val="0"/>
              </a:spcAft>
              <a:buSzPts val="1800"/>
              <a:buNone/>
              <a:defRPr sz="1350"/>
            </a:lvl6pPr>
            <a:lvl7pPr lvl="6" algn="l">
              <a:lnSpc>
                <a:spcPct val="100000"/>
              </a:lnSpc>
              <a:spcBef>
                <a:spcPts val="0"/>
              </a:spcBef>
              <a:spcAft>
                <a:spcPts val="0"/>
              </a:spcAft>
              <a:buSzPts val="1800"/>
              <a:buNone/>
              <a:defRPr sz="1350"/>
            </a:lvl7pPr>
            <a:lvl8pPr lvl="7" algn="l">
              <a:lnSpc>
                <a:spcPct val="100000"/>
              </a:lnSpc>
              <a:spcBef>
                <a:spcPts val="0"/>
              </a:spcBef>
              <a:spcAft>
                <a:spcPts val="0"/>
              </a:spcAft>
              <a:buSzPts val="1800"/>
              <a:buNone/>
              <a:defRPr sz="1350"/>
            </a:lvl8pPr>
            <a:lvl9pPr lvl="8" algn="l">
              <a:lnSpc>
                <a:spcPct val="100000"/>
              </a:lnSpc>
              <a:spcBef>
                <a:spcPts val="0"/>
              </a:spcBef>
              <a:spcAft>
                <a:spcPts val="0"/>
              </a:spcAft>
              <a:buSzPts val="1800"/>
              <a:buNone/>
              <a:defRPr sz="1350"/>
            </a:lvl9pPr>
          </a:lstStyle>
          <a:p>
            <a:endParaRPr/>
          </a:p>
        </p:txBody>
      </p:sp>
      <p:sp>
        <p:nvSpPr>
          <p:cNvPr id="24" name="Google Shape;24;p78"/>
          <p:cNvSpPr txBox="1">
            <a:spLocks noGrp="1"/>
          </p:cNvSpPr>
          <p:nvPr>
            <p:ph type="body" idx="1"/>
          </p:nvPr>
        </p:nvSpPr>
        <p:spPr>
          <a:xfrm>
            <a:off x="457200" y="1371600"/>
            <a:ext cx="8229600" cy="4389120"/>
          </a:xfrm>
          <a:prstGeom prst="rect">
            <a:avLst/>
          </a:prstGeom>
          <a:noFill/>
          <a:ln>
            <a:noFill/>
          </a:ln>
        </p:spPr>
        <p:txBody>
          <a:bodyPr spcFirstLastPara="1" wrap="square" lIns="91425" tIns="91425" rIns="91425" bIns="91425" anchor="t" anchorCtr="0">
            <a:noAutofit/>
          </a:bodyPr>
          <a:lstStyle>
            <a:lvl1pPr marL="342900" marR="0" lvl="0" indent="-323850" algn="l">
              <a:lnSpc>
                <a:spcPct val="100000"/>
              </a:lnSpc>
              <a:spcBef>
                <a:spcPts val="480"/>
              </a:spcBef>
              <a:spcAft>
                <a:spcPts val="0"/>
              </a:spcAft>
              <a:buClr>
                <a:schemeClr val="accent2"/>
              </a:buClr>
              <a:buSzPts val="3200"/>
              <a:buFont typeface="Noto Sans Symbols"/>
              <a:buChar char="▪"/>
              <a:defRPr sz="2400" b="0" i="0" u="none" strike="noStrike" cap="none">
                <a:solidFill>
                  <a:schemeClr val="dk1"/>
                </a:solidFill>
                <a:latin typeface="Calibri"/>
                <a:ea typeface="Calibri"/>
                <a:cs typeface="Calibri"/>
                <a:sym typeface="Calibri"/>
              </a:defRPr>
            </a:lvl1pPr>
            <a:lvl2pPr marL="685800" marR="0" lvl="1" indent="-304800" algn="l">
              <a:lnSpc>
                <a:spcPct val="100000"/>
              </a:lnSpc>
              <a:spcBef>
                <a:spcPts val="420"/>
              </a:spcBef>
              <a:spcAft>
                <a:spcPts val="0"/>
              </a:spcAft>
              <a:buClr>
                <a:schemeClr val="accent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a:lnSpc>
                <a:spcPct val="100000"/>
              </a:lnSpc>
              <a:spcBef>
                <a:spcPts val="360"/>
              </a:spcBef>
              <a:spcAft>
                <a:spcPts val="0"/>
              </a:spcAft>
              <a:buClr>
                <a:schemeClr val="accent5"/>
              </a:buClr>
              <a:buSzPts val="2400"/>
              <a:buFont typeface="Noto Sans Symbols"/>
              <a:buChar char="▪"/>
              <a:defRPr sz="1800" b="0" i="0" u="none" strike="noStrike" cap="none">
                <a:solidFill>
                  <a:schemeClr val="dk1"/>
                </a:solidFill>
                <a:latin typeface="Calibri"/>
                <a:ea typeface="Calibri"/>
                <a:cs typeface="Calibri"/>
                <a:sym typeface="Calibri"/>
              </a:defRPr>
            </a:lvl3pPr>
            <a:lvl4pPr marL="1371600" marR="0" lvl="3" indent="-266700" algn="l">
              <a:lnSpc>
                <a:spcPct val="100000"/>
              </a:lnSpc>
              <a:spcBef>
                <a:spcPts val="300"/>
              </a:spcBef>
              <a:spcAft>
                <a:spcPts val="0"/>
              </a:spcAft>
              <a:buClr>
                <a:srgbClr val="F7A4A7"/>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a:lnSpc>
                <a:spcPct val="100000"/>
              </a:lnSpc>
              <a:spcBef>
                <a:spcPts val="300"/>
              </a:spcBef>
              <a:spcAft>
                <a:spcPts val="0"/>
              </a:spcAft>
              <a:buClr>
                <a:srgbClr val="DCDDDD"/>
              </a:buClr>
              <a:buSzPts val="2000"/>
              <a:buFont typeface="Noto Sans Symbols"/>
              <a:buChar char="▪"/>
              <a:defRPr sz="1500" b="0" i="0" u="none" strike="noStrike" cap="none">
                <a:solidFill>
                  <a:schemeClr val="dk1"/>
                </a:solidFill>
                <a:latin typeface="Calibri"/>
                <a:ea typeface="Calibri"/>
                <a:cs typeface="Calibri"/>
                <a:sym typeface="Calibri"/>
              </a:defRPr>
            </a:lvl5pPr>
            <a:lvl6pPr marL="2057400" marR="0" lvl="5" indent="-2667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cxnSp>
        <p:nvCxnSpPr>
          <p:cNvPr id="25" name="Google Shape;25;p78"/>
          <p:cNvCxnSpPr/>
          <p:nvPr/>
        </p:nvCxnSpPr>
        <p:spPr>
          <a:xfrm>
            <a:off x="457200" y="1143000"/>
            <a:ext cx="8229600" cy="0"/>
          </a:xfrm>
          <a:prstGeom prst="straightConnector1">
            <a:avLst/>
          </a:prstGeom>
          <a:noFill/>
          <a:ln w="63500" cap="sq" cmpd="sng">
            <a:solidFill>
              <a:schemeClr val="accent2"/>
            </a:solidFill>
            <a:prstDash val="solid"/>
            <a:miter lim="8000"/>
            <a:headEnd type="none" w="sm" len="sm"/>
            <a:tailEnd type="none" w="sm" len="sm"/>
          </a:ln>
        </p:spPr>
      </p:cxnSp>
      <p:sp>
        <p:nvSpPr>
          <p:cNvPr id="26" name="Google Shape;26;p78"/>
          <p:cNvSpPr/>
          <p:nvPr/>
        </p:nvSpPr>
        <p:spPr>
          <a:xfrm>
            <a:off x="0" y="6053302"/>
            <a:ext cx="9144000" cy="685800"/>
          </a:xfrm>
          <a:prstGeom prst="rect">
            <a:avLst/>
          </a:prstGeom>
          <a:solidFill>
            <a:srgbClr val="F2F2F2"/>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pic>
        <p:nvPicPr>
          <p:cNvPr id="27" name="Google Shape;27;p78"/>
          <p:cNvPicPr preferRelativeResize="0"/>
          <p:nvPr/>
        </p:nvPicPr>
        <p:blipFill rotWithShape="1">
          <a:blip r:embed="rId2">
            <a:alphaModFix/>
          </a:blip>
          <a:srcRect l="26945" t="20138" b="14032"/>
          <a:stretch/>
        </p:blipFill>
        <p:spPr>
          <a:xfrm>
            <a:off x="5829300" y="5977320"/>
            <a:ext cx="3143250" cy="880681"/>
          </a:xfrm>
          <a:prstGeom prst="rect">
            <a:avLst/>
          </a:prstGeom>
          <a:noFill/>
          <a:ln>
            <a:noFill/>
          </a:ln>
        </p:spPr>
      </p:pic>
    </p:spTree>
    <p:extLst>
      <p:ext uri="{BB962C8B-B14F-4D97-AF65-F5344CB8AC3E}">
        <p14:creationId xmlns:p14="http://schemas.microsoft.com/office/powerpoint/2010/main" val="16903201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8"/>
        <p:cNvGrpSpPr/>
        <p:nvPr/>
      </p:nvGrpSpPr>
      <p:grpSpPr>
        <a:xfrm>
          <a:off x="0" y="0"/>
          <a:ext cx="0" cy="0"/>
          <a:chOff x="0" y="0"/>
          <a:chExt cx="0" cy="0"/>
        </a:xfrm>
      </p:grpSpPr>
      <p:sp>
        <p:nvSpPr>
          <p:cNvPr id="29" name="Google Shape;29;p80"/>
          <p:cNvSpPr txBox="1">
            <a:spLocks noGrp="1"/>
          </p:cNvSpPr>
          <p:nvPr>
            <p:ph type="title"/>
          </p:nvPr>
        </p:nvSpPr>
        <p:spPr>
          <a:xfrm>
            <a:off x="722312" y="762002"/>
            <a:ext cx="7772400" cy="136207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3"/>
              </a:buClr>
              <a:buSzPts val="6600"/>
              <a:buFont typeface="Calibri"/>
              <a:buNone/>
              <a:defRPr sz="495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350"/>
            </a:lvl2pPr>
            <a:lvl3pPr lvl="2" algn="l">
              <a:lnSpc>
                <a:spcPct val="100000"/>
              </a:lnSpc>
              <a:spcBef>
                <a:spcPts val="0"/>
              </a:spcBef>
              <a:spcAft>
                <a:spcPts val="0"/>
              </a:spcAft>
              <a:buSzPts val="1800"/>
              <a:buNone/>
              <a:defRPr sz="1350"/>
            </a:lvl3pPr>
            <a:lvl4pPr lvl="3" algn="l">
              <a:lnSpc>
                <a:spcPct val="100000"/>
              </a:lnSpc>
              <a:spcBef>
                <a:spcPts val="0"/>
              </a:spcBef>
              <a:spcAft>
                <a:spcPts val="0"/>
              </a:spcAft>
              <a:buSzPts val="1800"/>
              <a:buNone/>
              <a:defRPr sz="1350"/>
            </a:lvl4pPr>
            <a:lvl5pPr lvl="4" algn="l">
              <a:lnSpc>
                <a:spcPct val="100000"/>
              </a:lnSpc>
              <a:spcBef>
                <a:spcPts val="0"/>
              </a:spcBef>
              <a:spcAft>
                <a:spcPts val="0"/>
              </a:spcAft>
              <a:buSzPts val="1800"/>
              <a:buNone/>
              <a:defRPr sz="1350"/>
            </a:lvl5pPr>
            <a:lvl6pPr lvl="5" algn="l">
              <a:lnSpc>
                <a:spcPct val="100000"/>
              </a:lnSpc>
              <a:spcBef>
                <a:spcPts val="0"/>
              </a:spcBef>
              <a:spcAft>
                <a:spcPts val="0"/>
              </a:spcAft>
              <a:buSzPts val="1800"/>
              <a:buNone/>
              <a:defRPr sz="1350"/>
            </a:lvl6pPr>
            <a:lvl7pPr lvl="6" algn="l">
              <a:lnSpc>
                <a:spcPct val="100000"/>
              </a:lnSpc>
              <a:spcBef>
                <a:spcPts val="0"/>
              </a:spcBef>
              <a:spcAft>
                <a:spcPts val="0"/>
              </a:spcAft>
              <a:buSzPts val="1800"/>
              <a:buNone/>
              <a:defRPr sz="1350"/>
            </a:lvl7pPr>
            <a:lvl8pPr lvl="7" algn="l">
              <a:lnSpc>
                <a:spcPct val="100000"/>
              </a:lnSpc>
              <a:spcBef>
                <a:spcPts val="0"/>
              </a:spcBef>
              <a:spcAft>
                <a:spcPts val="0"/>
              </a:spcAft>
              <a:buSzPts val="1800"/>
              <a:buNone/>
              <a:defRPr sz="1350"/>
            </a:lvl8pPr>
            <a:lvl9pPr lvl="8" algn="l">
              <a:lnSpc>
                <a:spcPct val="100000"/>
              </a:lnSpc>
              <a:spcBef>
                <a:spcPts val="0"/>
              </a:spcBef>
              <a:spcAft>
                <a:spcPts val="0"/>
              </a:spcAft>
              <a:buSzPts val="1800"/>
              <a:buNone/>
              <a:defRPr sz="1350"/>
            </a:lvl9pPr>
          </a:lstStyle>
          <a:p>
            <a:endParaRPr/>
          </a:p>
        </p:txBody>
      </p:sp>
      <p:pic>
        <p:nvPicPr>
          <p:cNvPr id="30" name="Google Shape;30;p80"/>
          <p:cNvPicPr preferRelativeResize="0"/>
          <p:nvPr/>
        </p:nvPicPr>
        <p:blipFill rotWithShape="1">
          <a:blip r:embed="rId2">
            <a:alphaModFix/>
          </a:blip>
          <a:srcRect l="1" r="33626" b="27611"/>
          <a:stretch/>
        </p:blipFill>
        <p:spPr>
          <a:xfrm>
            <a:off x="5308785" y="1901254"/>
            <a:ext cx="3835215" cy="4952999"/>
          </a:xfrm>
          <a:prstGeom prst="rect">
            <a:avLst/>
          </a:prstGeom>
          <a:noFill/>
          <a:ln>
            <a:noFill/>
          </a:ln>
        </p:spPr>
      </p:pic>
    </p:spTree>
    <p:extLst>
      <p:ext uri="{BB962C8B-B14F-4D97-AF65-F5344CB8AC3E}">
        <p14:creationId xmlns:p14="http://schemas.microsoft.com/office/powerpoint/2010/main" val="3697928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nd Content 2">
  <p:cSld name="1_Title and Content 2">
    <p:spTree>
      <p:nvGrpSpPr>
        <p:cNvPr id="1" name="Shape 58"/>
        <p:cNvGrpSpPr/>
        <p:nvPr/>
      </p:nvGrpSpPr>
      <p:grpSpPr>
        <a:xfrm>
          <a:off x="0" y="0"/>
          <a:ext cx="0" cy="0"/>
          <a:chOff x="0" y="0"/>
          <a:chExt cx="0" cy="0"/>
        </a:xfrm>
      </p:grpSpPr>
      <p:sp>
        <p:nvSpPr>
          <p:cNvPr id="59" name="Google Shape;59;p21"/>
          <p:cNvSpPr txBox="1">
            <a:spLocks noGrp="1"/>
          </p:cNvSpPr>
          <p:nvPr>
            <p:ph type="title"/>
          </p:nvPr>
        </p:nvSpPr>
        <p:spPr>
          <a:xfrm>
            <a:off x="457200" y="274637"/>
            <a:ext cx="8229600" cy="1398713"/>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60" name="Google Shape;60;p21"/>
          <p:cNvSpPr txBox="1">
            <a:spLocks noGrp="1"/>
          </p:cNvSpPr>
          <p:nvPr>
            <p:ph type="body" idx="1"/>
          </p:nvPr>
        </p:nvSpPr>
        <p:spPr>
          <a:xfrm>
            <a:off x="457200" y="1828800"/>
            <a:ext cx="8229600" cy="402336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61" name="Google Shape;61;p21"/>
          <p:cNvCxnSpPr/>
          <p:nvPr/>
        </p:nvCxnSpPr>
        <p:spPr>
          <a:xfrm>
            <a:off x="457200" y="1673351"/>
            <a:ext cx="8229600" cy="0"/>
          </a:xfrm>
          <a:prstGeom prst="straightConnector1">
            <a:avLst/>
          </a:prstGeom>
          <a:noFill/>
          <a:ln w="63500" cap="sq" cmpd="sng">
            <a:solidFill>
              <a:schemeClr val="accent2"/>
            </a:solidFill>
            <a:prstDash val="solid"/>
            <a:miter lim="8000"/>
            <a:headEnd type="none" w="sm" len="sm"/>
            <a:tailEnd type="none" w="sm" len="sm"/>
          </a:ln>
        </p:spPr>
      </p:cxn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
        <p:cNvGrpSpPr/>
        <p:nvPr/>
      </p:nvGrpSpPr>
      <p:grpSpPr>
        <a:xfrm>
          <a:off x="0" y="0"/>
          <a:ext cx="0" cy="0"/>
          <a:chOff x="0" y="0"/>
          <a:chExt cx="0" cy="0"/>
        </a:xfrm>
      </p:grpSpPr>
    </p:spTree>
    <p:extLst>
      <p:ext uri="{BB962C8B-B14F-4D97-AF65-F5344CB8AC3E}">
        <p14:creationId xmlns:p14="http://schemas.microsoft.com/office/powerpoint/2010/main" val="41554686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_Comparison">
  <p:cSld name="1_Comparison">
    <p:bg>
      <p:bgPr>
        <a:solidFill>
          <a:schemeClr val="dk1"/>
        </a:solidFill>
        <a:effectLst/>
      </p:bgPr>
    </p:bg>
    <p:spTree>
      <p:nvGrpSpPr>
        <p:cNvPr id="1" name="Shape 32"/>
        <p:cNvGrpSpPr/>
        <p:nvPr/>
      </p:nvGrpSpPr>
      <p:grpSpPr>
        <a:xfrm>
          <a:off x="0" y="0"/>
          <a:ext cx="0" cy="0"/>
          <a:chOff x="0" y="0"/>
          <a:chExt cx="0" cy="0"/>
        </a:xfrm>
      </p:grpSpPr>
      <p:sp>
        <p:nvSpPr>
          <p:cNvPr id="33" name="Google Shape;33;p97"/>
          <p:cNvSpPr txBox="1">
            <a:spLocks noGrp="1"/>
          </p:cNvSpPr>
          <p:nvPr>
            <p:ph type="body" idx="1"/>
          </p:nvPr>
        </p:nvSpPr>
        <p:spPr>
          <a:xfrm>
            <a:off x="457201" y="1371600"/>
            <a:ext cx="4040187" cy="639762"/>
          </a:xfrm>
          <a:prstGeom prst="rect">
            <a:avLst/>
          </a:prstGeom>
          <a:noFill/>
          <a:ln>
            <a:noFill/>
          </a:ln>
        </p:spPr>
        <p:txBody>
          <a:bodyPr spcFirstLastPara="1" wrap="square" lIns="91425" tIns="91425" rIns="91425" bIns="91425" anchor="b" anchorCtr="0">
            <a:noAutofit/>
          </a:bodyPr>
          <a:lstStyle>
            <a:lvl1pPr marL="342900" marR="0" lvl="0" indent="-171450" algn="l">
              <a:lnSpc>
                <a:spcPct val="100000"/>
              </a:lnSpc>
              <a:spcBef>
                <a:spcPts val="360"/>
              </a:spcBef>
              <a:spcAft>
                <a:spcPts val="0"/>
              </a:spcAft>
              <a:buClr>
                <a:schemeClr val="accent2"/>
              </a:buClr>
              <a:buSzPts val="2400"/>
              <a:buFont typeface="Noto Sans Symbols"/>
              <a:buNone/>
              <a:defRPr sz="1800" b="1" i="0" u="none" strike="noStrike" cap="none">
                <a:solidFill>
                  <a:schemeClr val="lt1"/>
                </a:solidFill>
                <a:latin typeface="Calibri"/>
                <a:ea typeface="Calibri"/>
                <a:cs typeface="Calibri"/>
                <a:sym typeface="Calibri"/>
              </a:defRPr>
            </a:lvl1pPr>
            <a:lvl2pPr marL="685800" marR="0" lvl="1" indent="-171450" algn="l">
              <a:lnSpc>
                <a:spcPct val="100000"/>
              </a:lnSpc>
              <a:spcBef>
                <a:spcPts val="300"/>
              </a:spcBef>
              <a:spcAft>
                <a:spcPts val="0"/>
              </a:spcAft>
              <a:buClr>
                <a:schemeClr val="accent1"/>
              </a:buClr>
              <a:buSzPts val="2000"/>
              <a:buFont typeface="Arial"/>
              <a:buNone/>
              <a:defRPr sz="1500" b="1" i="0" u="none" strike="noStrike" cap="none">
                <a:solidFill>
                  <a:schemeClr val="dk1"/>
                </a:solidFill>
                <a:latin typeface="Calibri"/>
                <a:ea typeface="Calibri"/>
                <a:cs typeface="Calibri"/>
                <a:sym typeface="Calibri"/>
              </a:defRPr>
            </a:lvl2pPr>
            <a:lvl3pPr marL="1028700" marR="0" lvl="2" indent="-171450" algn="l">
              <a:lnSpc>
                <a:spcPct val="100000"/>
              </a:lnSpc>
              <a:spcBef>
                <a:spcPts val="270"/>
              </a:spcBef>
              <a:spcAft>
                <a:spcPts val="0"/>
              </a:spcAft>
              <a:buClr>
                <a:schemeClr val="accent5"/>
              </a:buClr>
              <a:buSzPts val="1800"/>
              <a:buFont typeface="Noto Sans Symbols"/>
              <a:buNone/>
              <a:defRPr sz="1350" b="1" i="0" u="none" strike="noStrike" cap="none">
                <a:solidFill>
                  <a:schemeClr val="dk1"/>
                </a:solidFill>
                <a:latin typeface="Calibri"/>
                <a:ea typeface="Calibri"/>
                <a:cs typeface="Calibri"/>
                <a:sym typeface="Calibri"/>
              </a:defRPr>
            </a:lvl3pPr>
            <a:lvl4pPr marL="1371600" marR="0" lvl="3" indent="-171450" algn="l">
              <a:lnSpc>
                <a:spcPct val="100000"/>
              </a:lnSpc>
              <a:spcBef>
                <a:spcPts val="240"/>
              </a:spcBef>
              <a:spcAft>
                <a:spcPts val="0"/>
              </a:spcAft>
              <a:buClr>
                <a:srgbClr val="F7A4A7"/>
              </a:buClr>
              <a:buSzPts val="1600"/>
              <a:buFont typeface="Arial"/>
              <a:buNone/>
              <a:defRPr sz="1200" b="1" i="0" u="none" strike="noStrike" cap="none">
                <a:solidFill>
                  <a:schemeClr val="dk1"/>
                </a:solidFill>
                <a:latin typeface="Calibri"/>
                <a:ea typeface="Calibri"/>
                <a:cs typeface="Calibri"/>
                <a:sym typeface="Calibri"/>
              </a:defRPr>
            </a:lvl4pPr>
            <a:lvl5pPr marL="1714500" marR="0" lvl="4" indent="-171450" algn="l">
              <a:lnSpc>
                <a:spcPct val="100000"/>
              </a:lnSpc>
              <a:spcBef>
                <a:spcPts val="240"/>
              </a:spcBef>
              <a:spcAft>
                <a:spcPts val="0"/>
              </a:spcAft>
              <a:buClr>
                <a:srgbClr val="DCDDDD"/>
              </a:buClr>
              <a:buSzPts val="1600"/>
              <a:buFont typeface="Noto Sans Symbols"/>
              <a:buNone/>
              <a:defRPr sz="1200" b="1" i="0" u="none" strike="noStrike" cap="none">
                <a:solidFill>
                  <a:schemeClr val="dk1"/>
                </a:solidFill>
                <a:latin typeface="Calibri"/>
                <a:ea typeface="Calibri"/>
                <a:cs typeface="Calibri"/>
                <a:sym typeface="Calibri"/>
              </a:defRPr>
            </a:lvl5pPr>
            <a:lvl6pPr marL="2057400" marR="0" lvl="5" indent="-17145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6pPr>
            <a:lvl7pPr marL="2400300" marR="0" lvl="6" indent="-17145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7pPr>
            <a:lvl8pPr marL="2743200" marR="0" lvl="7" indent="-17145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8pPr>
            <a:lvl9pPr marL="3086100" marR="0" lvl="8" indent="-17145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34" name="Google Shape;34;p97"/>
          <p:cNvSpPr txBox="1">
            <a:spLocks noGrp="1"/>
          </p:cNvSpPr>
          <p:nvPr>
            <p:ph type="body" idx="2"/>
          </p:nvPr>
        </p:nvSpPr>
        <p:spPr>
          <a:xfrm>
            <a:off x="457201" y="2011680"/>
            <a:ext cx="4040187" cy="3840480"/>
          </a:xfrm>
          <a:prstGeom prst="rect">
            <a:avLst/>
          </a:prstGeom>
          <a:noFill/>
          <a:ln>
            <a:noFill/>
          </a:ln>
        </p:spPr>
        <p:txBody>
          <a:bodyPr spcFirstLastPara="1" wrap="square" lIns="91425" tIns="91425" rIns="91425" bIns="91425" anchor="t" anchorCtr="0">
            <a:noAutofit/>
          </a:bodyPr>
          <a:lstStyle>
            <a:lvl1pPr marL="342900" marR="0" lvl="0" indent="-285750" algn="l">
              <a:lnSpc>
                <a:spcPct val="100000"/>
              </a:lnSpc>
              <a:spcBef>
                <a:spcPts val="360"/>
              </a:spcBef>
              <a:spcAft>
                <a:spcPts val="0"/>
              </a:spcAft>
              <a:buClr>
                <a:schemeClr val="lt1"/>
              </a:buClr>
              <a:buSzPts val="2400"/>
              <a:buFont typeface="Noto Sans Symbols"/>
              <a:buChar char="▪"/>
              <a:defRPr sz="1800" b="0" i="0" u="none" strike="noStrike" cap="none">
                <a:solidFill>
                  <a:schemeClr val="lt1"/>
                </a:solidFill>
                <a:latin typeface="Calibri"/>
                <a:ea typeface="Calibri"/>
                <a:cs typeface="Calibri"/>
                <a:sym typeface="Calibri"/>
              </a:defRPr>
            </a:lvl1pPr>
            <a:lvl2pPr marL="685800" marR="0" lvl="1" indent="-266700" algn="l">
              <a:lnSpc>
                <a:spcPct val="100000"/>
              </a:lnSpc>
              <a:spcBef>
                <a:spcPts val="300"/>
              </a:spcBef>
              <a:spcAft>
                <a:spcPts val="0"/>
              </a:spcAft>
              <a:buClr>
                <a:schemeClr val="accent1"/>
              </a:buClr>
              <a:buSzPts val="2000"/>
              <a:buFont typeface="Arial"/>
              <a:buChar char="•"/>
              <a:defRPr sz="1500" b="0" i="0" u="none" strike="noStrike" cap="none">
                <a:solidFill>
                  <a:schemeClr val="dk1"/>
                </a:solidFill>
                <a:latin typeface="Calibri"/>
                <a:ea typeface="Calibri"/>
                <a:cs typeface="Calibri"/>
                <a:sym typeface="Calibri"/>
              </a:defRPr>
            </a:lvl2pPr>
            <a:lvl3pPr marL="1028700" marR="0" lvl="2" indent="-257175" algn="l">
              <a:lnSpc>
                <a:spcPct val="100000"/>
              </a:lnSpc>
              <a:spcBef>
                <a:spcPts val="270"/>
              </a:spcBef>
              <a:spcAft>
                <a:spcPts val="0"/>
              </a:spcAft>
              <a:buClr>
                <a:schemeClr val="accent5"/>
              </a:buClr>
              <a:buSzPts val="1800"/>
              <a:buFont typeface="Noto Sans Symbols"/>
              <a:buChar char="▪"/>
              <a:defRPr sz="1350" b="0" i="0" u="none" strike="noStrike" cap="none">
                <a:solidFill>
                  <a:schemeClr val="dk1"/>
                </a:solidFill>
                <a:latin typeface="Calibri"/>
                <a:ea typeface="Calibri"/>
                <a:cs typeface="Calibri"/>
                <a:sym typeface="Calibri"/>
              </a:defRPr>
            </a:lvl3pPr>
            <a:lvl4pPr marL="1371600" marR="0" lvl="3" indent="-247650" algn="l">
              <a:lnSpc>
                <a:spcPct val="100000"/>
              </a:lnSpc>
              <a:spcBef>
                <a:spcPts val="240"/>
              </a:spcBef>
              <a:spcAft>
                <a:spcPts val="0"/>
              </a:spcAft>
              <a:buClr>
                <a:srgbClr val="F7A4A7"/>
              </a:buClr>
              <a:buSzPts val="1600"/>
              <a:buFont typeface="Arial"/>
              <a:buChar char="•"/>
              <a:defRPr sz="1200" b="0" i="0" u="none" strike="noStrike" cap="none">
                <a:solidFill>
                  <a:schemeClr val="dk1"/>
                </a:solidFill>
                <a:latin typeface="Calibri"/>
                <a:ea typeface="Calibri"/>
                <a:cs typeface="Calibri"/>
                <a:sym typeface="Calibri"/>
              </a:defRPr>
            </a:lvl4pPr>
            <a:lvl5pPr marL="1714500" marR="0" lvl="4" indent="-247650" algn="l">
              <a:lnSpc>
                <a:spcPct val="100000"/>
              </a:lnSpc>
              <a:spcBef>
                <a:spcPts val="240"/>
              </a:spcBef>
              <a:spcAft>
                <a:spcPts val="0"/>
              </a:spcAft>
              <a:buClr>
                <a:srgbClr val="DCDDDD"/>
              </a:buClr>
              <a:buSzPts val="1600"/>
              <a:buFont typeface="Noto Sans Symbols"/>
              <a:buChar char="▪"/>
              <a:defRPr sz="1200" b="0" i="0" u="none" strike="noStrike" cap="none">
                <a:solidFill>
                  <a:schemeClr val="dk1"/>
                </a:solidFill>
                <a:latin typeface="Calibri"/>
                <a:ea typeface="Calibri"/>
                <a:cs typeface="Calibri"/>
                <a:sym typeface="Calibri"/>
              </a:defRPr>
            </a:lvl5pPr>
            <a:lvl6pPr marL="2057400" marR="0" lvl="5" indent="-24765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6pPr>
            <a:lvl7pPr marL="2400300" marR="0" lvl="6" indent="-24765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7pPr>
            <a:lvl8pPr marL="2743200" marR="0" lvl="7" indent="-24765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8pPr>
            <a:lvl9pPr marL="3086100" marR="0" lvl="8" indent="-24765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35" name="Google Shape;35;p97"/>
          <p:cNvSpPr txBox="1">
            <a:spLocks noGrp="1"/>
          </p:cNvSpPr>
          <p:nvPr>
            <p:ph type="body" idx="3"/>
          </p:nvPr>
        </p:nvSpPr>
        <p:spPr>
          <a:xfrm>
            <a:off x="4645025" y="1371600"/>
            <a:ext cx="4041774" cy="639762"/>
          </a:xfrm>
          <a:prstGeom prst="rect">
            <a:avLst/>
          </a:prstGeom>
          <a:noFill/>
          <a:ln>
            <a:noFill/>
          </a:ln>
        </p:spPr>
        <p:txBody>
          <a:bodyPr spcFirstLastPara="1" wrap="square" lIns="91425" tIns="91425" rIns="91425" bIns="91425" anchor="b" anchorCtr="0">
            <a:noAutofit/>
          </a:bodyPr>
          <a:lstStyle>
            <a:lvl1pPr marL="342900" marR="0" lvl="0" indent="-171450" algn="l">
              <a:lnSpc>
                <a:spcPct val="100000"/>
              </a:lnSpc>
              <a:spcBef>
                <a:spcPts val="360"/>
              </a:spcBef>
              <a:spcAft>
                <a:spcPts val="0"/>
              </a:spcAft>
              <a:buClr>
                <a:schemeClr val="accent2"/>
              </a:buClr>
              <a:buSzPts val="2400"/>
              <a:buFont typeface="Noto Sans Symbols"/>
              <a:buNone/>
              <a:defRPr sz="1800" b="1" i="0" u="none" strike="noStrike" cap="none">
                <a:solidFill>
                  <a:schemeClr val="lt1"/>
                </a:solidFill>
                <a:latin typeface="Calibri"/>
                <a:ea typeface="Calibri"/>
                <a:cs typeface="Calibri"/>
                <a:sym typeface="Calibri"/>
              </a:defRPr>
            </a:lvl1pPr>
            <a:lvl2pPr marL="685800" marR="0" lvl="1" indent="-171450" algn="l">
              <a:lnSpc>
                <a:spcPct val="100000"/>
              </a:lnSpc>
              <a:spcBef>
                <a:spcPts val="300"/>
              </a:spcBef>
              <a:spcAft>
                <a:spcPts val="0"/>
              </a:spcAft>
              <a:buClr>
                <a:schemeClr val="accent1"/>
              </a:buClr>
              <a:buSzPts val="2000"/>
              <a:buFont typeface="Arial"/>
              <a:buNone/>
              <a:defRPr sz="1500" b="1" i="0" u="none" strike="noStrike" cap="none">
                <a:solidFill>
                  <a:schemeClr val="dk1"/>
                </a:solidFill>
                <a:latin typeface="Calibri"/>
                <a:ea typeface="Calibri"/>
                <a:cs typeface="Calibri"/>
                <a:sym typeface="Calibri"/>
              </a:defRPr>
            </a:lvl2pPr>
            <a:lvl3pPr marL="1028700" marR="0" lvl="2" indent="-171450" algn="l">
              <a:lnSpc>
                <a:spcPct val="100000"/>
              </a:lnSpc>
              <a:spcBef>
                <a:spcPts val="270"/>
              </a:spcBef>
              <a:spcAft>
                <a:spcPts val="0"/>
              </a:spcAft>
              <a:buClr>
                <a:schemeClr val="accent5"/>
              </a:buClr>
              <a:buSzPts val="1800"/>
              <a:buFont typeface="Noto Sans Symbols"/>
              <a:buNone/>
              <a:defRPr sz="1350" b="1" i="0" u="none" strike="noStrike" cap="none">
                <a:solidFill>
                  <a:schemeClr val="dk1"/>
                </a:solidFill>
                <a:latin typeface="Calibri"/>
                <a:ea typeface="Calibri"/>
                <a:cs typeface="Calibri"/>
                <a:sym typeface="Calibri"/>
              </a:defRPr>
            </a:lvl3pPr>
            <a:lvl4pPr marL="1371600" marR="0" lvl="3" indent="-171450" algn="l">
              <a:lnSpc>
                <a:spcPct val="100000"/>
              </a:lnSpc>
              <a:spcBef>
                <a:spcPts val="240"/>
              </a:spcBef>
              <a:spcAft>
                <a:spcPts val="0"/>
              </a:spcAft>
              <a:buClr>
                <a:srgbClr val="F7A4A7"/>
              </a:buClr>
              <a:buSzPts val="1600"/>
              <a:buFont typeface="Arial"/>
              <a:buNone/>
              <a:defRPr sz="1200" b="1" i="0" u="none" strike="noStrike" cap="none">
                <a:solidFill>
                  <a:schemeClr val="dk1"/>
                </a:solidFill>
                <a:latin typeface="Calibri"/>
                <a:ea typeface="Calibri"/>
                <a:cs typeface="Calibri"/>
                <a:sym typeface="Calibri"/>
              </a:defRPr>
            </a:lvl4pPr>
            <a:lvl5pPr marL="1714500" marR="0" lvl="4" indent="-171450" algn="l">
              <a:lnSpc>
                <a:spcPct val="100000"/>
              </a:lnSpc>
              <a:spcBef>
                <a:spcPts val="240"/>
              </a:spcBef>
              <a:spcAft>
                <a:spcPts val="0"/>
              </a:spcAft>
              <a:buClr>
                <a:srgbClr val="DCDDDD"/>
              </a:buClr>
              <a:buSzPts val="1600"/>
              <a:buFont typeface="Noto Sans Symbols"/>
              <a:buNone/>
              <a:defRPr sz="1200" b="1" i="0" u="none" strike="noStrike" cap="none">
                <a:solidFill>
                  <a:schemeClr val="dk1"/>
                </a:solidFill>
                <a:latin typeface="Calibri"/>
                <a:ea typeface="Calibri"/>
                <a:cs typeface="Calibri"/>
                <a:sym typeface="Calibri"/>
              </a:defRPr>
            </a:lvl5pPr>
            <a:lvl6pPr marL="2057400" marR="0" lvl="5" indent="-17145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6pPr>
            <a:lvl7pPr marL="2400300" marR="0" lvl="6" indent="-17145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7pPr>
            <a:lvl8pPr marL="2743200" marR="0" lvl="7" indent="-17145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8pPr>
            <a:lvl9pPr marL="3086100" marR="0" lvl="8" indent="-17145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36" name="Google Shape;36;p97"/>
          <p:cNvSpPr txBox="1">
            <a:spLocks noGrp="1"/>
          </p:cNvSpPr>
          <p:nvPr>
            <p:ph type="body" idx="4"/>
          </p:nvPr>
        </p:nvSpPr>
        <p:spPr>
          <a:xfrm>
            <a:off x="4645025" y="2011680"/>
            <a:ext cx="4041774" cy="3840480"/>
          </a:xfrm>
          <a:prstGeom prst="rect">
            <a:avLst/>
          </a:prstGeom>
          <a:noFill/>
          <a:ln>
            <a:noFill/>
          </a:ln>
        </p:spPr>
        <p:txBody>
          <a:bodyPr spcFirstLastPara="1" wrap="square" lIns="91425" tIns="91425" rIns="91425" bIns="91425" anchor="t" anchorCtr="0">
            <a:noAutofit/>
          </a:bodyPr>
          <a:lstStyle>
            <a:lvl1pPr marL="342900" marR="0" lvl="0" indent="-285750" algn="l">
              <a:lnSpc>
                <a:spcPct val="100000"/>
              </a:lnSpc>
              <a:spcBef>
                <a:spcPts val="360"/>
              </a:spcBef>
              <a:spcAft>
                <a:spcPts val="0"/>
              </a:spcAft>
              <a:buClr>
                <a:schemeClr val="lt1"/>
              </a:buClr>
              <a:buSzPts val="2400"/>
              <a:buFont typeface="Noto Sans Symbols"/>
              <a:buChar char="▪"/>
              <a:defRPr sz="1800" b="0" i="0" u="none" strike="noStrike" cap="none">
                <a:solidFill>
                  <a:schemeClr val="lt1"/>
                </a:solidFill>
                <a:latin typeface="Calibri"/>
                <a:ea typeface="Calibri"/>
                <a:cs typeface="Calibri"/>
                <a:sym typeface="Calibri"/>
              </a:defRPr>
            </a:lvl1pPr>
            <a:lvl2pPr marL="685800" marR="0" lvl="1" indent="-266700" algn="l">
              <a:lnSpc>
                <a:spcPct val="100000"/>
              </a:lnSpc>
              <a:spcBef>
                <a:spcPts val="300"/>
              </a:spcBef>
              <a:spcAft>
                <a:spcPts val="0"/>
              </a:spcAft>
              <a:buClr>
                <a:schemeClr val="accent1"/>
              </a:buClr>
              <a:buSzPts val="2000"/>
              <a:buFont typeface="Arial"/>
              <a:buChar char="•"/>
              <a:defRPr sz="1500" b="0" i="0" u="none" strike="noStrike" cap="none">
                <a:solidFill>
                  <a:schemeClr val="dk1"/>
                </a:solidFill>
                <a:latin typeface="Calibri"/>
                <a:ea typeface="Calibri"/>
                <a:cs typeface="Calibri"/>
                <a:sym typeface="Calibri"/>
              </a:defRPr>
            </a:lvl2pPr>
            <a:lvl3pPr marL="1028700" marR="0" lvl="2" indent="-257175" algn="l">
              <a:lnSpc>
                <a:spcPct val="100000"/>
              </a:lnSpc>
              <a:spcBef>
                <a:spcPts val="270"/>
              </a:spcBef>
              <a:spcAft>
                <a:spcPts val="0"/>
              </a:spcAft>
              <a:buClr>
                <a:schemeClr val="accent5"/>
              </a:buClr>
              <a:buSzPts val="1800"/>
              <a:buFont typeface="Noto Sans Symbols"/>
              <a:buChar char="▪"/>
              <a:defRPr sz="1350" b="0" i="0" u="none" strike="noStrike" cap="none">
                <a:solidFill>
                  <a:schemeClr val="dk1"/>
                </a:solidFill>
                <a:latin typeface="Calibri"/>
                <a:ea typeface="Calibri"/>
                <a:cs typeface="Calibri"/>
                <a:sym typeface="Calibri"/>
              </a:defRPr>
            </a:lvl3pPr>
            <a:lvl4pPr marL="1371600" marR="0" lvl="3" indent="-247650" algn="l">
              <a:lnSpc>
                <a:spcPct val="100000"/>
              </a:lnSpc>
              <a:spcBef>
                <a:spcPts val="240"/>
              </a:spcBef>
              <a:spcAft>
                <a:spcPts val="0"/>
              </a:spcAft>
              <a:buClr>
                <a:srgbClr val="F7A4A7"/>
              </a:buClr>
              <a:buSzPts val="1600"/>
              <a:buFont typeface="Arial"/>
              <a:buChar char="•"/>
              <a:defRPr sz="1200" b="0" i="0" u="none" strike="noStrike" cap="none">
                <a:solidFill>
                  <a:schemeClr val="dk1"/>
                </a:solidFill>
                <a:latin typeface="Calibri"/>
                <a:ea typeface="Calibri"/>
                <a:cs typeface="Calibri"/>
                <a:sym typeface="Calibri"/>
              </a:defRPr>
            </a:lvl4pPr>
            <a:lvl5pPr marL="1714500" marR="0" lvl="4" indent="-247650" algn="l">
              <a:lnSpc>
                <a:spcPct val="100000"/>
              </a:lnSpc>
              <a:spcBef>
                <a:spcPts val="240"/>
              </a:spcBef>
              <a:spcAft>
                <a:spcPts val="0"/>
              </a:spcAft>
              <a:buClr>
                <a:srgbClr val="DCDDDD"/>
              </a:buClr>
              <a:buSzPts val="1600"/>
              <a:buFont typeface="Noto Sans Symbols"/>
              <a:buChar char="▪"/>
              <a:defRPr sz="1200" b="0" i="0" u="none" strike="noStrike" cap="none">
                <a:solidFill>
                  <a:schemeClr val="dk1"/>
                </a:solidFill>
                <a:latin typeface="Calibri"/>
                <a:ea typeface="Calibri"/>
                <a:cs typeface="Calibri"/>
                <a:sym typeface="Calibri"/>
              </a:defRPr>
            </a:lvl5pPr>
            <a:lvl6pPr marL="2057400" marR="0" lvl="5" indent="-24765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6pPr>
            <a:lvl7pPr marL="2400300" marR="0" lvl="6" indent="-24765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7pPr>
            <a:lvl8pPr marL="2743200" marR="0" lvl="7" indent="-24765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8pPr>
            <a:lvl9pPr marL="3086100" marR="0" lvl="8" indent="-24765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37" name="Google Shape;37;p97"/>
          <p:cNvSpPr txBox="1">
            <a:spLocks noGrp="1"/>
          </p:cNvSpPr>
          <p:nvPr>
            <p:ph type="title"/>
          </p:nvPr>
        </p:nvSpPr>
        <p:spPr>
          <a:xfrm>
            <a:off x="457200" y="274637"/>
            <a:ext cx="82296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1"/>
              </a:buClr>
              <a:buSzPts val="3600"/>
              <a:buFont typeface="Calibri"/>
              <a:buNone/>
              <a:defRPr sz="2700" b="1" i="0" u="none" strike="noStrike" cap="none">
                <a:solidFill>
                  <a:schemeClr val="accent1"/>
                </a:solidFill>
                <a:latin typeface="Calibri"/>
                <a:ea typeface="Calibri"/>
                <a:cs typeface="Calibri"/>
                <a:sym typeface="Calibri"/>
              </a:defRPr>
            </a:lvl1pPr>
            <a:lvl2pPr lvl="1" algn="l">
              <a:lnSpc>
                <a:spcPct val="100000"/>
              </a:lnSpc>
              <a:spcBef>
                <a:spcPts val="0"/>
              </a:spcBef>
              <a:spcAft>
                <a:spcPts val="0"/>
              </a:spcAft>
              <a:buSzPts val="1800"/>
              <a:buNone/>
              <a:defRPr sz="1350"/>
            </a:lvl2pPr>
            <a:lvl3pPr lvl="2" algn="l">
              <a:lnSpc>
                <a:spcPct val="100000"/>
              </a:lnSpc>
              <a:spcBef>
                <a:spcPts val="0"/>
              </a:spcBef>
              <a:spcAft>
                <a:spcPts val="0"/>
              </a:spcAft>
              <a:buSzPts val="1800"/>
              <a:buNone/>
              <a:defRPr sz="1350"/>
            </a:lvl3pPr>
            <a:lvl4pPr lvl="3" algn="l">
              <a:lnSpc>
                <a:spcPct val="100000"/>
              </a:lnSpc>
              <a:spcBef>
                <a:spcPts val="0"/>
              </a:spcBef>
              <a:spcAft>
                <a:spcPts val="0"/>
              </a:spcAft>
              <a:buSzPts val="1800"/>
              <a:buNone/>
              <a:defRPr sz="1350"/>
            </a:lvl4pPr>
            <a:lvl5pPr lvl="4" algn="l">
              <a:lnSpc>
                <a:spcPct val="100000"/>
              </a:lnSpc>
              <a:spcBef>
                <a:spcPts val="0"/>
              </a:spcBef>
              <a:spcAft>
                <a:spcPts val="0"/>
              </a:spcAft>
              <a:buSzPts val="1800"/>
              <a:buNone/>
              <a:defRPr sz="1350"/>
            </a:lvl5pPr>
            <a:lvl6pPr lvl="5" algn="l">
              <a:lnSpc>
                <a:spcPct val="100000"/>
              </a:lnSpc>
              <a:spcBef>
                <a:spcPts val="0"/>
              </a:spcBef>
              <a:spcAft>
                <a:spcPts val="0"/>
              </a:spcAft>
              <a:buSzPts val="1800"/>
              <a:buNone/>
              <a:defRPr sz="1350"/>
            </a:lvl6pPr>
            <a:lvl7pPr lvl="6" algn="l">
              <a:lnSpc>
                <a:spcPct val="100000"/>
              </a:lnSpc>
              <a:spcBef>
                <a:spcPts val="0"/>
              </a:spcBef>
              <a:spcAft>
                <a:spcPts val="0"/>
              </a:spcAft>
              <a:buSzPts val="1800"/>
              <a:buNone/>
              <a:defRPr sz="1350"/>
            </a:lvl7pPr>
            <a:lvl8pPr lvl="7" algn="l">
              <a:lnSpc>
                <a:spcPct val="100000"/>
              </a:lnSpc>
              <a:spcBef>
                <a:spcPts val="0"/>
              </a:spcBef>
              <a:spcAft>
                <a:spcPts val="0"/>
              </a:spcAft>
              <a:buSzPts val="1800"/>
              <a:buNone/>
              <a:defRPr sz="1350"/>
            </a:lvl8pPr>
            <a:lvl9pPr lvl="8" algn="l">
              <a:lnSpc>
                <a:spcPct val="100000"/>
              </a:lnSpc>
              <a:spcBef>
                <a:spcPts val="0"/>
              </a:spcBef>
              <a:spcAft>
                <a:spcPts val="0"/>
              </a:spcAft>
              <a:buSzPts val="1800"/>
              <a:buNone/>
              <a:defRPr sz="1350"/>
            </a:lvl9pPr>
          </a:lstStyle>
          <a:p>
            <a:endParaRPr/>
          </a:p>
        </p:txBody>
      </p:sp>
      <p:cxnSp>
        <p:nvCxnSpPr>
          <p:cNvPr id="38" name="Google Shape;38;p97"/>
          <p:cNvCxnSpPr/>
          <p:nvPr/>
        </p:nvCxnSpPr>
        <p:spPr>
          <a:xfrm>
            <a:off x="457200" y="1143000"/>
            <a:ext cx="8229600" cy="0"/>
          </a:xfrm>
          <a:prstGeom prst="straightConnector1">
            <a:avLst/>
          </a:prstGeom>
          <a:noFill/>
          <a:ln w="63500" cap="sq" cmpd="sng">
            <a:solidFill>
              <a:srgbClr val="FDCF8A"/>
            </a:solidFill>
            <a:prstDash val="solid"/>
            <a:miter lim="8000"/>
            <a:headEnd type="none" w="sm" len="sm"/>
            <a:tailEnd type="none" w="sm" len="sm"/>
          </a:ln>
        </p:spPr>
      </p:cxnSp>
    </p:spTree>
    <p:extLst>
      <p:ext uri="{BB962C8B-B14F-4D97-AF65-F5344CB8AC3E}">
        <p14:creationId xmlns:p14="http://schemas.microsoft.com/office/powerpoint/2010/main" val="270059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presenters">
  <p:cSld name="presenters">
    <p:spTree>
      <p:nvGrpSpPr>
        <p:cNvPr id="1" name="Shape 39"/>
        <p:cNvGrpSpPr/>
        <p:nvPr/>
      </p:nvGrpSpPr>
      <p:grpSpPr>
        <a:xfrm>
          <a:off x="0" y="0"/>
          <a:ext cx="0" cy="0"/>
          <a:chOff x="0" y="0"/>
          <a:chExt cx="0" cy="0"/>
        </a:xfrm>
      </p:grpSpPr>
      <p:sp>
        <p:nvSpPr>
          <p:cNvPr id="40" name="Google Shape;40;p98"/>
          <p:cNvSpPr txBox="1">
            <a:spLocks noGrp="1"/>
          </p:cNvSpPr>
          <p:nvPr>
            <p:ph type="title"/>
          </p:nvPr>
        </p:nvSpPr>
        <p:spPr>
          <a:xfrm>
            <a:off x="457200" y="274637"/>
            <a:ext cx="82296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27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350"/>
            </a:lvl2pPr>
            <a:lvl3pPr lvl="2" algn="l">
              <a:lnSpc>
                <a:spcPct val="100000"/>
              </a:lnSpc>
              <a:spcBef>
                <a:spcPts val="0"/>
              </a:spcBef>
              <a:spcAft>
                <a:spcPts val="0"/>
              </a:spcAft>
              <a:buSzPts val="1800"/>
              <a:buNone/>
              <a:defRPr sz="1350"/>
            </a:lvl3pPr>
            <a:lvl4pPr lvl="3" algn="l">
              <a:lnSpc>
                <a:spcPct val="100000"/>
              </a:lnSpc>
              <a:spcBef>
                <a:spcPts val="0"/>
              </a:spcBef>
              <a:spcAft>
                <a:spcPts val="0"/>
              </a:spcAft>
              <a:buSzPts val="1800"/>
              <a:buNone/>
              <a:defRPr sz="1350"/>
            </a:lvl4pPr>
            <a:lvl5pPr lvl="4" algn="l">
              <a:lnSpc>
                <a:spcPct val="100000"/>
              </a:lnSpc>
              <a:spcBef>
                <a:spcPts val="0"/>
              </a:spcBef>
              <a:spcAft>
                <a:spcPts val="0"/>
              </a:spcAft>
              <a:buSzPts val="1800"/>
              <a:buNone/>
              <a:defRPr sz="1350"/>
            </a:lvl5pPr>
            <a:lvl6pPr lvl="5" algn="l">
              <a:lnSpc>
                <a:spcPct val="100000"/>
              </a:lnSpc>
              <a:spcBef>
                <a:spcPts val="0"/>
              </a:spcBef>
              <a:spcAft>
                <a:spcPts val="0"/>
              </a:spcAft>
              <a:buSzPts val="1800"/>
              <a:buNone/>
              <a:defRPr sz="1350"/>
            </a:lvl6pPr>
            <a:lvl7pPr lvl="6" algn="l">
              <a:lnSpc>
                <a:spcPct val="100000"/>
              </a:lnSpc>
              <a:spcBef>
                <a:spcPts val="0"/>
              </a:spcBef>
              <a:spcAft>
                <a:spcPts val="0"/>
              </a:spcAft>
              <a:buSzPts val="1800"/>
              <a:buNone/>
              <a:defRPr sz="1350"/>
            </a:lvl7pPr>
            <a:lvl8pPr lvl="7" algn="l">
              <a:lnSpc>
                <a:spcPct val="100000"/>
              </a:lnSpc>
              <a:spcBef>
                <a:spcPts val="0"/>
              </a:spcBef>
              <a:spcAft>
                <a:spcPts val="0"/>
              </a:spcAft>
              <a:buSzPts val="1800"/>
              <a:buNone/>
              <a:defRPr sz="1350"/>
            </a:lvl8pPr>
            <a:lvl9pPr lvl="8" algn="l">
              <a:lnSpc>
                <a:spcPct val="100000"/>
              </a:lnSpc>
              <a:spcBef>
                <a:spcPts val="0"/>
              </a:spcBef>
              <a:spcAft>
                <a:spcPts val="0"/>
              </a:spcAft>
              <a:buSzPts val="1800"/>
              <a:buNone/>
              <a:defRPr sz="1350"/>
            </a:lvl9pPr>
          </a:lstStyle>
          <a:p>
            <a:endParaRPr/>
          </a:p>
        </p:txBody>
      </p:sp>
      <p:cxnSp>
        <p:nvCxnSpPr>
          <p:cNvPr id="41" name="Google Shape;41;p98"/>
          <p:cNvCxnSpPr/>
          <p:nvPr/>
        </p:nvCxnSpPr>
        <p:spPr>
          <a:xfrm>
            <a:off x="457200" y="1143000"/>
            <a:ext cx="8229600" cy="0"/>
          </a:xfrm>
          <a:prstGeom prst="straightConnector1">
            <a:avLst/>
          </a:prstGeom>
          <a:noFill/>
          <a:ln w="63500" cap="sq" cmpd="sng">
            <a:solidFill>
              <a:schemeClr val="accent2"/>
            </a:solidFill>
            <a:prstDash val="solid"/>
            <a:miter lim="8000"/>
            <a:headEnd type="none" w="sm" len="sm"/>
            <a:tailEnd type="none" w="sm" len="sm"/>
          </a:ln>
        </p:spPr>
      </p:cxnSp>
      <p:sp>
        <p:nvSpPr>
          <p:cNvPr id="42" name="Google Shape;42;p98"/>
          <p:cNvSpPr>
            <a:spLocks noGrp="1"/>
          </p:cNvSpPr>
          <p:nvPr>
            <p:ph type="pic" idx="2"/>
          </p:nvPr>
        </p:nvSpPr>
        <p:spPr>
          <a:xfrm>
            <a:off x="457200" y="1371600"/>
            <a:ext cx="2286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480"/>
              </a:spcBef>
              <a:spcAft>
                <a:spcPts val="0"/>
              </a:spcAft>
              <a:buClr>
                <a:schemeClr val="accent2"/>
              </a:buClr>
              <a:buSzPts val="3200"/>
              <a:buFont typeface="Noto Sans Symbols"/>
              <a:buChar char="▪"/>
              <a:defRPr sz="2400" b="0" i="0" u="none" strike="noStrike" cap="none">
                <a:solidFill>
                  <a:schemeClr val="dk1"/>
                </a:solidFill>
                <a:latin typeface="Calibri"/>
                <a:ea typeface="Calibri"/>
                <a:cs typeface="Calibri"/>
                <a:sym typeface="Calibri"/>
              </a:defRPr>
            </a:lvl1pPr>
            <a:lvl2pPr marR="0" lvl="1" algn="l" rtl="0">
              <a:lnSpc>
                <a:spcPct val="100000"/>
              </a:lnSpc>
              <a:spcBef>
                <a:spcPts val="420"/>
              </a:spcBef>
              <a:spcAft>
                <a:spcPts val="0"/>
              </a:spcAft>
              <a:buClr>
                <a:schemeClr val="accent1"/>
              </a:buClr>
              <a:buSzPts val="28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360"/>
              </a:spcBef>
              <a:spcAft>
                <a:spcPts val="0"/>
              </a:spcAft>
              <a:buClr>
                <a:schemeClr val="accent5"/>
              </a:buClr>
              <a:buSzPts val="2400"/>
              <a:buFont typeface="Noto Sans Symbols"/>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rgbClr val="F7A4A7"/>
              </a:buClr>
              <a:buSzPts val="2000"/>
              <a:buFont typeface="Arial"/>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rgbClr val="DCDDDD"/>
              </a:buClr>
              <a:buSzPts val="2000"/>
              <a:buFont typeface="Noto Sans Symbols"/>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3" name="Google Shape;43;p98"/>
          <p:cNvSpPr txBox="1">
            <a:spLocks noGrp="1"/>
          </p:cNvSpPr>
          <p:nvPr>
            <p:ph type="body" idx="1"/>
          </p:nvPr>
        </p:nvSpPr>
        <p:spPr>
          <a:xfrm>
            <a:off x="457200" y="4267200"/>
            <a:ext cx="2286000" cy="1295400"/>
          </a:xfrm>
          <a:prstGeom prst="rect">
            <a:avLst/>
          </a:prstGeom>
          <a:noFill/>
          <a:ln>
            <a:noFill/>
          </a:ln>
        </p:spPr>
        <p:txBody>
          <a:bodyPr spcFirstLastPara="1" wrap="square" lIns="91425" tIns="91425" rIns="91425" bIns="91425" anchor="t" anchorCtr="0">
            <a:noAutofit/>
          </a:bodyPr>
          <a:lstStyle>
            <a:lvl1pPr marL="342900" lvl="0" indent="-171450" algn="l">
              <a:lnSpc>
                <a:spcPct val="100000"/>
              </a:lnSpc>
              <a:spcBef>
                <a:spcPts val="480"/>
              </a:spcBef>
              <a:spcAft>
                <a:spcPts val="0"/>
              </a:spcAft>
              <a:buSzPts val="2000"/>
              <a:buNone/>
              <a:defRPr sz="1500"/>
            </a:lvl1pPr>
            <a:lvl2pPr marL="685800" lvl="1" indent="-257175" algn="l">
              <a:lnSpc>
                <a:spcPct val="100000"/>
              </a:lnSpc>
              <a:spcBef>
                <a:spcPts val="420"/>
              </a:spcBef>
              <a:spcAft>
                <a:spcPts val="0"/>
              </a:spcAft>
              <a:buSzPts val="1800"/>
              <a:buChar char="•"/>
              <a:defRPr/>
            </a:lvl2pPr>
            <a:lvl3pPr marL="1028700" lvl="2" indent="-257175" algn="l">
              <a:lnSpc>
                <a:spcPct val="100000"/>
              </a:lnSpc>
              <a:spcBef>
                <a:spcPts val="36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300"/>
              </a:spcBef>
              <a:spcAft>
                <a:spcPts val="0"/>
              </a:spcAft>
              <a:buSzPts val="1800"/>
              <a:buChar char="•"/>
              <a:defRPr/>
            </a:lvl6pPr>
            <a:lvl7pPr marL="2400300" lvl="6" indent="-257175" algn="l">
              <a:lnSpc>
                <a:spcPct val="100000"/>
              </a:lnSpc>
              <a:spcBef>
                <a:spcPts val="300"/>
              </a:spcBef>
              <a:spcAft>
                <a:spcPts val="0"/>
              </a:spcAft>
              <a:buSzPts val="1800"/>
              <a:buChar char="•"/>
              <a:defRPr/>
            </a:lvl7pPr>
            <a:lvl8pPr marL="2743200" lvl="7" indent="-257175" algn="l">
              <a:lnSpc>
                <a:spcPct val="100000"/>
              </a:lnSpc>
              <a:spcBef>
                <a:spcPts val="300"/>
              </a:spcBef>
              <a:spcAft>
                <a:spcPts val="0"/>
              </a:spcAft>
              <a:buSzPts val="1800"/>
              <a:buChar char="•"/>
              <a:defRPr/>
            </a:lvl8pPr>
            <a:lvl9pPr marL="3086100" lvl="8" indent="-257175" algn="l">
              <a:lnSpc>
                <a:spcPct val="100000"/>
              </a:lnSpc>
              <a:spcBef>
                <a:spcPts val="300"/>
              </a:spcBef>
              <a:spcAft>
                <a:spcPts val="0"/>
              </a:spcAft>
              <a:buSzPts val="1800"/>
              <a:buChar char="•"/>
              <a:defRPr/>
            </a:lvl9pPr>
          </a:lstStyle>
          <a:p>
            <a:endParaRPr/>
          </a:p>
        </p:txBody>
      </p:sp>
      <p:sp>
        <p:nvSpPr>
          <p:cNvPr id="44" name="Google Shape;44;p98"/>
          <p:cNvSpPr>
            <a:spLocks noGrp="1"/>
          </p:cNvSpPr>
          <p:nvPr>
            <p:ph type="pic" idx="3"/>
          </p:nvPr>
        </p:nvSpPr>
        <p:spPr>
          <a:xfrm>
            <a:off x="3429000" y="1371600"/>
            <a:ext cx="2286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480"/>
              </a:spcBef>
              <a:spcAft>
                <a:spcPts val="0"/>
              </a:spcAft>
              <a:buClr>
                <a:schemeClr val="accent2"/>
              </a:buClr>
              <a:buSzPts val="3200"/>
              <a:buFont typeface="Noto Sans Symbols"/>
              <a:buChar char="▪"/>
              <a:defRPr sz="2400" b="0" i="0" u="none" strike="noStrike" cap="none">
                <a:solidFill>
                  <a:schemeClr val="dk1"/>
                </a:solidFill>
                <a:latin typeface="Calibri"/>
                <a:ea typeface="Calibri"/>
                <a:cs typeface="Calibri"/>
                <a:sym typeface="Calibri"/>
              </a:defRPr>
            </a:lvl1pPr>
            <a:lvl2pPr marR="0" lvl="1" algn="l" rtl="0">
              <a:lnSpc>
                <a:spcPct val="100000"/>
              </a:lnSpc>
              <a:spcBef>
                <a:spcPts val="420"/>
              </a:spcBef>
              <a:spcAft>
                <a:spcPts val="0"/>
              </a:spcAft>
              <a:buClr>
                <a:schemeClr val="accent1"/>
              </a:buClr>
              <a:buSzPts val="28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360"/>
              </a:spcBef>
              <a:spcAft>
                <a:spcPts val="0"/>
              </a:spcAft>
              <a:buClr>
                <a:schemeClr val="accent5"/>
              </a:buClr>
              <a:buSzPts val="2400"/>
              <a:buFont typeface="Noto Sans Symbols"/>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rgbClr val="F7A4A7"/>
              </a:buClr>
              <a:buSzPts val="2000"/>
              <a:buFont typeface="Arial"/>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rgbClr val="DCDDDD"/>
              </a:buClr>
              <a:buSzPts val="2000"/>
              <a:buFont typeface="Noto Sans Symbols"/>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5" name="Google Shape;45;p98"/>
          <p:cNvSpPr txBox="1">
            <a:spLocks noGrp="1"/>
          </p:cNvSpPr>
          <p:nvPr>
            <p:ph type="body" idx="4"/>
          </p:nvPr>
        </p:nvSpPr>
        <p:spPr>
          <a:xfrm>
            <a:off x="3429000" y="4267200"/>
            <a:ext cx="2286000" cy="1295400"/>
          </a:xfrm>
          <a:prstGeom prst="rect">
            <a:avLst/>
          </a:prstGeom>
          <a:noFill/>
          <a:ln>
            <a:noFill/>
          </a:ln>
        </p:spPr>
        <p:txBody>
          <a:bodyPr spcFirstLastPara="1" wrap="square" lIns="91425" tIns="91425" rIns="91425" bIns="91425" anchor="t" anchorCtr="0">
            <a:noAutofit/>
          </a:bodyPr>
          <a:lstStyle>
            <a:lvl1pPr marL="342900" lvl="0" indent="-171450" algn="l">
              <a:lnSpc>
                <a:spcPct val="100000"/>
              </a:lnSpc>
              <a:spcBef>
                <a:spcPts val="480"/>
              </a:spcBef>
              <a:spcAft>
                <a:spcPts val="0"/>
              </a:spcAft>
              <a:buSzPts val="2000"/>
              <a:buNone/>
              <a:defRPr sz="1500"/>
            </a:lvl1pPr>
            <a:lvl2pPr marL="685800" lvl="1" indent="-257175" algn="l">
              <a:lnSpc>
                <a:spcPct val="100000"/>
              </a:lnSpc>
              <a:spcBef>
                <a:spcPts val="420"/>
              </a:spcBef>
              <a:spcAft>
                <a:spcPts val="0"/>
              </a:spcAft>
              <a:buSzPts val="1800"/>
              <a:buChar char="•"/>
              <a:defRPr/>
            </a:lvl2pPr>
            <a:lvl3pPr marL="1028700" lvl="2" indent="-257175" algn="l">
              <a:lnSpc>
                <a:spcPct val="100000"/>
              </a:lnSpc>
              <a:spcBef>
                <a:spcPts val="36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300"/>
              </a:spcBef>
              <a:spcAft>
                <a:spcPts val="0"/>
              </a:spcAft>
              <a:buSzPts val="1800"/>
              <a:buChar char="•"/>
              <a:defRPr/>
            </a:lvl6pPr>
            <a:lvl7pPr marL="2400300" lvl="6" indent="-257175" algn="l">
              <a:lnSpc>
                <a:spcPct val="100000"/>
              </a:lnSpc>
              <a:spcBef>
                <a:spcPts val="300"/>
              </a:spcBef>
              <a:spcAft>
                <a:spcPts val="0"/>
              </a:spcAft>
              <a:buSzPts val="1800"/>
              <a:buChar char="•"/>
              <a:defRPr/>
            </a:lvl7pPr>
            <a:lvl8pPr marL="2743200" lvl="7" indent="-257175" algn="l">
              <a:lnSpc>
                <a:spcPct val="100000"/>
              </a:lnSpc>
              <a:spcBef>
                <a:spcPts val="300"/>
              </a:spcBef>
              <a:spcAft>
                <a:spcPts val="0"/>
              </a:spcAft>
              <a:buSzPts val="1800"/>
              <a:buChar char="•"/>
              <a:defRPr/>
            </a:lvl8pPr>
            <a:lvl9pPr marL="3086100" lvl="8" indent="-257175" algn="l">
              <a:lnSpc>
                <a:spcPct val="100000"/>
              </a:lnSpc>
              <a:spcBef>
                <a:spcPts val="300"/>
              </a:spcBef>
              <a:spcAft>
                <a:spcPts val="0"/>
              </a:spcAft>
              <a:buSzPts val="1800"/>
              <a:buChar char="•"/>
              <a:defRPr/>
            </a:lvl9pPr>
          </a:lstStyle>
          <a:p>
            <a:endParaRPr/>
          </a:p>
        </p:txBody>
      </p:sp>
      <p:sp>
        <p:nvSpPr>
          <p:cNvPr id="46" name="Google Shape;46;p98"/>
          <p:cNvSpPr>
            <a:spLocks noGrp="1"/>
          </p:cNvSpPr>
          <p:nvPr>
            <p:ph type="pic" idx="5"/>
          </p:nvPr>
        </p:nvSpPr>
        <p:spPr>
          <a:xfrm>
            <a:off x="6400800" y="1371600"/>
            <a:ext cx="2286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480"/>
              </a:spcBef>
              <a:spcAft>
                <a:spcPts val="0"/>
              </a:spcAft>
              <a:buClr>
                <a:schemeClr val="accent2"/>
              </a:buClr>
              <a:buSzPts val="3200"/>
              <a:buFont typeface="Noto Sans Symbols"/>
              <a:buChar char="▪"/>
              <a:defRPr sz="2400" b="0" i="0" u="none" strike="noStrike" cap="none">
                <a:solidFill>
                  <a:schemeClr val="dk1"/>
                </a:solidFill>
                <a:latin typeface="Calibri"/>
                <a:ea typeface="Calibri"/>
                <a:cs typeface="Calibri"/>
                <a:sym typeface="Calibri"/>
              </a:defRPr>
            </a:lvl1pPr>
            <a:lvl2pPr marR="0" lvl="1" algn="l" rtl="0">
              <a:lnSpc>
                <a:spcPct val="100000"/>
              </a:lnSpc>
              <a:spcBef>
                <a:spcPts val="420"/>
              </a:spcBef>
              <a:spcAft>
                <a:spcPts val="0"/>
              </a:spcAft>
              <a:buClr>
                <a:schemeClr val="accent1"/>
              </a:buClr>
              <a:buSzPts val="28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360"/>
              </a:spcBef>
              <a:spcAft>
                <a:spcPts val="0"/>
              </a:spcAft>
              <a:buClr>
                <a:schemeClr val="accent5"/>
              </a:buClr>
              <a:buSzPts val="2400"/>
              <a:buFont typeface="Noto Sans Symbols"/>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rgbClr val="F7A4A7"/>
              </a:buClr>
              <a:buSzPts val="2000"/>
              <a:buFont typeface="Arial"/>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rgbClr val="DCDDDD"/>
              </a:buClr>
              <a:buSzPts val="2000"/>
              <a:buFont typeface="Noto Sans Symbols"/>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7" name="Google Shape;47;p98"/>
          <p:cNvSpPr txBox="1">
            <a:spLocks noGrp="1"/>
          </p:cNvSpPr>
          <p:nvPr>
            <p:ph type="body" idx="6"/>
          </p:nvPr>
        </p:nvSpPr>
        <p:spPr>
          <a:xfrm>
            <a:off x="6400800" y="4267200"/>
            <a:ext cx="2286000" cy="1295400"/>
          </a:xfrm>
          <a:prstGeom prst="rect">
            <a:avLst/>
          </a:prstGeom>
          <a:noFill/>
          <a:ln>
            <a:noFill/>
          </a:ln>
        </p:spPr>
        <p:txBody>
          <a:bodyPr spcFirstLastPara="1" wrap="square" lIns="91425" tIns="91425" rIns="91425" bIns="91425" anchor="t" anchorCtr="0">
            <a:noAutofit/>
          </a:bodyPr>
          <a:lstStyle>
            <a:lvl1pPr marL="342900" lvl="0" indent="-171450" algn="l">
              <a:lnSpc>
                <a:spcPct val="100000"/>
              </a:lnSpc>
              <a:spcBef>
                <a:spcPts val="480"/>
              </a:spcBef>
              <a:spcAft>
                <a:spcPts val="0"/>
              </a:spcAft>
              <a:buSzPts val="2000"/>
              <a:buNone/>
              <a:defRPr sz="1500"/>
            </a:lvl1pPr>
            <a:lvl2pPr marL="685800" lvl="1" indent="-257175" algn="l">
              <a:lnSpc>
                <a:spcPct val="100000"/>
              </a:lnSpc>
              <a:spcBef>
                <a:spcPts val="420"/>
              </a:spcBef>
              <a:spcAft>
                <a:spcPts val="0"/>
              </a:spcAft>
              <a:buSzPts val="1800"/>
              <a:buChar char="•"/>
              <a:defRPr/>
            </a:lvl2pPr>
            <a:lvl3pPr marL="1028700" lvl="2" indent="-257175" algn="l">
              <a:lnSpc>
                <a:spcPct val="100000"/>
              </a:lnSpc>
              <a:spcBef>
                <a:spcPts val="36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300"/>
              </a:spcBef>
              <a:spcAft>
                <a:spcPts val="0"/>
              </a:spcAft>
              <a:buSzPts val="1800"/>
              <a:buChar char="•"/>
              <a:defRPr/>
            </a:lvl6pPr>
            <a:lvl7pPr marL="2400300" lvl="6" indent="-257175" algn="l">
              <a:lnSpc>
                <a:spcPct val="100000"/>
              </a:lnSpc>
              <a:spcBef>
                <a:spcPts val="300"/>
              </a:spcBef>
              <a:spcAft>
                <a:spcPts val="0"/>
              </a:spcAft>
              <a:buSzPts val="1800"/>
              <a:buChar char="•"/>
              <a:defRPr/>
            </a:lvl7pPr>
            <a:lvl8pPr marL="2743200" lvl="7" indent="-257175" algn="l">
              <a:lnSpc>
                <a:spcPct val="100000"/>
              </a:lnSpc>
              <a:spcBef>
                <a:spcPts val="300"/>
              </a:spcBef>
              <a:spcAft>
                <a:spcPts val="0"/>
              </a:spcAft>
              <a:buSzPts val="1800"/>
              <a:buChar char="•"/>
              <a:defRPr/>
            </a:lvl8pPr>
            <a:lvl9pPr marL="3086100" lvl="8" indent="-257175" algn="l">
              <a:lnSpc>
                <a:spcPct val="100000"/>
              </a:lnSpc>
              <a:spcBef>
                <a:spcPts val="300"/>
              </a:spcBef>
              <a:spcAft>
                <a:spcPts val="0"/>
              </a:spcAft>
              <a:buSzPts val="1800"/>
              <a:buChar char="•"/>
              <a:defRPr/>
            </a:lvl9pPr>
          </a:lstStyle>
          <a:p>
            <a:endParaRPr/>
          </a:p>
        </p:txBody>
      </p:sp>
    </p:spTree>
    <p:extLst>
      <p:ext uri="{BB962C8B-B14F-4D97-AF65-F5344CB8AC3E}">
        <p14:creationId xmlns:p14="http://schemas.microsoft.com/office/powerpoint/2010/main" val="37695110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2_Comparison-nologo">
  <p:cSld name="2_Comparison-nologo">
    <p:spTree>
      <p:nvGrpSpPr>
        <p:cNvPr id="1" name="Shape 48"/>
        <p:cNvGrpSpPr/>
        <p:nvPr/>
      </p:nvGrpSpPr>
      <p:grpSpPr>
        <a:xfrm>
          <a:off x="0" y="0"/>
          <a:ext cx="0" cy="0"/>
          <a:chOff x="0" y="0"/>
          <a:chExt cx="0" cy="0"/>
        </a:xfrm>
      </p:grpSpPr>
      <p:sp>
        <p:nvSpPr>
          <p:cNvPr id="49" name="Google Shape;49;p99"/>
          <p:cNvSpPr txBox="1">
            <a:spLocks noGrp="1"/>
          </p:cNvSpPr>
          <p:nvPr>
            <p:ph type="title"/>
          </p:nvPr>
        </p:nvSpPr>
        <p:spPr>
          <a:xfrm>
            <a:off x="457200" y="274637"/>
            <a:ext cx="82296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27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350"/>
            </a:lvl2pPr>
            <a:lvl3pPr lvl="2" algn="l">
              <a:lnSpc>
                <a:spcPct val="100000"/>
              </a:lnSpc>
              <a:spcBef>
                <a:spcPts val="0"/>
              </a:spcBef>
              <a:spcAft>
                <a:spcPts val="0"/>
              </a:spcAft>
              <a:buSzPts val="1800"/>
              <a:buNone/>
              <a:defRPr sz="1350"/>
            </a:lvl3pPr>
            <a:lvl4pPr lvl="3" algn="l">
              <a:lnSpc>
                <a:spcPct val="100000"/>
              </a:lnSpc>
              <a:spcBef>
                <a:spcPts val="0"/>
              </a:spcBef>
              <a:spcAft>
                <a:spcPts val="0"/>
              </a:spcAft>
              <a:buSzPts val="1800"/>
              <a:buNone/>
              <a:defRPr sz="1350"/>
            </a:lvl4pPr>
            <a:lvl5pPr lvl="4" algn="l">
              <a:lnSpc>
                <a:spcPct val="100000"/>
              </a:lnSpc>
              <a:spcBef>
                <a:spcPts val="0"/>
              </a:spcBef>
              <a:spcAft>
                <a:spcPts val="0"/>
              </a:spcAft>
              <a:buSzPts val="1800"/>
              <a:buNone/>
              <a:defRPr sz="1350"/>
            </a:lvl5pPr>
            <a:lvl6pPr lvl="5" algn="l">
              <a:lnSpc>
                <a:spcPct val="100000"/>
              </a:lnSpc>
              <a:spcBef>
                <a:spcPts val="0"/>
              </a:spcBef>
              <a:spcAft>
                <a:spcPts val="0"/>
              </a:spcAft>
              <a:buSzPts val="1800"/>
              <a:buNone/>
              <a:defRPr sz="1350"/>
            </a:lvl6pPr>
            <a:lvl7pPr lvl="6" algn="l">
              <a:lnSpc>
                <a:spcPct val="100000"/>
              </a:lnSpc>
              <a:spcBef>
                <a:spcPts val="0"/>
              </a:spcBef>
              <a:spcAft>
                <a:spcPts val="0"/>
              </a:spcAft>
              <a:buSzPts val="1800"/>
              <a:buNone/>
              <a:defRPr sz="1350"/>
            </a:lvl7pPr>
            <a:lvl8pPr lvl="7" algn="l">
              <a:lnSpc>
                <a:spcPct val="100000"/>
              </a:lnSpc>
              <a:spcBef>
                <a:spcPts val="0"/>
              </a:spcBef>
              <a:spcAft>
                <a:spcPts val="0"/>
              </a:spcAft>
              <a:buSzPts val="1800"/>
              <a:buNone/>
              <a:defRPr sz="1350"/>
            </a:lvl8pPr>
            <a:lvl9pPr lvl="8" algn="l">
              <a:lnSpc>
                <a:spcPct val="100000"/>
              </a:lnSpc>
              <a:spcBef>
                <a:spcPts val="0"/>
              </a:spcBef>
              <a:spcAft>
                <a:spcPts val="0"/>
              </a:spcAft>
              <a:buSzPts val="1800"/>
              <a:buNone/>
              <a:defRPr sz="1350"/>
            </a:lvl9pPr>
          </a:lstStyle>
          <a:p>
            <a:endParaRPr/>
          </a:p>
        </p:txBody>
      </p:sp>
      <p:sp>
        <p:nvSpPr>
          <p:cNvPr id="50" name="Google Shape;50;p99"/>
          <p:cNvSpPr txBox="1">
            <a:spLocks noGrp="1"/>
          </p:cNvSpPr>
          <p:nvPr>
            <p:ph type="body" idx="1"/>
          </p:nvPr>
        </p:nvSpPr>
        <p:spPr>
          <a:xfrm>
            <a:off x="457201" y="1371600"/>
            <a:ext cx="4040187" cy="639762"/>
          </a:xfrm>
          <a:prstGeom prst="rect">
            <a:avLst/>
          </a:prstGeom>
          <a:noFill/>
          <a:ln>
            <a:noFill/>
          </a:ln>
        </p:spPr>
        <p:txBody>
          <a:bodyPr spcFirstLastPara="1" wrap="square" lIns="91425" tIns="91425" rIns="91425" bIns="91425" anchor="b" anchorCtr="0">
            <a:noAutofit/>
          </a:bodyPr>
          <a:lstStyle>
            <a:lvl1pPr marL="342900" marR="0" lvl="0" indent="-171450" algn="l">
              <a:lnSpc>
                <a:spcPct val="100000"/>
              </a:lnSpc>
              <a:spcBef>
                <a:spcPts val="360"/>
              </a:spcBef>
              <a:spcAft>
                <a:spcPts val="0"/>
              </a:spcAft>
              <a:buClr>
                <a:schemeClr val="accent2"/>
              </a:buClr>
              <a:buSzPts val="2400"/>
              <a:buFont typeface="Noto Sans Symbols"/>
              <a:buNone/>
              <a:defRPr sz="1800" b="1" i="0" u="none" strike="noStrike" cap="none">
                <a:solidFill>
                  <a:schemeClr val="dk1"/>
                </a:solidFill>
                <a:latin typeface="Calibri"/>
                <a:ea typeface="Calibri"/>
                <a:cs typeface="Calibri"/>
                <a:sym typeface="Calibri"/>
              </a:defRPr>
            </a:lvl1pPr>
            <a:lvl2pPr marL="685800" marR="0" lvl="1" indent="-171450" algn="l">
              <a:lnSpc>
                <a:spcPct val="100000"/>
              </a:lnSpc>
              <a:spcBef>
                <a:spcPts val="300"/>
              </a:spcBef>
              <a:spcAft>
                <a:spcPts val="0"/>
              </a:spcAft>
              <a:buClr>
                <a:schemeClr val="accent1"/>
              </a:buClr>
              <a:buSzPts val="2000"/>
              <a:buFont typeface="Arial"/>
              <a:buNone/>
              <a:defRPr sz="1500" b="1" i="0" u="none" strike="noStrike" cap="none">
                <a:solidFill>
                  <a:schemeClr val="dk1"/>
                </a:solidFill>
                <a:latin typeface="Calibri"/>
                <a:ea typeface="Calibri"/>
                <a:cs typeface="Calibri"/>
                <a:sym typeface="Calibri"/>
              </a:defRPr>
            </a:lvl2pPr>
            <a:lvl3pPr marL="1028700" marR="0" lvl="2" indent="-171450" algn="l">
              <a:lnSpc>
                <a:spcPct val="100000"/>
              </a:lnSpc>
              <a:spcBef>
                <a:spcPts val="270"/>
              </a:spcBef>
              <a:spcAft>
                <a:spcPts val="0"/>
              </a:spcAft>
              <a:buClr>
                <a:schemeClr val="accent5"/>
              </a:buClr>
              <a:buSzPts val="1800"/>
              <a:buFont typeface="Noto Sans Symbols"/>
              <a:buNone/>
              <a:defRPr sz="1350" b="1" i="0" u="none" strike="noStrike" cap="none">
                <a:solidFill>
                  <a:schemeClr val="dk1"/>
                </a:solidFill>
                <a:latin typeface="Calibri"/>
                <a:ea typeface="Calibri"/>
                <a:cs typeface="Calibri"/>
                <a:sym typeface="Calibri"/>
              </a:defRPr>
            </a:lvl3pPr>
            <a:lvl4pPr marL="1371600" marR="0" lvl="3" indent="-171450" algn="l">
              <a:lnSpc>
                <a:spcPct val="100000"/>
              </a:lnSpc>
              <a:spcBef>
                <a:spcPts val="240"/>
              </a:spcBef>
              <a:spcAft>
                <a:spcPts val="0"/>
              </a:spcAft>
              <a:buClr>
                <a:srgbClr val="F7A4A7"/>
              </a:buClr>
              <a:buSzPts val="1600"/>
              <a:buFont typeface="Arial"/>
              <a:buNone/>
              <a:defRPr sz="1200" b="1" i="0" u="none" strike="noStrike" cap="none">
                <a:solidFill>
                  <a:schemeClr val="dk1"/>
                </a:solidFill>
                <a:latin typeface="Calibri"/>
                <a:ea typeface="Calibri"/>
                <a:cs typeface="Calibri"/>
                <a:sym typeface="Calibri"/>
              </a:defRPr>
            </a:lvl4pPr>
            <a:lvl5pPr marL="1714500" marR="0" lvl="4" indent="-171450" algn="l">
              <a:lnSpc>
                <a:spcPct val="100000"/>
              </a:lnSpc>
              <a:spcBef>
                <a:spcPts val="240"/>
              </a:spcBef>
              <a:spcAft>
                <a:spcPts val="0"/>
              </a:spcAft>
              <a:buClr>
                <a:srgbClr val="DCDDDD"/>
              </a:buClr>
              <a:buSzPts val="1600"/>
              <a:buFont typeface="Noto Sans Symbols"/>
              <a:buNone/>
              <a:defRPr sz="1200" b="1" i="0" u="none" strike="noStrike" cap="none">
                <a:solidFill>
                  <a:schemeClr val="dk1"/>
                </a:solidFill>
                <a:latin typeface="Calibri"/>
                <a:ea typeface="Calibri"/>
                <a:cs typeface="Calibri"/>
                <a:sym typeface="Calibri"/>
              </a:defRPr>
            </a:lvl5pPr>
            <a:lvl6pPr marL="2057400" marR="0" lvl="5" indent="-17145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6pPr>
            <a:lvl7pPr marL="2400300" marR="0" lvl="6" indent="-17145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7pPr>
            <a:lvl8pPr marL="2743200" marR="0" lvl="7" indent="-17145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8pPr>
            <a:lvl9pPr marL="3086100" marR="0" lvl="8" indent="-17145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51" name="Google Shape;51;p99"/>
          <p:cNvSpPr txBox="1">
            <a:spLocks noGrp="1"/>
          </p:cNvSpPr>
          <p:nvPr>
            <p:ph type="body" idx="2"/>
          </p:nvPr>
        </p:nvSpPr>
        <p:spPr>
          <a:xfrm>
            <a:off x="457201" y="2011680"/>
            <a:ext cx="4040187" cy="4389120"/>
          </a:xfrm>
          <a:prstGeom prst="rect">
            <a:avLst/>
          </a:prstGeom>
          <a:noFill/>
          <a:ln>
            <a:noFill/>
          </a:ln>
        </p:spPr>
        <p:txBody>
          <a:bodyPr spcFirstLastPara="1" wrap="square" lIns="91425" tIns="91425" rIns="91425" bIns="91425" anchor="t" anchorCtr="0">
            <a:noAutofit/>
          </a:bodyPr>
          <a:lstStyle>
            <a:lvl1pPr marL="342900" marR="0" lvl="0" indent="-285750" algn="l">
              <a:lnSpc>
                <a:spcPct val="100000"/>
              </a:lnSpc>
              <a:spcBef>
                <a:spcPts val="360"/>
              </a:spcBef>
              <a:spcAft>
                <a:spcPts val="0"/>
              </a:spcAft>
              <a:buClr>
                <a:schemeClr val="accent2"/>
              </a:buClr>
              <a:buSzPts val="2400"/>
              <a:buFont typeface="Noto Sans Symbols"/>
              <a:buChar char="▪"/>
              <a:defRPr sz="1800" b="0" i="0" u="none" strike="noStrike" cap="none">
                <a:solidFill>
                  <a:schemeClr val="dk1"/>
                </a:solidFill>
                <a:latin typeface="Calibri"/>
                <a:ea typeface="Calibri"/>
                <a:cs typeface="Calibri"/>
                <a:sym typeface="Calibri"/>
              </a:defRPr>
            </a:lvl1pPr>
            <a:lvl2pPr marL="685800" marR="0" lvl="1" indent="-266700" algn="l">
              <a:lnSpc>
                <a:spcPct val="100000"/>
              </a:lnSpc>
              <a:spcBef>
                <a:spcPts val="300"/>
              </a:spcBef>
              <a:spcAft>
                <a:spcPts val="0"/>
              </a:spcAft>
              <a:buClr>
                <a:schemeClr val="accent1"/>
              </a:buClr>
              <a:buSzPts val="2000"/>
              <a:buFont typeface="Arial"/>
              <a:buChar char="•"/>
              <a:defRPr sz="1500" b="0" i="0" u="none" strike="noStrike" cap="none">
                <a:solidFill>
                  <a:schemeClr val="dk1"/>
                </a:solidFill>
                <a:latin typeface="Calibri"/>
                <a:ea typeface="Calibri"/>
                <a:cs typeface="Calibri"/>
                <a:sym typeface="Calibri"/>
              </a:defRPr>
            </a:lvl2pPr>
            <a:lvl3pPr marL="1028700" marR="0" lvl="2" indent="-257175" algn="l">
              <a:lnSpc>
                <a:spcPct val="100000"/>
              </a:lnSpc>
              <a:spcBef>
                <a:spcPts val="270"/>
              </a:spcBef>
              <a:spcAft>
                <a:spcPts val="0"/>
              </a:spcAft>
              <a:buClr>
                <a:schemeClr val="accent5"/>
              </a:buClr>
              <a:buSzPts val="1800"/>
              <a:buFont typeface="Noto Sans Symbols"/>
              <a:buChar char="▪"/>
              <a:defRPr sz="1350" b="0" i="0" u="none" strike="noStrike" cap="none">
                <a:solidFill>
                  <a:schemeClr val="dk1"/>
                </a:solidFill>
                <a:latin typeface="Calibri"/>
                <a:ea typeface="Calibri"/>
                <a:cs typeface="Calibri"/>
                <a:sym typeface="Calibri"/>
              </a:defRPr>
            </a:lvl3pPr>
            <a:lvl4pPr marL="1371600" marR="0" lvl="3" indent="-247650" algn="l">
              <a:lnSpc>
                <a:spcPct val="100000"/>
              </a:lnSpc>
              <a:spcBef>
                <a:spcPts val="240"/>
              </a:spcBef>
              <a:spcAft>
                <a:spcPts val="0"/>
              </a:spcAft>
              <a:buClr>
                <a:srgbClr val="F7A4A7"/>
              </a:buClr>
              <a:buSzPts val="1600"/>
              <a:buFont typeface="Arial"/>
              <a:buChar char="•"/>
              <a:defRPr sz="1200" b="0" i="0" u="none" strike="noStrike" cap="none">
                <a:solidFill>
                  <a:schemeClr val="dk1"/>
                </a:solidFill>
                <a:latin typeface="Calibri"/>
                <a:ea typeface="Calibri"/>
                <a:cs typeface="Calibri"/>
                <a:sym typeface="Calibri"/>
              </a:defRPr>
            </a:lvl4pPr>
            <a:lvl5pPr marL="1714500" marR="0" lvl="4" indent="-247650" algn="l">
              <a:lnSpc>
                <a:spcPct val="100000"/>
              </a:lnSpc>
              <a:spcBef>
                <a:spcPts val="240"/>
              </a:spcBef>
              <a:spcAft>
                <a:spcPts val="0"/>
              </a:spcAft>
              <a:buClr>
                <a:srgbClr val="DCDDDD"/>
              </a:buClr>
              <a:buSzPts val="1600"/>
              <a:buFont typeface="Noto Sans Symbols"/>
              <a:buChar char="▪"/>
              <a:defRPr sz="1200" b="0" i="0" u="none" strike="noStrike" cap="none">
                <a:solidFill>
                  <a:schemeClr val="dk1"/>
                </a:solidFill>
                <a:latin typeface="Calibri"/>
                <a:ea typeface="Calibri"/>
                <a:cs typeface="Calibri"/>
                <a:sym typeface="Calibri"/>
              </a:defRPr>
            </a:lvl5pPr>
            <a:lvl6pPr marL="2057400" marR="0" lvl="5" indent="-24765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6pPr>
            <a:lvl7pPr marL="2400300" marR="0" lvl="6" indent="-24765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7pPr>
            <a:lvl8pPr marL="2743200" marR="0" lvl="7" indent="-24765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8pPr>
            <a:lvl9pPr marL="3086100" marR="0" lvl="8" indent="-24765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52" name="Google Shape;52;p99"/>
          <p:cNvSpPr txBox="1">
            <a:spLocks noGrp="1"/>
          </p:cNvSpPr>
          <p:nvPr>
            <p:ph type="body" idx="3"/>
          </p:nvPr>
        </p:nvSpPr>
        <p:spPr>
          <a:xfrm>
            <a:off x="4645025" y="1371600"/>
            <a:ext cx="4041774" cy="639762"/>
          </a:xfrm>
          <a:prstGeom prst="rect">
            <a:avLst/>
          </a:prstGeom>
          <a:noFill/>
          <a:ln>
            <a:noFill/>
          </a:ln>
        </p:spPr>
        <p:txBody>
          <a:bodyPr spcFirstLastPara="1" wrap="square" lIns="91425" tIns="91425" rIns="91425" bIns="91425" anchor="b" anchorCtr="0">
            <a:noAutofit/>
          </a:bodyPr>
          <a:lstStyle>
            <a:lvl1pPr marL="342900" marR="0" lvl="0" indent="-171450" algn="l">
              <a:lnSpc>
                <a:spcPct val="100000"/>
              </a:lnSpc>
              <a:spcBef>
                <a:spcPts val="360"/>
              </a:spcBef>
              <a:spcAft>
                <a:spcPts val="0"/>
              </a:spcAft>
              <a:buClr>
                <a:schemeClr val="accent2"/>
              </a:buClr>
              <a:buSzPts val="2400"/>
              <a:buFont typeface="Noto Sans Symbols"/>
              <a:buNone/>
              <a:defRPr sz="1800" b="1" i="0" u="none" strike="noStrike" cap="none">
                <a:solidFill>
                  <a:schemeClr val="dk1"/>
                </a:solidFill>
                <a:latin typeface="Calibri"/>
                <a:ea typeface="Calibri"/>
                <a:cs typeface="Calibri"/>
                <a:sym typeface="Calibri"/>
              </a:defRPr>
            </a:lvl1pPr>
            <a:lvl2pPr marL="685800" marR="0" lvl="1" indent="-171450" algn="l">
              <a:lnSpc>
                <a:spcPct val="100000"/>
              </a:lnSpc>
              <a:spcBef>
                <a:spcPts val="300"/>
              </a:spcBef>
              <a:spcAft>
                <a:spcPts val="0"/>
              </a:spcAft>
              <a:buClr>
                <a:schemeClr val="accent1"/>
              </a:buClr>
              <a:buSzPts val="2000"/>
              <a:buFont typeface="Arial"/>
              <a:buNone/>
              <a:defRPr sz="1500" b="1" i="0" u="none" strike="noStrike" cap="none">
                <a:solidFill>
                  <a:schemeClr val="dk1"/>
                </a:solidFill>
                <a:latin typeface="Calibri"/>
                <a:ea typeface="Calibri"/>
                <a:cs typeface="Calibri"/>
                <a:sym typeface="Calibri"/>
              </a:defRPr>
            </a:lvl2pPr>
            <a:lvl3pPr marL="1028700" marR="0" lvl="2" indent="-171450" algn="l">
              <a:lnSpc>
                <a:spcPct val="100000"/>
              </a:lnSpc>
              <a:spcBef>
                <a:spcPts val="270"/>
              </a:spcBef>
              <a:spcAft>
                <a:spcPts val="0"/>
              </a:spcAft>
              <a:buClr>
                <a:schemeClr val="accent5"/>
              </a:buClr>
              <a:buSzPts val="1800"/>
              <a:buFont typeface="Noto Sans Symbols"/>
              <a:buNone/>
              <a:defRPr sz="1350" b="1" i="0" u="none" strike="noStrike" cap="none">
                <a:solidFill>
                  <a:schemeClr val="dk1"/>
                </a:solidFill>
                <a:latin typeface="Calibri"/>
                <a:ea typeface="Calibri"/>
                <a:cs typeface="Calibri"/>
                <a:sym typeface="Calibri"/>
              </a:defRPr>
            </a:lvl3pPr>
            <a:lvl4pPr marL="1371600" marR="0" lvl="3" indent="-171450" algn="l">
              <a:lnSpc>
                <a:spcPct val="100000"/>
              </a:lnSpc>
              <a:spcBef>
                <a:spcPts val="240"/>
              </a:spcBef>
              <a:spcAft>
                <a:spcPts val="0"/>
              </a:spcAft>
              <a:buClr>
                <a:srgbClr val="F7A4A7"/>
              </a:buClr>
              <a:buSzPts val="1600"/>
              <a:buFont typeface="Arial"/>
              <a:buNone/>
              <a:defRPr sz="1200" b="1" i="0" u="none" strike="noStrike" cap="none">
                <a:solidFill>
                  <a:schemeClr val="dk1"/>
                </a:solidFill>
                <a:latin typeface="Calibri"/>
                <a:ea typeface="Calibri"/>
                <a:cs typeface="Calibri"/>
                <a:sym typeface="Calibri"/>
              </a:defRPr>
            </a:lvl4pPr>
            <a:lvl5pPr marL="1714500" marR="0" lvl="4" indent="-171450" algn="l">
              <a:lnSpc>
                <a:spcPct val="100000"/>
              </a:lnSpc>
              <a:spcBef>
                <a:spcPts val="240"/>
              </a:spcBef>
              <a:spcAft>
                <a:spcPts val="0"/>
              </a:spcAft>
              <a:buClr>
                <a:srgbClr val="DCDDDD"/>
              </a:buClr>
              <a:buSzPts val="1600"/>
              <a:buFont typeface="Noto Sans Symbols"/>
              <a:buNone/>
              <a:defRPr sz="1200" b="1" i="0" u="none" strike="noStrike" cap="none">
                <a:solidFill>
                  <a:schemeClr val="dk1"/>
                </a:solidFill>
                <a:latin typeface="Calibri"/>
                <a:ea typeface="Calibri"/>
                <a:cs typeface="Calibri"/>
                <a:sym typeface="Calibri"/>
              </a:defRPr>
            </a:lvl5pPr>
            <a:lvl6pPr marL="2057400" marR="0" lvl="5" indent="-17145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6pPr>
            <a:lvl7pPr marL="2400300" marR="0" lvl="6" indent="-17145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7pPr>
            <a:lvl8pPr marL="2743200" marR="0" lvl="7" indent="-17145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8pPr>
            <a:lvl9pPr marL="3086100" marR="0" lvl="8" indent="-171450" algn="l">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53" name="Google Shape;53;p99"/>
          <p:cNvSpPr txBox="1">
            <a:spLocks noGrp="1"/>
          </p:cNvSpPr>
          <p:nvPr>
            <p:ph type="body" idx="4"/>
          </p:nvPr>
        </p:nvSpPr>
        <p:spPr>
          <a:xfrm>
            <a:off x="4645025" y="2011680"/>
            <a:ext cx="4041774" cy="4389120"/>
          </a:xfrm>
          <a:prstGeom prst="rect">
            <a:avLst/>
          </a:prstGeom>
          <a:noFill/>
          <a:ln>
            <a:noFill/>
          </a:ln>
        </p:spPr>
        <p:txBody>
          <a:bodyPr spcFirstLastPara="1" wrap="square" lIns="91425" tIns="91425" rIns="91425" bIns="91425" anchor="t" anchorCtr="0">
            <a:noAutofit/>
          </a:bodyPr>
          <a:lstStyle>
            <a:lvl1pPr marL="342900" marR="0" lvl="0" indent="-285750" algn="l">
              <a:lnSpc>
                <a:spcPct val="100000"/>
              </a:lnSpc>
              <a:spcBef>
                <a:spcPts val="360"/>
              </a:spcBef>
              <a:spcAft>
                <a:spcPts val="0"/>
              </a:spcAft>
              <a:buClr>
                <a:schemeClr val="accent2"/>
              </a:buClr>
              <a:buSzPts val="2400"/>
              <a:buFont typeface="Noto Sans Symbols"/>
              <a:buChar char="▪"/>
              <a:defRPr sz="1800" b="0" i="0" u="none" strike="noStrike" cap="none">
                <a:solidFill>
                  <a:schemeClr val="dk1"/>
                </a:solidFill>
                <a:latin typeface="Calibri"/>
                <a:ea typeface="Calibri"/>
                <a:cs typeface="Calibri"/>
                <a:sym typeface="Calibri"/>
              </a:defRPr>
            </a:lvl1pPr>
            <a:lvl2pPr marL="685800" marR="0" lvl="1" indent="-266700" algn="l">
              <a:lnSpc>
                <a:spcPct val="100000"/>
              </a:lnSpc>
              <a:spcBef>
                <a:spcPts val="300"/>
              </a:spcBef>
              <a:spcAft>
                <a:spcPts val="0"/>
              </a:spcAft>
              <a:buClr>
                <a:schemeClr val="accent1"/>
              </a:buClr>
              <a:buSzPts val="2000"/>
              <a:buFont typeface="Arial"/>
              <a:buChar char="•"/>
              <a:defRPr sz="1500" b="0" i="0" u="none" strike="noStrike" cap="none">
                <a:solidFill>
                  <a:schemeClr val="dk1"/>
                </a:solidFill>
                <a:latin typeface="Calibri"/>
                <a:ea typeface="Calibri"/>
                <a:cs typeface="Calibri"/>
                <a:sym typeface="Calibri"/>
              </a:defRPr>
            </a:lvl2pPr>
            <a:lvl3pPr marL="1028700" marR="0" lvl="2" indent="-257175" algn="l">
              <a:lnSpc>
                <a:spcPct val="100000"/>
              </a:lnSpc>
              <a:spcBef>
                <a:spcPts val="270"/>
              </a:spcBef>
              <a:spcAft>
                <a:spcPts val="0"/>
              </a:spcAft>
              <a:buClr>
                <a:schemeClr val="accent5"/>
              </a:buClr>
              <a:buSzPts val="1800"/>
              <a:buFont typeface="Noto Sans Symbols"/>
              <a:buChar char="▪"/>
              <a:defRPr sz="1350" b="0" i="0" u="none" strike="noStrike" cap="none">
                <a:solidFill>
                  <a:schemeClr val="dk1"/>
                </a:solidFill>
                <a:latin typeface="Calibri"/>
                <a:ea typeface="Calibri"/>
                <a:cs typeface="Calibri"/>
                <a:sym typeface="Calibri"/>
              </a:defRPr>
            </a:lvl3pPr>
            <a:lvl4pPr marL="1371600" marR="0" lvl="3" indent="-247650" algn="l">
              <a:lnSpc>
                <a:spcPct val="100000"/>
              </a:lnSpc>
              <a:spcBef>
                <a:spcPts val="240"/>
              </a:spcBef>
              <a:spcAft>
                <a:spcPts val="0"/>
              </a:spcAft>
              <a:buClr>
                <a:srgbClr val="F7A4A7"/>
              </a:buClr>
              <a:buSzPts val="1600"/>
              <a:buFont typeface="Arial"/>
              <a:buChar char="•"/>
              <a:defRPr sz="1200" b="0" i="0" u="none" strike="noStrike" cap="none">
                <a:solidFill>
                  <a:schemeClr val="dk1"/>
                </a:solidFill>
                <a:latin typeface="Calibri"/>
                <a:ea typeface="Calibri"/>
                <a:cs typeface="Calibri"/>
                <a:sym typeface="Calibri"/>
              </a:defRPr>
            </a:lvl4pPr>
            <a:lvl5pPr marL="1714500" marR="0" lvl="4" indent="-247650" algn="l">
              <a:lnSpc>
                <a:spcPct val="100000"/>
              </a:lnSpc>
              <a:spcBef>
                <a:spcPts val="240"/>
              </a:spcBef>
              <a:spcAft>
                <a:spcPts val="0"/>
              </a:spcAft>
              <a:buClr>
                <a:srgbClr val="DCDDDD"/>
              </a:buClr>
              <a:buSzPts val="1600"/>
              <a:buFont typeface="Noto Sans Symbols"/>
              <a:buChar char="▪"/>
              <a:defRPr sz="1200" b="0" i="0" u="none" strike="noStrike" cap="none">
                <a:solidFill>
                  <a:schemeClr val="dk1"/>
                </a:solidFill>
                <a:latin typeface="Calibri"/>
                <a:ea typeface="Calibri"/>
                <a:cs typeface="Calibri"/>
                <a:sym typeface="Calibri"/>
              </a:defRPr>
            </a:lvl5pPr>
            <a:lvl6pPr marL="2057400" marR="0" lvl="5" indent="-24765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6pPr>
            <a:lvl7pPr marL="2400300" marR="0" lvl="6" indent="-24765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7pPr>
            <a:lvl8pPr marL="2743200" marR="0" lvl="7" indent="-24765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8pPr>
            <a:lvl9pPr marL="3086100" marR="0" lvl="8" indent="-247650" algn="l">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9pPr>
          </a:lstStyle>
          <a:p>
            <a:endParaRPr/>
          </a:p>
        </p:txBody>
      </p:sp>
      <p:cxnSp>
        <p:nvCxnSpPr>
          <p:cNvPr id="54" name="Google Shape;54;p99"/>
          <p:cNvCxnSpPr/>
          <p:nvPr/>
        </p:nvCxnSpPr>
        <p:spPr>
          <a:xfrm>
            <a:off x="457200" y="1143000"/>
            <a:ext cx="8229600" cy="0"/>
          </a:xfrm>
          <a:prstGeom prst="straightConnector1">
            <a:avLst/>
          </a:prstGeom>
          <a:noFill/>
          <a:ln w="63500" cap="sq" cmpd="sng">
            <a:solidFill>
              <a:schemeClr val="accent2"/>
            </a:solidFill>
            <a:prstDash val="solid"/>
            <a:miter lim="8000"/>
            <a:headEnd type="none" w="sm" len="sm"/>
            <a:tailEnd type="none" w="sm" len="sm"/>
          </a:ln>
        </p:spPr>
      </p:cxnSp>
    </p:spTree>
    <p:extLst>
      <p:ext uri="{BB962C8B-B14F-4D97-AF65-F5344CB8AC3E}">
        <p14:creationId xmlns:p14="http://schemas.microsoft.com/office/powerpoint/2010/main" val="23371206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_presenters">
  <p:cSld name="1_presenters">
    <p:spTree>
      <p:nvGrpSpPr>
        <p:cNvPr id="1" name="Shape 55"/>
        <p:cNvGrpSpPr/>
        <p:nvPr/>
      </p:nvGrpSpPr>
      <p:grpSpPr>
        <a:xfrm>
          <a:off x="0" y="0"/>
          <a:ext cx="0" cy="0"/>
          <a:chOff x="0" y="0"/>
          <a:chExt cx="0" cy="0"/>
        </a:xfrm>
      </p:grpSpPr>
      <p:sp>
        <p:nvSpPr>
          <p:cNvPr id="56" name="Google Shape;56;p100"/>
          <p:cNvSpPr txBox="1">
            <a:spLocks noGrp="1"/>
          </p:cNvSpPr>
          <p:nvPr>
            <p:ph type="title"/>
          </p:nvPr>
        </p:nvSpPr>
        <p:spPr>
          <a:xfrm>
            <a:off x="457200" y="274637"/>
            <a:ext cx="8229600" cy="914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3"/>
              </a:buClr>
              <a:buSzPts val="3600"/>
              <a:buFont typeface="Calibri"/>
              <a:buNone/>
              <a:defRPr sz="2700" b="1" i="0" u="none" strike="noStrike" cap="none">
                <a:solidFill>
                  <a:schemeClr val="accent3"/>
                </a:solidFill>
                <a:latin typeface="Calibri"/>
                <a:ea typeface="Calibri"/>
                <a:cs typeface="Calibri"/>
                <a:sym typeface="Calibri"/>
              </a:defRPr>
            </a:lvl1pPr>
            <a:lvl2pPr lvl="1" algn="l">
              <a:lnSpc>
                <a:spcPct val="100000"/>
              </a:lnSpc>
              <a:spcBef>
                <a:spcPts val="0"/>
              </a:spcBef>
              <a:spcAft>
                <a:spcPts val="0"/>
              </a:spcAft>
              <a:buSzPts val="1800"/>
              <a:buNone/>
              <a:defRPr sz="1350"/>
            </a:lvl2pPr>
            <a:lvl3pPr lvl="2" algn="l">
              <a:lnSpc>
                <a:spcPct val="100000"/>
              </a:lnSpc>
              <a:spcBef>
                <a:spcPts val="0"/>
              </a:spcBef>
              <a:spcAft>
                <a:spcPts val="0"/>
              </a:spcAft>
              <a:buSzPts val="1800"/>
              <a:buNone/>
              <a:defRPr sz="1350"/>
            </a:lvl3pPr>
            <a:lvl4pPr lvl="3" algn="l">
              <a:lnSpc>
                <a:spcPct val="100000"/>
              </a:lnSpc>
              <a:spcBef>
                <a:spcPts val="0"/>
              </a:spcBef>
              <a:spcAft>
                <a:spcPts val="0"/>
              </a:spcAft>
              <a:buSzPts val="1800"/>
              <a:buNone/>
              <a:defRPr sz="1350"/>
            </a:lvl4pPr>
            <a:lvl5pPr lvl="4" algn="l">
              <a:lnSpc>
                <a:spcPct val="100000"/>
              </a:lnSpc>
              <a:spcBef>
                <a:spcPts val="0"/>
              </a:spcBef>
              <a:spcAft>
                <a:spcPts val="0"/>
              </a:spcAft>
              <a:buSzPts val="1800"/>
              <a:buNone/>
              <a:defRPr sz="1350"/>
            </a:lvl5pPr>
            <a:lvl6pPr lvl="5" algn="l">
              <a:lnSpc>
                <a:spcPct val="100000"/>
              </a:lnSpc>
              <a:spcBef>
                <a:spcPts val="0"/>
              </a:spcBef>
              <a:spcAft>
                <a:spcPts val="0"/>
              </a:spcAft>
              <a:buSzPts val="1800"/>
              <a:buNone/>
              <a:defRPr sz="1350"/>
            </a:lvl6pPr>
            <a:lvl7pPr lvl="6" algn="l">
              <a:lnSpc>
                <a:spcPct val="100000"/>
              </a:lnSpc>
              <a:spcBef>
                <a:spcPts val="0"/>
              </a:spcBef>
              <a:spcAft>
                <a:spcPts val="0"/>
              </a:spcAft>
              <a:buSzPts val="1800"/>
              <a:buNone/>
              <a:defRPr sz="1350"/>
            </a:lvl7pPr>
            <a:lvl8pPr lvl="7" algn="l">
              <a:lnSpc>
                <a:spcPct val="100000"/>
              </a:lnSpc>
              <a:spcBef>
                <a:spcPts val="0"/>
              </a:spcBef>
              <a:spcAft>
                <a:spcPts val="0"/>
              </a:spcAft>
              <a:buSzPts val="1800"/>
              <a:buNone/>
              <a:defRPr sz="1350"/>
            </a:lvl8pPr>
            <a:lvl9pPr lvl="8" algn="l">
              <a:lnSpc>
                <a:spcPct val="100000"/>
              </a:lnSpc>
              <a:spcBef>
                <a:spcPts val="0"/>
              </a:spcBef>
              <a:spcAft>
                <a:spcPts val="0"/>
              </a:spcAft>
              <a:buSzPts val="1800"/>
              <a:buNone/>
              <a:defRPr sz="1350"/>
            </a:lvl9pPr>
          </a:lstStyle>
          <a:p>
            <a:endParaRPr/>
          </a:p>
        </p:txBody>
      </p:sp>
      <p:cxnSp>
        <p:nvCxnSpPr>
          <p:cNvPr id="57" name="Google Shape;57;p100"/>
          <p:cNvCxnSpPr/>
          <p:nvPr/>
        </p:nvCxnSpPr>
        <p:spPr>
          <a:xfrm>
            <a:off x="457200" y="1143000"/>
            <a:ext cx="8229600" cy="0"/>
          </a:xfrm>
          <a:prstGeom prst="straightConnector1">
            <a:avLst/>
          </a:prstGeom>
          <a:noFill/>
          <a:ln w="63500" cap="sq" cmpd="sng">
            <a:solidFill>
              <a:schemeClr val="accent2"/>
            </a:solidFill>
            <a:prstDash val="solid"/>
            <a:miter lim="8000"/>
            <a:headEnd type="none" w="sm" len="sm"/>
            <a:tailEnd type="none" w="sm" len="sm"/>
          </a:ln>
        </p:spPr>
      </p:cxnSp>
      <p:sp>
        <p:nvSpPr>
          <p:cNvPr id="58" name="Google Shape;58;p100"/>
          <p:cNvSpPr>
            <a:spLocks noGrp="1"/>
          </p:cNvSpPr>
          <p:nvPr>
            <p:ph type="pic" idx="2"/>
          </p:nvPr>
        </p:nvSpPr>
        <p:spPr>
          <a:xfrm>
            <a:off x="457200" y="1371600"/>
            <a:ext cx="2286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480"/>
              </a:spcBef>
              <a:spcAft>
                <a:spcPts val="0"/>
              </a:spcAft>
              <a:buClr>
                <a:schemeClr val="accent2"/>
              </a:buClr>
              <a:buSzPts val="3200"/>
              <a:buFont typeface="Noto Sans Symbols"/>
              <a:buChar char="▪"/>
              <a:defRPr sz="2400" b="0" i="0" u="none" strike="noStrike" cap="none">
                <a:solidFill>
                  <a:schemeClr val="dk1"/>
                </a:solidFill>
                <a:latin typeface="Calibri"/>
                <a:ea typeface="Calibri"/>
                <a:cs typeface="Calibri"/>
                <a:sym typeface="Calibri"/>
              </a:defRPr>
            </a:lvl1pPr>
            <a:lvl2pPr marR="0" lvl="1" algn="l" rtl="0">
              <a:lnSpc>
                <a:spcPct val="100000"/>
              </a:lnSpc>
              <a:spcBef>
                <a:spcPts val="420"/>
              </a:spcBef>
              <a:spcAft>
                <a:spcPts val="0"/>
              </a:spcAft>
              <a:buClr>
                <a:schemeClr val="accent1"/>
              </a:buClr>
              <a:buSzPts val="28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360"/>
              </a:spcBef>
              <a:spcAft>
                <a:spcPts val="0"/>
              </a:spcAft>
              <a:buClr>
                <a:schemeClr val="accent5"/>
              </a:buClr>
              <a:buSzPts val="2400"/>
              <a:buFont typeface="Noto Sans Symbols"/>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rgbClr val="F7A4A7"/>
              </a:buClr>
              <a:buSzPts val="2000"/>
              <a:buFont typeface="Arial"/>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rgbClr val="DCDDDD"/>
              </a:buClr>
              <a:buSzPts val="2000"/>
              <a:buFont typeface="Noto Sans Symbols"/>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9" name="Google Shape;59;p100"/>
          <p:cNvSpPr txBox="1">
            <a:spLocks noGrp="1"/>
          </p:cNvSpPr>
          <p:nvPr>
            <p:ph type="body" idx="1"/>
          </p:nvPr>
        </p:nvSpPr>
        <p:spPr>
          <a:xfrm>
            <a:off x="457200" y="4267200"/>
            <a:ext cx="2286000" cy="1295400"/>
          </a:xfrm>
          <a:prstGeom prst="rect">
            <a:avLst/>
          </a:prstGeom>
          <a:noFill/>
          <a:ln>
            <a:noFill/>
          </a:ln>
        </p:spPr>
        <p:txBody>
          <a:bodyPr spcFirstLastPara="1" wrap="square" lIns="91425" tIns="91425" rIns="91425" bIns="91425" anchor="t" anchorCtr="0">
            <a:noAutofit/>
          </a:bodyPr>
          <a:lstStyle>
            <a:lvl1pPr marL="342900" lvl="0" indent="-171450" algn="l">
              <a:lnSpc>
                <a:spcPct val="100000"/>
              </a:lnSpc>
              <a:spcBef>
                <a:spcPts val="480"/>
              </a:spcBef>
              <a:spcAft>
                <a:spcPts val="0"/>
              </a:spcAft>
              <a:buSzPts val="2000"/>
              <a:buNone/>
              <a:defRPr sz="1500"/>
            </a:lvl1pPr>
            <a:lvl2pPr marL="685800" lvl="1" indent="-257175" algn="l">
              <a:lnSpc>
                <a:spcPct val="100000"/>
              </a:lnSpc>
              <a:spcBef>
                <a:spcPts val="420"/>
              </a:spcBef>
              <a:spcAft>
                <a:spcPts val="0"/>
              </a:spcAft>
              <a:buSzPts val="1800"/>
              <a:buChar char="•"/>
              <a:defRPr/>
            </a:lvl2pPr>
            <a:lvl3pPr marL="1028700" lvl="2" indent="-257175" algn="l">
              <a:lnSpc>
                <a:spcPct val="100000"/>
              </a:lnSpc>
              <a:spcBef>
                <a:spcPts val="36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300"/>
              </a:spcBef>
              <a:spcAft>
                <a:spcPts val="0"/>
              </a:spcAft>
              <a:buSzPts val="1800"/>
              <a:buChar char="•"/>
              <a:defRPr/>
            </a:lvl6pPr>
            <a:lvl7pPr marL="2400300" lvl="6" indent="-257175" algn="l">
              <a:lnSpc>
                <a:spcPct val="100000"/>
              </a:lnSpc>
              <a:spcBef>
                <a:spcPts val="300"/>
              </a:spcBef>
              <a:spcAft>
                <a:spcPts val="0"/>
              </a:spcAft>
              <a:buSzPts val="1800"/>
              <a:buChar char="•"/>
              <a:defRPr/>
            </a:lvl7pPr>
            <a:lvl8pPr marL="2743200" lvl="7" indent="-257175" algn="l">
              <a:lnSpc>
                <a:spcPct val="100000"/>
              </a:lnSpc>
              <a:spcBef>
                <a:spcPts val="300"/>
              </a:spcBef>
              <a:spcAft>
                <a:spcPts val="0"/>
              </a:spcAft>
              <a:buSzPts val="1800"/>
              <a:buChar char="•"/>
              <a:defRPr/>
            </a:lvl8pPr>
            <a:lvl9pPr marL="3086100" lvl="8" indent="-257175" algn="l">
              <a:lnSpc>
                <a:spcPct val="100000"/>
              </a:lnSpc>
              <a:spcBef>
                <a:spcPts val="300"/>
              </a:spcBef>
              <a:spcAft>
                <a:spcPts val="0"/>
              </a:spcAft>
              <a:buSzPts val="1800"/>
              <a:buChar char="•"/>
              <a:defRPr/>
            </a:lvl9pPr>
          </a:lstStyle>
          <a:p>
            <a:endParaRPr/>
          </a:p>
        </p:txBody>
      </p:sp>
      <p:sp>
        <p:nvSpPr>
          <p:cNvPr id="60" name="Google Shape;60;p100"/>
          <p:cNvSpPr>
            <a:spLocks noGrp="1"/>
          </p:cNvSpPr>
          <p:nvPr>
            <p:ph type="pic" idx="3"/>
          </p:nvPr>
        </p:nvSpPr>
        <p:spPr>
          <a:xfrm>
            <a:off x="3429000" y="1371600"/>
            <a:ext cx="2286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480"/>
              </a:spcBef>
              <a:spcAft>
                <a:spcPts val="0"/>
              </a:spcAft>
              <a:buClr>
                <a:schemeClr val="accent2"/>
              </a:buClr>
              <a:buSzPts val="3200"/>
              <a:buFont typeface="Noto Sans Symbols"/>
              <a:buChar char="▪"/>
              <a:defRPr sz="2400" b="0" i="0" u="none" strike="noStrike" cap="none">
                <a:solidFill>
                  <a:schemeClr val="dk1"/>
                </a:solidFill>
                <a:latin typeface="Calibri"/>
                <a:ea typeface="Calibri"/>
                <a:cs typeface="Calibri"/>
                <a:sym typeface="Calibri"/>
              </a:defRPr>
            </a:lvl1pPr>
            <a:lvl2pPr marR="0" lvl="1" algn="l" rtl="0">
              <a:lnSpc>
                <a:spcPct val="100000"/>
              </a:lnSpc>
              <a:spcBef>
                <a:spcPts val="420"/>
              </a:spcBef>
              <a:spcAft>
                <a:spcPts val="0"/>
              </a:spcAft>
              <a:buClr>
                <a:schemeClr val="accent1"/>
              </a:buClr>
              <a:buSzPts val="28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360"/>
              </a:spcBef>
              <a:spcAft>
                <a:spcPts val="0"/>
              </a:spcAft>
              <a:buClr>
                <a:schemeClr val="accent5"/>
              </a:buClr>
              <a:buSzPts val="2400"/>
              <a:buFont typeface="Noto Sans Symbols"/>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rgbClr val="F7A4A7"/>
              </a:buClr>
              <a:buSzPts val="2000"/>
              <a:buFont typeface="Arial"/>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rgbClr val="DCDDDD"/>
              </a:buClr>
              <a:buSzPts val="2000"/>
              <a:buFont typeface="Noto Sans Symbols"/>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61" name="Google Shape;61;p100"/>
          <p:cNvSpPr txBox="1">
            <a:spLocks noGrp="1"/>
          </p:cNvSpPr>
          <p:nvPr>
            <p:ph type="body" idx="4"/>
          </p:nvPr>
        </p:nvSpPr>
        <p:spPr>
          <a:xfrm>
            <a:off x="3429000" y="4267200"/>
            <a:ext cx="2286000" cy="1295400"/>
          </a:xfrm>
          <a:prstGeom prst="rect">
            <a:avLst/>
          </a:prstGeom>
          <a:noFill/>
          <a:ln>
            <a:noFill/>
          </a:ln>
        </p:spPr>
        <p:txBody>
          <a:bodyPr spcFirstLastPara="1" wrap="square" lIns="91425" tIns="91425" rIns="91425" bIns="91425" anchor="t" anchorCtr="0">
            <a:noAutofit/>
          </a:bodyPr>
          <a:lstStyle>
            <a:lvl1pPr marL="342900" lvl="0" indent="-171450" algn="l">
              <a:lnSpc>
                <a:spcPct val="100000"/>
              </a:lnSpc>
              <a:spcBef>
                <a:spcPts val="480"/>
              </a:spcBef>
              <a:spcAft>
                <a:spcPts val="0"/>
              </a:spcAft>
              <a:buSzPts val="2000"/>
              <a:buNone/>
              <a:defRPr sz="1500"/>
            </a:lvl1pPr>
            <a:lvl2pPr marL="685800" lvl="1" indent="-257175" algn="l">
              <a:lnSpc>
                <a:spcPct val="100000"/>
              </a:lnSpc>
              <a:spcBef>
                <a:spcPts val="420"/>
              </a:spcBef>
              <a:spcAft>
                <a:spcPts val="0"/>
              </a:spcAft>
              <a:buSzPts val="1800"/>
              <a:buChar char="•"/>
              <a:defRPr/>
            </a:lvl2pPr>
            <a:lvl3pPr marL="1028700" lvl="2" indent="-257175" algn="l">
              <a:lnSpc>
                <a:spcPct val="100000"/>
              </a:lnSpc>
              <a:spcBef>
                <a:spcPts val="36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300"/>
              </a:spcBef>
              <a:spcAft>
                <a:spcPts val="0"/>
              </a:spcAft>
              <a:buSzPts val="1800"/>
              <a:buChar char="•"/>
              <a:defRPr/>
            </a:lvl6pPr>
            <a:lvl7pPr marL="2400300" lvl="6" indent="-257175" algn="l">
              <a:lnSpc>
                <a:spcPct val="100000"/>
              </a:lnSpc>
              <a:spcBef>
                <a:spcPts val="300"/>
              </a:spcBef>
              <a:spcAft>
                <a:spcPts val="0"/>
              </a:spcAft>
              <a:buSzPts val="1800"/>
              <a:buChar char="•"/>
              <a:defRPr/>
            </a:lvl7pPr>
            <a:lvl8pPr marL="2743200" lvl="7" indent="-257175" algn="l">
              <a:lnSpc>
                <a:spcPct val="100000"/>
              </a:lnSpc>
              <a:spcBef>
                <a:spcPts val="300"/>
              </a:spcBef>
              <a:spcAft>
                <a:spcPts val="0"/>
              </a:spcAft>
              <a:buSzPts val="1800"/>
              <a:buChar char="•"/>
              <a:defRPr/>
            </a:lvl8pPr>
            <a:lvl9pPr marL="3086100" lvl="8" indent="-257175" algn="l">
              <a:lnSpc>
                <a:spcPct val="100000"/>
              </a:lnSpc>
              <a:spcBef>
                <a:spcPts val="300"/>
              </a:spcBef>
              <a:spcAft>
                <a:spcPts val="0"/>
              </a:spcAft>
              <a:buSzPts val="1800"/>
              <a:buChar char="•"/>
              <a:defRPr/>
            </a:lvl9pPr>
          </a:lstStyle>
          <a:p>
            <a:endParaRPr/>
          </a:p>
        </p:txBody>
      </p:sp>
      <p:sp>
        <p:nvSpPr>
          <p:cNvPr id="62" name="Google Shape;62;p100"/>
          <p:cNvSpPr>
            <a:spLocks noGrp="1"/>
          </p:cNvSpPr>
          <p:nvPr>
            <p:ph type="pic" idx="5"/>
          </p:nvPr>
        </p:nvSpPr>
        <p:spPr>
          <a:xfrm>
            <a:off x="6400800" y="1371600"/>
            <a:ext cx="2286000" cy="2743200"/>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lvl1pPr marR="0" lvl="0" algn="l" rtl="0">
              <a:lnSpc>
                <a:spcPct val="100000"/>
              </a:lnSpc>
              <a:spcBef>
                <a:spcPts val="480"/>
              </a:spcBef>
              <a:spcAft>
                <a:spcPts val="0"/>
              </a:spcAft>
              <a:buClr>
                <a:schemeClr val="accent2"/>
              </a:buClr>
              <a:buSzPts val="3200"/>
              <a:buFont typeface="Noto Sans Symbols"/>
              <a:buChar char="▪"/>
              <a:defRPr sz="2400" b="0" i="0" u="none" strike="noStrike" cap="none">
                <a:solidFill>
                  <a:schemeClr val="dk1"/>
                </a:solidFill>
                <a:latin typeface="Calibri"/>
                <a:ea typeface="Calibri"/>
                <a:cs typeface="Calibri"/>
                <a:sym typeface="Calibri"/>
              </a:defRPr>
            </a:lvl1pPr>
            <a:lvl2pPr marR="0" lvl="1" algn="l" rtl="0">
              <a:lnSpc>
                <a:spcPct val="100000"/>
              </a:lnSpc>
              <a:spcBef>
                <a:spcPts val="420"/>
              </a:spcBef>
              <a:spcAft>
                <a:spcPts val="0"/>
              </a:spcAft>
              <a:buClr>
                <a:schemeClr val="accent1"/>
              </a:buClr>
              <a:buSzPts val="28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360"/>
              </a:spcBef>
              <a:spcAft>
                <a:spcPts val="0"/>
              </a:spcAft>
              <a:buClr>
                <a:schemeClr val="accent5"/>
              </a:buClr>
              <a:buSzPts val="2400"/>
              <a:buFont typeface="Noto Sans Symbols"/>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rgbClr val="F7A4A7"/>
              </a:buClr>
              <a:buSzPts val="2000"/>
              <a:buFont typeface="Arial"/>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rgbClr val="DCDDDD"/>
              </a:buClr>
              <a:buSzPts val="2000"/>
              <a:buFont typeface="Noto Sans Symbols"/>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63" name="Google Shape;63;p100"/>
          <p:cNvSpPr txBox="1">
            <a:spLocks noGrp="1"/>
          </p:cNvSpPr>
          <p:nvPr>
            <p:ph type="body" idx="6"/>
          </p:nvPr>
        </p:nvSpPr>
        <p:spPr>
          <a:xfrm>
            <a:off x="6400800" y="4267200"/>
            <a:ext cx="2286000" cy="1295400"/>
          </a:xfrm>
          <a:prstGeom prst="rect">
            <a:avLst/>
          </a:prstGeom>
          <a:noFill/>
          <a:ln>
            <a:noFill/>
          </a:ln>
        </p:spPr>
        <p:txBody>
          <a:bodyPr spcFirstLastPara="1" wrap="square" lIns="91425" tIns="91425" rIns="91425" bIns="91425" anchor="t" anchorCtr="0">
            <a:noAutofit/>
          </a:bodyPr>
          <a:lstStyle>
            <a:lvl1pPr marL="342900" lvl="0" indent="-171450" algn="l">
              <a:lnSpc>
                <a:spcPct val="100000"/>
              </a:lnSpc>
              <a:spcBef>
                <a:spcPts val="480"/>
              </a:spcBef>
              <a:spcAft>
                <a:spcPts val="0"/>
              </a:spcAft>
              <a:buSzPts val="2000"/>
              <a:buNone/>
              <a:defRPr sz="1500"/>
            </a:lvl1pPr>
            <a:lvl2pPr marL="685800" lvl="1" indent="-257175" algn="l">
              <a:lnSpc>
                <a:spcPct val="100000"/>
              </a:lnSpc>
              <a:spcBef>
                <a:spcPts val="420"/>
              </a:spcBef>
              <a:spcAft>
                <a:spcPts val="0"/>
              </a:spcAft>
              <a:buSzPts val="1800"/>
              <a:buChar char="•"/>
              <a:defRPr/>
            </a:lvl2pPr>
            <a:lvl3pPr marL="1028700" lvl="2" indent="-257175" algn="l">
              <a:lnSpc>
                <a:spcPct val="100000"/>
              </a:lnSpc>
              <a:spcBef>
                <a:spcPts val="360"/>
              </a:spcBef>
              <a:spcAft>
                <a:spcPts val="0"/>
              </a:spcAft>
              <a:buSzPts val="1800"/>
              <a:buChar char="▪"/>
              <a:defRPr/>
            </a:lvl3pPr>
            <a:lvl4pPr marL="1371600" lvl="3" indent="-257175" algn="l">
              <a:lnSpc>
                <a:spcPct val="100000"/>
              </a:lnSpc>
              <a:spcBef>
                <a:spcPts val="300"/>
              </a:spcBef>
              <a:spcAft>
                <a:spcPts val="0"/>
              </a:spcAft>
              <a:buSzPts val="1800"/>
              <a:buChar char="•"/>
              <a:defRPr/>
            </a:lvl4pPr>
            <a:lvl5pPr marL="1714500" lvl="4" indent="-257175" algn="l">
              <a:lnSpc>
                <a:spcPct val="100000"/>
              </a:lnSpc>
              <a:spcBef>
                <a:spcPts val="300"/>
              </a:spcBef>
              <a:spcAft>
                <a:spcPts val="0"/>
              </a:spcAft>
              <a:buSzPts val="1800"/>
              <a:buChar char="▪"/>
              <a:defRPr/>
            </a:lvl5pPr>
            <a:lvl6pPr marL="2057400" lvl="5" indent="-257175" algn="l">
              <a:lnSpc>
                <a:spcPct val="100000"/>
              </a:lnSpc>
              <a:spcBef>
                <a:spcPts val="300"/>
              </a:spcBef>
              <a:spcAft>
                <a:spcPts val="0"/>
              </a:spcAft>
              <a:buSzPts val="1800"/>
              <a:buChar char="•"/>
              <a:defRPr/>
            </a:lvl6pPr>
            <a:lvl7pPr marL="2400300" lvl="6" indent="-257175" algn="l">
              <a:lnSpc>
                <a:spcPct val="100000"/>
              </a:lnSpc>
              <a:spcBef>
                <a:spcPts val="300"/>
              </a:spcBef>
              <a:spcAft>
                <a:spcPts val="0"/>
              </a:spcAft>
              <a:buSzPts val="1800"/>
              <a:buChar char="•"/>
              <a:defRPr/>
            </a:lvl7pPr>
            <a:lvl8pPr marL="2743200" lvl="7" indent="-257175" algn="l">
              <a:lnSpc>
                <a:spcPct val="100000"/>
              </a:lnSpc>
              <a:spcBef>
                <a:spcPts val="300"/>
              </a:spcBef>
              <a:spcAft>
                <a:spcPts val="0"/>
              </a:spcAft>
              <a:buSzPts val="1800"/>
              <a:buChar char="•"/>
              <a:defRPr/>
            </a:lvl8pPr>
            <a:lvl9pPr marL="3086100" lvl="8" indent="-257175" algn="l">
              <a:lnSpc>
                <a:spcPct val="100000"/>
              </a:lnSpc>
              <a:spcBef>
                <a:spcPts val="300"/>
              </a:spcBef>
              <a:spcAft>
                <a:spcPts val="0"/>
              </a:spcAft>
              <a:buSzPts val="1800"/>
              <a:buChar char="•"/>
              <a:defRPr/>
            </a:lvl9pPr>
          </a:lstStyle>
          <a:p>
            <a:endParaRPr/>
          </a:p>
        </p:txBody>
      </p:sp>
    </p:spTree>
    <p:extLst>
      <p:ext uri="{BB962C8B-B14F-4D97-AF65-F5344CB8AC3E}">
        <p14:creationId xmlns:p14="http://schemas.microsoft.com/office/powerpoint/2010/main" val="2184415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9" Type="http://schemas.openxmlformats.org/officeDocument/2006/relationships/slideLayout" Target="../slideLayouts/slideLayout70.xml"/><Relationship Id="rId21" Type="http://schemas.openxmlformats.org/officeDocument/2006/relationships/slideLayout" Target="../slideLayouts/slideLayout52.xml"/><Relationship Id="rId34" Type="http://schemas.openxmlformats.org/officeDocument/2006/relationships/slideLayout" Target="../slideLayouts/slideLayout65.xml"/><Relationship Id="rId42" Type="http://schemas.openxmlformats.org/officeDocument/2006/relationships/slideLayout" Target="../slideLayouts/slideLayout73.xml"/><Relationship Id="rId47" Type="http://schemas.openxmlformats.org/officeDocument/2006/relationships/image" Target="../media/image6.png"/><Relationship Id="rId7" Type="http://schemas.openxmlformats.org/officeDocument/2006/relationships/slideLayout" Target="../slideLayouts/slideLayout3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37" Type="http://schemas.openxmlformats.org/officeDocument/2006/relationships/slideLayout" Target="../slideLayouts/slideLayout68.xml"/><Relationship Id="rId40" Type="http://schemas.openxmlformats.org/officeDocument/2006/relationships/slideLayout" Target="../slideLayouts/slideLayout71.xml"/><Relationship Id="rId45" Type="http://schemas.openxmlformats.org/officeDocument/2006/relationships/theme" Target="../theme/theme4.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slideLayout" Target="../slideLayouts/slideLayout67.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4" Type="http://schemas.openxmlformats.org/officeDocument/2006/relationships/slideLayout" Target="../slideLayouts/slideLayout75.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slideLayout" Target="../slideLayouts/slideLayout66.xml"/><Relationship Id="rId43" Type="http://schemas.openxmlformats.org/officeDocument/2006/relationships/slideLayout" Target="../slideLayouts/slideLayout74.xml"/><Relationship Id="rId8" Type="http://schemas.openxmlformats.org/officeDocument/2006/relationships/slideLayout" Target="../slideLayouts/slideLayout39.xml"/><Relationship Id="rId3" Type="http://schemas.openxmlformats.org/officeDocument/2006/relationships/slideLayout" Target="../slideLayouts/slideLayout34.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38" Type="http://schemas.openxmlformats.org/officeDocument/2006/relationships/slideLayout" Target="../slideLayouts/slideLayout69.xml"/><Relationship Id="rId46" Type="http://schemas.openxmlformats.org/officeDocument/2006/relationships/image" Target="../media/image5.png"/><Relationship Id="rId20" Type="http://schemas.openxmlformats.org/officeDocument/2006/relationships/slideLayout" Target="../slideLayouts/slideLayout51.xml"/><Relationship Id="rId41"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theme" Target="../theme/theme5.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5" Type="http://schemas.openxmlformats.org/officeDocument/2006/relationships/slideLayout" Target="../slideLayouts/slideLayout90.xml"/><Relationship Id="rId10" Type="http://schemas.openxmlformats.org/officeDocument/2006/relationships/theme" Target="../theme/theme6.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457200" y="274637"/>
            <a:ext cx="8229600" cy="914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7" name="Google Shape;7;p8"/>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457200" y="274637"/>
            <a:ext cx="8229600" cy="914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64" name="Google Shape;64;p10"/>
          <p:cNvSpPr txBox="1">
            <a:spLocks noGrp="1"/>
          </p:cNvSpPr>
          <p:nvPr>
            <p:ph type="body" idx="1"/>
          </p:nvPr>
        </p:nvSpPr>
        <p:spPr>
          <a:xfrm>
            <a:off x="457200" y="1600202"/>
            <a:ext cx="8229600" cy="4525963"/>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17"/>
        <p:cNvGrpSpPr/>
        <p:nvPr/>
      </p:nvGrpSpPr>
      <p:grpSpPr>
        <a:xfrm>
          <a:off x="0" y="0"/>
          <a:ext cx="0" cy="0"/>
          <a:chOff x="0" y="0"/>
          <a:chExt cx="0" cy="0"/>
        </a:xfrm>
      </p:grpSpPr>
      <p:sp>
        <p:nvSpPr>
          <p:cNvPr id="118" name="Google Shape;118;gc6567d3bc9_0_141"/>
          <p:cNvSpPr txBox="1">
            <a:spLocks noGrp="1"/>
          </p:cNvSpPr>
          <p:nvPr>
            <p:ph type="title"/>
          </p:nvPr>
        </p:nvSpPr>
        <p:spPr>
          <a:xfrm>
            <a:off x="311700" y="593367"/>
            <a:ext cx="85206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9" name="Google Shape;119;gc6567d3bc9_0_141"/>
          <p:cNvSpPr txBox="1">
            <a:spLocks noGrp="1"/>
          </p:cNvSpPr>
          <p:nvPr>
            <p:ph type="body" idx="1"/>
          </p:nvPr>
        </p:nvSpPr>
        <p:spPr>
          <a:xfrm>
            <a:off x="311700" y="1536633"/>
            <a:ext cx="85206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20" name="Google Shape;120;gc6567d3bc9_0_141"/>
          <p:cNvSpPr txBox="1">
            <a:spLocks noGrp="1"/>
          </p:cNvSpPr>
          <p:nvPr>
            <p:ph type="sldNum" idx="12"/>
          </p:nvPr>
        </p:nvSpPr>
        <p:spPr>
          <a:xfrm>
            <a:off x="8472458" y="6217622"/>
            <a:ext cx="548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8"/>
        <p:cNvGrpSpPr/>
        <p:nvPr/>
      </p:nvGrpSpPr>
      <p:grpSpPr>
        <a:xfrm>
          <a:off x="0" y="0"/>
          <a:ext cx="0" cy="0"/>
          <a:chOff x="0" y="0"/>
          <a:chExt cx="0" cy="0"/>
        </a:xfrm>
      </p:grpSpPr>
      <p:sp>
        <p:nvSpPr>
          <p:cNvPr id="169" name="Google Shape;169;p57"/>
          <p:cNvSpPr txBox="1">
            <a:spLocks noGrp="1"/>
          </p:cNvSpPr>
          <p:nvPr>
            <p:ph type="title"/>
          </p:nvPr>
        </p:nvSpPr>
        <p:spPr>
          <a:xfrm>
            <a:off x="339891" y="300789"/>
            <a:ext cx="7886701" cy="700754"/>
          </a:xfrm>
          <a:prstGeom prst="rect">
            <a:avLst/>
          </a:prstGeom>
          <a:noFill/>
          <a:ln>
            <a:noFill/>
          </a:ln>
        </p:spPr>
        <p:txBody>
          <a:bodyPr spcFirstLastPara="1" wrap="square" lIns="45700" tIns="45700" rIns="45700" bIns="45700" anchor="ctr" anchorCtr="0">
            <a:normAutofit/>
          </a:bodyPr>
          <a:lstStyle>
            <a:lvl1pPr marR="0" lvl="0" algn="l" rtl="0">
              <a:lnSpc>
                <a:spcPct val="90000"/>
              </a:lnSpc>
              <a:spcBef>
                <a:spcPts val="0"/>
              </a:spcBef>
              <a:spcAft>
                <a:spcPts val="0"/>
              </a:spcAft>
              <a:buClr>
                <a:srgbClr val="A50021"/>
              </a:buClr>
              <a:buSzPts val="4400"/>
              <a:buFont typeface="Arial"/>
              <a:buNone/>
              <a:defRPr sz="4400" b="0" i="0" u="none" strike="noStrike" cap="none">
                <a:solidFill>
                  <a:srgbClr val="A50021"/>
                </a:solidFill>
                <a:latin typeface="Arial"/>
                <a:ea typeface="Arial"/>
                <a:cs typeface="Arial"/>
                <a:sym typeface="Arial"/>
              </a:defRPr>
            </a:lvl1pPr>
            <a:lvl2pPr marR="0" lvl="1" algn="l" rtl="0">
              <a:lnSpc>
                <a:spcPct val="90000"/>
              </a:lnSpc>
              <a:spcBef>
                <a:spcPts val="0"/>
              </a:spcBef>
              <a:spcAft>
                <a:spcPts val="0"/>
              </a:spcAft>
              <a:buClr>
                <a:srgbClr val="A50021"/>
              </a:buClr>
              <a:buSzPts val="4400"/>
              <a:buFont typeface="Arial"/>
              <a:buNone/>
              <a:defRPr sz="4400" b="0" i="0" u="none" strike="noStrike" cap="none">
                <a:solidFill>
                  <a:srgbClr val="A50021"/>
                </a:solidFill>
                <a:latin typeface="Arial"/>
                <a:ea typeface="Arial"/>
                <a:cs typeface="Arial"/>
                <a:sym typeface="Arial"/>
              </a:defRPr>
            </a:lvl2pPr>
            <a:lvl3pPr marR="0" lvl="2" algn="l" rtl="0">
              <a:lnSpc>
                <a:spcPct val="90000"/>
              </a:lnSpc>
              <a:spcBef>
                <a:spcPts val="0"/>
              </a:spcBef>
              <a:spcAft>
                <a:spcPts val="0"/>
              </a:spcAft>
              <a:buClr>
                <a:srgbClr val="A50021"/>
              </a:buClr>
              <a:buSzPts val="4400"/>
              <a:buFont typeface="Arial"/>
              <a:buNone/>
              <a:defRPr sz="4400" b="0" i="0" u="none" strike="noStrike" cap="none">
                <a:solidFill>
                  <a:srgbClr val="A50021"/>
                </a:solidFill>
                <a:latin typeface="Arial"/>
                <a:ea typeface="Arial"/>
                <a:cs typeface="Arial"/>
                <a:sym typeface="Arial"/>
              </a:defRPr>
            </a:lvl3pPr>
            <a:lvl4pPr marR="0" lvl="3" algn="l" rtl="0">
              <a:lnSpc>
                <a:spcPct val="90000"/>
              </a:lnSpc>
              <a:spcBef>
                <a:spcPts val="0"/>
              </a:spcBef>
              <a:spcAft>
                <a:spcPts val="0"/>
              </a:spcAft>
              <a:buClr>
                <a:srgbClr val="A50021"/>
              </a:buClr>
              <a:buSzPts val="4400"/>
              <a:buFont typeface="Arial"/>
              <a:buNone/>
              <a:defRPr sz="4400" b="0" i="0" u="none" strike="noStrike" cap="none">
                <a:solidFill>
                  <a:srgbClr val="A50021"/>
                </a:solidFill>
                <a:latin typeface="Arial"/>
                <a:ea typeface="Arial"/>
                <a:cs typeface="Arial"/>
                <a:sym typeface="Arial"/>
              </a:defRPr>
            </a:lvl4pPr>
            <a:lvl5pPr marR="0" lvl="4" algn="l" rtl="0">
              <a:lnSpc>
                <a:spcPct val="90000"/>
              </a:lnSpc>
              <a:spcBef>
                <a:spcPts val="0"/>
              </a:spcBef>
              <a:spcAft>
                <a:spcPts val="0"/>
              </a:spcAft>
              <a:buClr>
                <a:srgbClr val="A50021"/>
              </a:buClr>
              <a:buSzPts val="4400"/>
              <a:buFont typeface="Arial"/>
              <a:buNone/>
              <a:defRPr sz="4400" b="0" i="0" u="none" strike="noStrike" cap="none">
                <a:solidFill>
                  <a:srgbClr val="A50021"/>
                </a:solidFill>
                <a:latin typeface="Arial"/>
                <a:ea typeface="Arial"/>
                <a:cs typeface="Arial"/>
                <a:sym typeface="Arial"/>
              </a:defRPr>
            </a:lvl5pPr>
            <a:lvl6pPr marR="0" lvl="5" algn="l" rtl="0">
              <a:lnSpc>
                <a:spcPct val="90000"/>
              </a:lnSpc>
              <a:spcBef>
                <a:spcPts val="0"/>
              </a:spcBef>
              <a:spcAft>
                <a:spcPts val="0"/>
              </a:spcAft>
              <a:buClr>
                <a:srgbClr val="A50021"/>
              </a:buClr>
              <a:buSzPts val="4400"/>
              <a:buFont typeface="Arial"/>
              <a:buNone/>
              <a:defRPr sz="4400" b="0" i="0" u="none" strike="noStrike" cap="none">
                <a:solidFill>
                  <a:srgbClr val="A50021"/>
                </a:solidFill>
                <a:latin typeface="Arial"/>
                <a:ea typeface="Arial"/>
                <a:cs typeface="Arial"/>
                <a:sym typeface="Arial"/>
              </a:defRPr>
            </a:lvl6pPr>
            <a:lvl7pPr marR="0" lvl="6" algn="l" rtl="0">
              <a:lnSpc>
                <a:spcPct val="90000"/>
              </a:lnSpc>
              <a:spcBef>
                <a:spcPts val="0"/>
              </a:spcBef>
              <a:spcAft>
                <a:spcPts val="0"/>
              </a:spcAft>
              <a:buClr>
                <a:srgbClr val="A50021"/>
              </a:buClr>
              <a:buSzPts val="4400"/>
              <a:buFont typeface="Arial"/>
              <a:buNone/>
              <a:defRPr sz="4400" b="0" i="0" u="none" strike="noStrike" cap="none">
                <a:solidFill>
                  <a:srgbClr val="A50021"/>
                </a:solidFill>
                <a:latin typeface="Arial"/>
                <a:ea typeface="Arial"/>
                <a:cs typeface="Arial"/>
                <a:sym typeface="Arial"/>
              </a:defRPr>
            </a:lvl7pPr>
            <a:lvl8pPr marR="0" lvl="7" algn="l" rtl="0">
              <a:lnSpc>
                <a:spcPct val="90000"/>
              </a:lnSpc>
              <a:spcBef>
                <a:spcPts val="0"/>
              </a:spcBef>
              <a:spcAft>
                <a:spcPts val="0"/>
              </a:spcAft>
              <a:buClr>
                <a:srgbClr val="A50021"/>
              </a:buClr>
              <a:buSzPts val="4400"/>
              <a:buFont typeface="Arial"/>
              <a:buNone/>
              <a:defRPr sz="4400" b="0" i="0" u="none" strike="noStrike" cap="none">
                <a:solidFill>
                  <a:srgbClr val="A50021"/>
                </a:solidFill>
                <a:latin typeface="Arial"/>
                <a:ea typeface="Arial"/>
                <a:cs typeface="Arial"/>
                <a:sym typeface="Arial"/>
              </a:defRPr>
            </a:lvl8pPr>
            <a:lvl9pPr marR="0" lvl="8" algn="l" rtl="0">
              <a:lnSpc>
                <a:spcPct val="90000"/>
              </a:lnSpc>
              <a:spcBef>
                <a:spcPts val="0"/>
              </a:spcBef>
              <a:spcAft>
                <a:spcPts val="0"/>
              </a:spcAft>
              <a:buClr>
                <a:srgbClr val="A50021"/>
              </a:buClr>
              <a:buSzPts val="4400"/>
              <a:buFont typeface="Arial"/>
              <a:buNone/>
              <a:defRPr sz="4400" b="0" i="0" u="none" strike="noStrike" cap="none">
                <a:solidFill>
                  <a:srgbClr val="A50021"/>
                </a:solidFill>
                <a:latin typeface="Arial"/>
                <a:ea typeface="Arial"/>
                <a:cs typeface="Arial"/>
                <a:sym typeface="Arial"/>
              </a:defRPr>
            </a:lvl9pPr>
          </a:lstStyle>
          <a:p>
            <a:endParaRPr/>
          </a:p>
        </p:txBody>
      </p:sp>
      <p:sp>
        <p:nvSpPr>
          <p:cNvPr id="170" name="Google Shape;170;p57"/>
          <p:cNvSpPr txBox="1">
            <a:spLocks noGrp="1"/>
          </p:cNvSpPr>
          <p:nvPr>
            <p:ph type="body" idx="1"/>
          </p:nvPr>
        </p:nvSpPr>
        <p:spPr>
          <a:xfrm>
            <a:off x="628650" y="1825625"/>
            <a:ext cx="7886700" cy="4351338"/>
          </a:xfrm>
          <a:prstGeom prst="rect">
            <a:avLst/>
          </a:prstGeom>
          <a:noFill/>
          <a:ln>
            <a:noFill/>
          </a:ln>
        </p:spPr>
        <p:txBody>
          <a:bodyPr spcFirstLastPara="1" wrap="square" lIns="45700" tIns="45700" rIns="45700" bIns="45700" anchor="t" anchorCtr="0">
            <a:normAutofit/>
          </a:bodyPr>
          <a:lstStyle>
            <a:lvl1pPr marL="457200" marR="0" lvl="0" indent="-508000" algn="l" rtl="0">
              <a:lnSpc>
                <a:spcPct val="90000"/>
              </a:lnSpc>
              <a:spcBef>
                <a:spcPts val="1000"/>
              </a:spcBef>
              <a:spcAft>
                <a:spcPts val="0"/>
              </a:spcAft>
              <a:buClr>
                <a:srgbClr val="000000"/>
              </a:buClr>
              <a:buSzPts val="4400"/>
              <a:buFont typeface="Arial"/>
              <a:buChar char="•"/>
              <a:defRPr sz="4400" b="0" i="0" u="none" strike="noStrike" cap="none">
                <a:solidFill>
                  <a:srgbClr val="000000"/>
                </a:solidFill>
                <a:latin typeface="Source Sans Pro Light"/>
                <a:ea typeface="Source Sans Pro Light"/>
                <a:cs typeface="Source Sans Pro Light"/>
                <a:sym typeface="Source Sans Pro Light"/>
              </a:defRPr>
            </a:lvl1pPr>
            <a:lvl2pPr marL="914400" marR="0" lvl="1" indent="-508000" algn="l" rtl="0">
              <a:lnSpc>
                <a:spcPct val="90000"/>
              </a:lnSpc>
              <a:spcBef>
                <a:spcPts val="1000"/>
              </a:spcBef>
              <a:spcAft>
                <a:spcPts val="0"/>
              </a:spcAft>
              <a:buClr>
                <a:srgbClr val="000000"/>
              </a:buClr>
              <a:buSzPts val="4400"/>
              <a:buFont typeface="Arial"/>
              <a:buChar char="•"/>
              <a:defRPr sz="4400" b="0" i="0" u="none" strike="noStrike" cap="none">
                <a:solidFill>
                  <a:srgbClr val="000000"/>
                </a:solidFill>
                <a:latin typeface="Source Sans Pro Light"/>
                <a:ea typeface="Source Sans Pro Light"/>
                <a:cs typeface="Source Sans Pro Light"/>
                <a:sym typeface="Source Sans Pro Light"/>
              </a:defRPr>
            </a:lvl2pPr>
            <a:lvl3pPr marL="1371600" marR="0" lvl="2" indent="-508000" algn="l" rtl="0">
              <a:lnSpc>
                <a:spcPct val="90000"/>
              </a:lnSpc>
              <a:spcBef>
                <a:spcPts val="1000"/>
              </a:spcBef>
              <a:spcAft>
                <a:spcPts val="0"/>
              </a:spcAft>
              <a:buClr>
                <a:srgbClr val="000000"/>
              </a:buClr>
              <a:buSzPts val="4400"/>
              <a:buFont typeface="Arial"/>
              <a:buChar char="•"/>
              <a:defRPr sz="4400" b="0" i="0" u="none" strike="noStrike" cap="none">
                <a:solidFill>
                  <a:srgbClr val="000000"/>
                </a:solidFill>
                <a:latin typeface="Source Sans Pro Light"/>
                <a:ea typeface="Source Sans Pro Light"/>
                <a:cs typeface="Source Sans Pro Light"/>
                <a:sym typeface="Source Sans Pro Light"/>
              </a:defRPr>
            </a:lvl3pPr>
            <a:lvl4pPr marL="1828800" marR="0" lvl="3" indent="-508000" algn="l" rtl="0">
              <a:lnSpc>
                <a:spcPct val="90000"/>
              </a:lnSpc>
              <a:spcBef>
                <a:spcPts val="1000"/>
              </a:spcBef>
              <a:spcAft>
                <a:spcPts val="0"/>
              </a:spcAft>
              <a:buClr>
                <a:srgbClr val="000000"/>
              </a:buClr>
              <a:buSzPts val="4400"/>
              <a:buFont typeface="Arial"/>
              <a:buChar char="•"/>
              <a:defRPr sz="4400" b="0" i="0" u="none" strike="noStrike" cap="none">
                <a:solidFill>
                  <a:srgbClr val="000000"/>
                </a:solidFill>
                <a:latin typeface="Source Sans Pro Light"/>
                <a:ea typeface="Source Sans Pro Light"/>
                <a:cs typeface="Source Sans Pro Light"/>
                <a:sym typeface="Source Sans Pro Light"/>
              </a:defRPr>
            </a:lvl4pPr>
            <a:lvl5pPr marL="2286000" marR="0" lvl="4" indent="-508000" algn="l" rtl="0">
              <a:lnSpc>
                <a:spcPct val="90000"/>
              </a:lnSpc>
              <a:spcBef>
                <a:spcPts val="1000"/>
              </a:spcBef>
              <a:spcAft>
                <a:spcPts val="0"/>
              </a:spcAft>
              <a:buClr>
                <a:srgbClr val="000000"/>
              </a:buClr>
              <a:buSzPts val="4400"/>
              <a:buFont typeface="Arial"/>
              <a:buChar char="•"/>
              <a:defRPr sz="4400" b="0" i="0" u="none" strike="noStrike" cap="none">
                <a:solidFill>
                  <a:srgbClr val="000000"/>
                </a:solidFill>
                <a:latin typeface="Source Sans Pro Light"/>
                <a:ea typeface="Source Sans Pro Light"/>
                <a:cs typeface="Source Sans Pro Light"/>
                <a:sym typeface="Source Sans Pro Light"/>
              </a:defRPr>
            </a:lvl5pPr>
            <a:lvl6pPr marL="2743200" marR="0" lvl="5" indent="-508000" algn="l" rtl="0">
              <a:lnSpc>
                <a:spcPct val="90000"/>
              </a:lnSpc>
              <a:spcBef>
                <a:spcPts val="1000"/>
              </a:spcBef>
              <a:spcAft>
                <a:spcPts val="0"/>
              </a:spcAft>
              <a:buClr>
                <a:srgbClr val="000000"/>
              </a:buClr>
              <a:buSzPts val="4400"/>
              <a:buFont typeface="Arial"/>
              <a:buChar char="•"/>
              <a:defRPr sz="4400" b="0" i="0" u="none" strike="noStrike" cap="none">
                <a:solidFill>
                  <a:srgbClr val="000000"/>
                </a:solidFill>
                <a:latin typeface="Source Sans Pro Light"/>
                <a:ea typeface="Source Sans Pro Light"/>
                <a:cs typeface="Source Sans Pro Light"/>
                <a:sym typeface="Source Sans Pro Light"/>
              </a:defRPr>
            </a:lvl6pPr>
            <a:lvl7pPr marL="3200400" marR="0" lvl="6" indent="-508000" algn="l" rtl="0">
              <a:lnSpc>
                <a:spcPct val="90000"/>
              </a:lnSpc>
              <a:spcBef>
                <a:spcPts val="1000"/>
              </a:spcBef>
              <a:spcAft>
                <a:spcPts val="0"/>
              </a:spcAft>
              <a:buClr>
                <a:srgbClr val="000000"/>
              </a:buClr>
              <a:buSzPts val="4400"/>
              <a:buFont typeface="Arial"/>
              <a:buChar char="•"/>
              <a:defRPr sz="4400" b="0" i="0" u="none" strike="noStrike" cap="none">
                <a:solidFill>
                  <a:srgbClr val="000000"/>
                </a:solidFill>
                <a:latin typeface="Source Sans Pro Light"/>
                <a:ea typeface="Source Sans Pro Light"/>
                <a:cs typeface="Source Sans Pro Light"/>
                <a:sym typeface="Source Sans Pro Light"/>
              </a:defRPr>
            </a:lvl7pPr>
            <a:lvl8pPr marL="3657600" marR="0" lvl="7" indent="-508000" algn="l" rtl="0">
              <a:lnSpc>
                <a:spcPct val="90000"/>
              </a:lnSpc>
              <a:spcBef>
                <a:spcPts val="1000"/>
              </a:spcBef>
              <a:spcAft>
                <a:spcPts val="0"/>
              </a:spcAft>
              <a:buClr>
                <a:srgbClr val="000000"/>
              </a:buClr>
              <a:buSzPts val="4400"/>
              <a:buFont typeface="Arial"/>
              <a:buChar char="•"/>
              <a:defRPr sz="4400" b="0" i="0" u="none" strike="noStrike" cap="none">
                <a:solidFill>
                  <a:srgbClr val="000000"/>
                </a:solidFill>
                <a:latin typeface="Source Sans Pro Light"/>
                <a:ea typeface="Source Sans Pro Light"/>
                <a:cs typeface="Source Sans Pro Light"/>
                <a:sym typeface="Source Sans Pro Light"/>
              </a:defRPr>
            </a:lvl8pPr>
            <a:lvl9pPr marL="4114800" marR="0" lvl="8" indent="-508000" algn="l" rtl="0">
              <a:lnSpc>
                <a:spcPct val="90000"/>
              </a:lnSpc>
              <a:spcBef>
                <a:spcPts val="1000"/>
              </a:spcBef>
              <a:spcAft>
                <a:spcPts val="0"/>
              </a:spcAft>
              <a:buClr>
                <a:srgbClr val="000000"/>
              </a:buClr>
              <a:buSzPts val="4400"/>
              <a:buFont typeface="Arial"/>
              <a:buChar char="•"/>
              <a:defRPr sz="4400" b="0" i="0" u="none" strike="noStrike" cap="none">
                <a:solidFill>
                  <a:srgbClr val="000000"/>
                </a:solidFill>
                <a:latin typeface="Source Sans Pro Light"/>
                <a:ea typeface="Source Sans Pro Light"/>
                <a:cs typeface="Source Sans Pro Light"/>
                <a:sym typeface="Source Sans Pro Light"/>
              </a:defRPr>
            </a:lvl9pPr>
          </a:lstStyle>
          <a:p>
            <a:endParaRPr/>
          </a:p>
        </p:txBody>
      </p:sp>
      <p:cxnSp>
        <p:nvCxnSpPr>
          <p:cNvPr id="171" name="Google Shape;171;p57"/>
          <p:cNvCxnSpPr/>
          <p:nvPr/>
        </p:nvCxnSpPr>
        <p:spPr>
          <a:xfrm>
            <a:off x="418902" y="1001541"/>
            <a:ext cx="7914094" cy="1"/>
          </a:xfrm>
          <a:prstGeom prst="straightConnector1">
            <a:avLst/>
          </a:prstGeom>
          <a:noFill/>
          <a:ln w="28575" cap="flat" cmpd="sng">
            <a:solidFill>
              <a:srgbClr val="A50021"/>
            </a:solidFill>
            <a:prstDash val="solid"/>
            <a:miter lim="8000"/>
            <a:headEnd type="none" w="sm" len="sm"/>
            <a:tailEnd type="none" w="sm" len="sm"/>
          </a:ln>
        </p:spPr>
      </p:cxnSp>
      <p:pic>
        <p:nvPicPr>
          <p:cNvPr id="172" name="Google Shape;172;p57" descr="Picture 7"/>
          <p:cNvPicPr preferRelativeResize="0"/>
          <p:nvPr/>
        </p:nvPicPr>
        <p:blipFill rotWithShape="1">
          <a:blip r:embed="rId46">
            <a:alphaModFix/>
          </a:blip>
          <a:srcRect/>
          <a:stretch/>
        </p:blipFill>
        <p:spPr>
          <a:xfrm>
            <a:off x="6550555" y="65098"/>
            <a:ext cx="2435258" cy="1001703"/>
          </a:xfrm>
          <a:prstGeom prst="rect">
            <a:avLst/>
          </a:prstGeom>
          <a:noFill/>
          <a:ln>
            <a:noFill/>
          </a:ln>
        </p:spPr>
      </p:pic>
      <p:sp>
        <p:nvSpPr>
          <p:cNvPr id="173" name="Google Shape;173;p57"/>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latin typeface="Arial"/>
              <a:ea typeface="Arial"/>
              <a:cs typeface="Arial"/>
              <a:sym typeface="Arial"/>
            </a:endParaRPr>
          </a:p>
        </p:txBody>
      </p:sp>
      <p:pic>
        <p:nvPicPr>
          <p:cNvPr id="174" name="Google Shape;174;p57" descr="Picture 5"/>
          <p:cNvPicPr preferRelativeResize="0"/>
          <p:nvPr/>
        </p:nvPicPr>
        <p:blipFill rotWithShape="1">
          <a:blip r:embed="rId47">
            <a:alphaModFix/>
          </a:blip>
          <a:srcRect r="53056"/>
          <a:stretch/>
        </p:blipFill>
        <p:spPr>
          <a:xfrm>
            <a:off x="7225527" y="6297875"/>
            <a:ext cx="1802876" cy="475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 id="2147483716" r:id="rId34"/>
    <p:sldLayoutId id="2147483717" r:id="rId35"/>
    <p:sldLayoutId id="2147483718" r:id="rId36"/>
    <p:sldLayoutId id="2147483719" r:id="rId37"/>
    <p:sldLayoutId id="2147483720" r:id="rId38"/>
    <p:sldLayoutId id="2147483721" r:id="rId39"/>
    <p:sldLayoutId id="2147483722" r:id="rId40"/>
    <p:sldLayoutId id="2147483723" r:id="rId41"/>
    <p:sldLayoutId id="2147483724" r:id="rId42"/>
    <p:sldLayoutId id="2147483725" r:id="rId43"/>
    <p:sldLayoutId id="2147483726" r:id="rId4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457200" y="274637"/>
            <a:ext cx="8229600" cy="914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481" name="Google Shape;481;p15"/>
          <p:cNvSpPr txBox="1">
            <a:spLocks noGrp="1"/>
          </p:cNvSpPr>
          <p:nvPr>
            <p:ph type="body" idx="1"/>
          </p:nvPr>
        </p:nvSpPr>
        <p:spPr>
          <a:xfrm>
            <a:off x="457200" y="1600202"/>
            <a:ext cx="8229600" cy="4525963"/>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5"/>
          <p:cNvSpPr txBox="1">
            <a:spLocks noGrp="1"/>
          </p:cNvSpPr>
          <p:nvPr>
            <p:ph type="title"/>
          </p:nvPr>
        </p:nvSpPr>
        <p:spPr>
          <a:xfrm>
            <a:off x="457200" y="274637"/>
            <a:ext cx="8229600" cy="914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5"/>
          <p:cNvSpPr txBox="1">
            <a:spLocks noGrp="1"/>
          </p:cNvSpPr>
          <p:nvPr>
            <p:ph type="body" idx="1"/>
          </p:nvPr>
        </p:nvSpPr>
        <p:spPr>
          <a:xfrm>
            <a:off x="457200" y="1600202"/>
            <a:ext cx="8229600" cy="4525963"/>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accent2"/>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accent5"/>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F7A4A7"/>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DCDDDD"/>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37639192"/>
      </p:ext>
    </p:extLst>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2.xml"/><Relationship Id="rId5" Type="http://schemas.openxmlformats.org/officeDocument/2006/relationships/image" Target="../media/image34.jp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2.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hyperlink" Target="https://targethiv.org/ihap" TargetMode="External"/><Relationship Id="rId2" Type="http://schemas.openxmlformats.org/officeDocument/2006/relationships/notesSlide" Target="../notesSlides/notesSlide25.xml"/><Relationship Id="rId1" Type="http://schemas.openxmlformats.org/officeDocument/2006/relationships/slideLayout" Target="../slideLayouts/slideLayout32.xml"/><Relationship Id="rId4" Type="http://schemas.openxmlformats.org/officeDocument/2006/relationships/hyperlink" Target="mailto:Eve@HealthHIV.org"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6.xml"/><Relationship Id="rId5" Type="http://schemas.openxmlformats.org/officeDocument/2006/relationships/image" Target="../media/image15.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5.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hyperlink" Target="https://targethiv.org/sites/default/files/media/documents/2021-03/DCL-Integrated-HIV-Prevention-and-Care-Plan-Guidance-February-2021.pdf" TargetMode="External"/><Relationship Id="rId2" Type="http://schemas.openxmlformats.org/officeDocument/2006/relationships/notesSlide" Target="../notesSlides/notesSlide4.xml"/><Relationship Id="rId1" Type="http://schemas.openxmlformats.org/officeDocument/2006/relationships/slideLayout" Target="../slideLayouts/slideLayout88.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8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15.jpg"/><Relationship Id="rId5" Type="http://schemas.openxmlformats.org/officeDocument/2006/relationships/image" Target="../media/image18.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4" name="Google Shape;554;p2"/>
          <p:cNvSpPr txBox="1">
            <a:spLocks noGrp="1"/>
          </p:cNvSpPr>
          <p:nvPr>
            <p:ph type="ctrTitle"/>
          </p:nvPr>
        </p:nvSpPr>
        <p:spPr>
          <a:xfrm>
            <a:off x="685800" y="838200"/>
            <a:ext cx="7772400" cy="281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3"/>
              </a:buClr>
              <a:buSzPts val="4400"/>
              <a:buFont typeface="Calibri"/>
              <a:buNone/>
            </a:pPr>
            <a:r>
              <a:rPr lang="en-US" sz="4400"/>
              <a:t>Measuring HIV Planning Effectiveness: Assessment Tools for Integrated HIV Planning Bodies</a:t>
            </a:r>
            <a:br>
              <a:rPr lang="en-US" sz="4000"/>
            </a:br>
            <a:endParaRPr sz="3200" b="0">
              <a:solidFill>
                <a:srgbClr val="FF0000"/>
              </a:solidFill>
            </a:endParaRPr>
          </a:p>
        </p:txBody>
      </p:sp>
      <p:sp>
        <p:nvSpPr>
          <p:cNvPr id="553" name="Google Shape;553;p2"/>
          <p:cNvSpPr txBox="1">
            <a:spLocks noGrp="1"/>
          </p:cNvSpPr>
          <p:nvPr>
            <p:ph type="subTitle" idx="1"/>
          </p:nvPr>
        </p:nvSpPr>
        <p:spPr>
          <a:xfrm>
            <a:off x="685800" y="3935500"/>
            <a:ext cx="7772400" cy="7086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accent2"/>
              </a:buClr>
              <a:buSzPts val="600"/>
              <a:buFont typeface="Noto Sans Symbols"/>
              <a:buNone/>
            </a:pPr>
            <a:r>
              <a:rPr lang="en-US"/>
              <a:t>June 3, 2021</a:t>
            </a:r>
            <a:endParaRPr/>
          </a:p>
          <a:p>
            <a:pPr marL="0" marR="0" lvl="0" indent="0" algn="l" rtl="0">
              <a:lnSpc>
                <a:spcPct val="80000"/>
              </a:lnSpc>
              <a:spcBef>
                <a:spcPts val="0"/>
              </a:spcBef>
              <a:spcAft>
                <a:spcPts val="0"/>
              </a:spcAft>
              <a:buClr>
                <a:schemeClr val="accent2"/>
              </a:buClr>
              <a:buSzPts val="600"/>
              <a:buFont typeface="Noto Sans Symbols"/>
              <a:buNone/>
            </a:pPr>
            <a:r>
              <a:rPr lang="en-US" b="0" i="0" u="none" strike="noStrike" cap="none">
                <a:solidFill>
                  <a:schemeClr val="dk1"/>
                </a:solidFill>
              </a:rPr>
              <a:t>1:00-2:00 PM EST</a:t>
            </a:r>
            <a:endParaRPr b="0" i="0" u="none" strike="noStrike" cap="none">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gc6567d3bc9_0_496"/>
          <p:cNvSpPr txBox="1">
            <a:spLocks noGrp="1"/>
          </p:cNvSpPr>
          <p:nvPr>
            <p:ph type="body" idx="1"/>
          </p:nvPr>
        </p:nvSpPr>
        <p:spPr>
          <a:xfrm>
            <a:off x="393475" y="1140400"/>
            <a:ext cx="8496900" cy="4902300"/>
          </a:xfrm>
          <a:prstGeom prst="rect">
            <a:avLst/>
          </a:prstGeom>
          <a:noFill/>
          <a:ln>
            <a:noFill/>
          </a:ln>
        </p:spPr>
        <p:txBody>
          <a:bodyPr spcFirstLastPara="1" wrap="square" lIns="45700" tIns="45700" rIns="45700" bIns="45700" anchor="t" anchorCtr="0">
            <a:noAutofit/>
          </a:bodyPr>
          <a:lstStyle/>
          <a:p>
            <a:pPr marL="457200" lvl="0" indent="-368300" algn="l" rtl="0">
              <a:lnSpc>
                <a:spcPct val="105000"/>
              </a:lnSpc>
              <a:spcBef>
                <a:spcPts val="0"/>
              </a:spcBef>
              <a:spcAft>
                <a:spcPts val="0"/>
              </a:spcAft>
              <a:buClr>
                <a:srgbClr val="595959"/>
              </a:buClr>
              <a:buSzPts val="2200"/>
              <a:buFont typeface="Arial"/>
              <a:buChar char="●"/>
            </a:pPr>
            <a:r>
              <a:rPr lang="en-US" sz="2200">
                <a:solidFill>
                  <a:srgbClr val="595959"/>
                </a:solidFill>
                <a:latin typeface="Arial"/>
                <a:ea typeface="Arial"/>
                <a:cs typeface="Arial"/>
                <a:sym typeface="Arial"/>
              </a:rPr>
              <a:t>Planning burnout among key stakeholders</a:t>
            </a:r>
            <a:endParaRPr sz="2200">
              <a:solidFill>
                <a:srgbClr val="595959"/>
              </a:solidFill>
              <a:latin typeface="Arial"/>
              <a:ea typeface="Arial"/>
              <a:cs typeface="Arial"/>
              <a:sym typeface="Arial"/>
            </a:endParaRPr>
          </a:p>
          <a:p>
            <a:pPr marL="457200" lvl="0" indent="-368300" algn="l" rtl="0">
              <a:lnSpc>
                <a:spcPct val="105000"/>
              </a:lnSpc>
              <a:spcBef>
                <a:spcPts val="800"/>
              </a:spcBef>
              <a:spcAft>
                <a:spcPts val="0"/>
              </a:spcAft>
              <a:buClr>
                <a:srgbClr val="595959"/>
              </a:buClr>
              <a:buSzPts val="2200"/>
              <a:buFont typeface="Arial"/>
              <a:buChar char="●"/>
            </a:pPr>
            <a:r>
              <a:rPr lang="en-US" sz="2200">
                <a:solidFill>
                  <a:srgbClr val="595959"/>
                </a:solidFill>
                <a:latin typeface="Arial"/>
                <a:ea typeface="Arial"/>
                <a:cs typeface="Arial"/>
                <a:sym typeface="Arial"/>
              </a:rPr>
              <a:t>Aligning funder priorities for integrated </a:t>
            </a:r>
            <a:r>
              <a:rPr lang="en-US" sz="2200">
                <a:solidFill>
                  <a:srgbClr val="585A5C"/>
                </a:solidFill>
                <a:latin typeface="Arial"/>
                <a:ea typeface="Arial"/>
                <a:cs typeface="Arial"/>
                <a:sym typeface="Arial"/>
              </a:rPr>
              <a:t>HIV </a:t>
            </a:r>
            <a:r>
              <a:rPr lang="en-US" sz="2200">
                <a:solidFill>
                  <a:srgbClr val="595959"/>
                </a:solidFill>
                <a:latin typeface="Arial"/>
                <a:ea typeface="Arial"/>
                <a:cs typeface="Arial"/>
                <a:sym typeface="Arial"/>
              </a:rPr>
              <a:t>prevention and care</a:t>
            </a:r>
            <a:r>
              <a:rPr lang="en-US" sz="2200">
                <a:solidFill>
                  <a:srgbClr val="585A5C"/>
                </a:solidFill>
                <a:latin typeface="Arial"/>
                <a:ea typeface="Arial"/>
                <a:cs typeface="Arial"/>
                <a:sym typeface="Arial"/>
              </a:rPr>
              <a:t> planning activities and plan </a:t>
            </a:r>
            <a:r>
              <a:rPr lang="en-US" sz="2200">
                <a:solidFill>
                  <a:srgbClr val="595959"/>
                </a:solidFill>
                <a:latin typeface="Arial"/>
                <a:ea typeface="Arial"/>
                <a:cs typeface="Arial"/>
                <a:sym typeface="Arial"/>
              </a:rPr>
              <a:t>development</a:t>
            </a:r>
            <a:endParaRPr sz="2200">
              <a:solidFill>
                <a:srgbClr val="595959"/>
              </a:solidFill>
              <a:latin typeface="Arial"/>
              <a:ea typeface="Arial"/>
              <a:cs typeface="Arial"/>
              <a:sym typeface="Arial"/>
            </a:endParaRPr>
          </a:p>
          <a:p>
            <a:pPr marL="457200" lvl="0" indent="-368300" algn="l" rtl="0">
              <a:lnSpc>
                <a:spcPct val="105000"/>
              </a:lnSpc>
              <a:spcBef>
                <a:spcPts val="800"/>
              </a:spcBef>
              <a:spcAft>
                <a:spcPts val="0"/>
              </a:spcAft>
              <a:buClr>
                <a:srgbClr val="595959"/>
              </a:buClr>
              <a:buSzPts val="2200"/>
              <a:buFont typeface="Arial"/>
              <a:buChar char="●"/>
            </a:pPr>
            <a:r>
              <a:rPr lang="en-US" sz="2200">
                <a:solidFill>
                  <a:srgbClr val="595959"/>
                </a:solidFill>
                <a:latin typeface="Arial"/>
                <a:ea typeface="Arial"/>
                <a:cs typeface="Arial"/>
                <a:sym typeface="Arial"/>
              </a:rPr>
              <a:t>Engaging community and members in integrated HIV planning in ways that are meaningful, representative, inclusive and equitable</a:t>
            </a:r>
            <a:endParaRPr sz="2200">
              <a:solidFill>
                <a:srgbClr val="595959"/>
              </a:solidFill>
              <a:latin typeface="Arial"/>
              <a:ea typeface="Arial"/>
              <a:cs typeface="Arial"/>
              <a:sym typeface="Arial"/>
            </a:endParaRPr>
          </a:p>
          <a:p>
            <a:pPr marL="457200" lvl="0" indent="-368300" algn="l" rtl="0">
              <a:lnSpc>
                <a:spcPct val="105000"/>
              </a:lnSpc>
              <a:spcBef>
                <a:spcPts val="800"/>
              </a:spcBef>
              <a:spcAft>
                <a:spcPts val="0"/>
              </a:spcAft>
              <a:buClr>
                <a:srgbClr val="595959"/>
              </a:buClr>
              <a:buSzPts val="2200"/>
              <a:buFont typeface="Arial"/>
              <a:buChar char="●"/>
            </a:pPr>
            <a:r>
              <a:rPr lang="en-US" sz="2200">
                <a:solidFill>
                  <a:srgbClr val="595959"/>
                </a:solidFill>
                <a:latin typeface="Arial"/>
                <a:ea typeface="Arial"/>
                <a:cs typeface="Arial"/>
                <a:sym typeface="Arial"/>
              </a:rPr>
              <a:t>Uncertainty on developing metrics and measuring HIV planning’s impact on community health outcomes</a:t>
            </a:r>
            <a:endParaRPr sz="2200">
              <a:solidFill>
                <a:srgbClr val="595959"/>
              </a:solidFill>
              <a:latin typeface="Arial"/>
              <a:ea typeface="Arial"/>
              <a:cs typeface="Arial"/>
              <a:sym typeface="Arial"/>
            </a:endParaRPr>
          </a:p>
          <a:p>
            <a:pPr marL="457200" lvl="0" indent="-368300" algn="l" rtl="0">
              <a:lnSpc>
                <a:spcPct val="105000"/>
              </a:lnSpc>
              <a:spcBef>
                <a:spcPts val="800"/>
              </a:spcBef>
              <a:spcAft>
                <a:spcPts val="0"/>
              </a:spcAft>
              <a:buClr>
                <a:srgbClr val="595959"/>
              </a:buClr>
              <a:buSzPts val="2200"/>
              <a:buFont typeface="Arial"/>
              <a:buChar char="●"/>
            </a:pPr>
            <a:r>
              <a:rPr lang="en-US" sz="2200">
                <a:solidFill>
                  <a:srgbClr val="595959"/>
                </a:solidFill>
                <a:latin typeface="Arial"/>
                <a:ea typeface="Arial"/>
                <a:cs typeface="Arial"/>
                <a:sym typeface="Arial"/>
              </a:rPr>
              <a:t>Limited feedback loops that track planning body accomplishments and provide updates to community</a:t>
            </a:r>
            <a:endParaRPr sz="2200">
              <a:solidFill>
                <a:srgbClr val="595959"/>
              </a:solidFill>
              <a:latin typeface="Arial"/>
              <a:ea typeface="Arial"/>
              <a:cs typeface="Arial"/>
              <a:sym typeface="Arial"/>
            </a:endParaRPr>
          </a:p>
          <a:p>
            <a:pPr marL="457200" lvl="0" indent="-368300" algn="l" rtl="0">
              <a:lnSpc>
                <a:spcPct val="105000"/>
              </a:lnSpc>
              <a:spcBef>
                <a:spcPts val="800"/>
              </a:spcBef>
              <a:spcAft>
                <a:spcPts val="800"/>
              </a:spcAft>
              <a:buClr>
                <a:srgbClr val="595959"/>
              </a:buClr>
              <a:buSzPts val="2200"/>
              <a:buFont typeface="Arial"/>
              <a:buChar char="●"/>
            </a:pPr>
            <a:r>
              <a:rPr lang="en-US" sz="2200">
                <a:solidFill>
                  <a:srgbClr val="595959"/>
                </a:solidFill>
                <a:latin typeface="Arial"/>
                <a:ea typeface="Arial"/>
                <a:cs typeface="Arial"/>
                <a:sym typeface="Arial"/>
              </a:rPr>
              <a:t>Inefficiency in updating policies and procedures to reflect the changing HIV and healthcare landscapes</a:t>
            </a:r>
            <a:endParaRPr sz="1700">
              <a:solidFill>
                <a:schemeClr val="dk1"/>
              </a:solidFill>
              <a:latin typeface="Arial"/>
              <a:ea typeface="Arial"/>
              <a:cs typeface="Arial"/>
              <a:sym typeface="Arial"/>
            </a:endParaRPr>
          </a:p>
        </p:txBody>
      </p:sp>
      <p:sp>
        <p:nvSpPr>
          <p:cNvPr id="625" name="Google Shape;625;gc6567d3bc9_0_496"/>
          <p:cNvSpPr txBox="1">
            <a:spLocks noGrp="1"/>
          </p:cNvSpPr>
          <p:nvPr>
            <p:ph type="title"/>
          </p:nvPr>
        </p:nvSpPr>
        <p:spPr>
          <a:xfrm>
            <a:off x="0" y="1"/>
            <a:ext cx="9144000" cy="772800"/>
          </a:xfrm>
          <a:prstGeom prst="rect">
            <a:avLst/>
          </a:prstGeom>
          <a:solidFill>
            <a:srgbClr val="B1D6F1"/>
          </a:solidFill>
          <a:ln>
            <a:noFill/>
          </a:ln>
        </p:spPr>
        <p:txBody>
          <a:bodyPr spcFirstLastPara="1" wrap="square" lIns="45700" tIns="45700" rIns="45700" bIns="45700" anchor="ctr" anchorCtr="0">
            <a:normAutofit fontScale="90000"/>
          </a:bodyPr>
          <a:lstStyle/>
          <a:p>
            <a:pPr marL="0" lvl="0" indent="0" algn="ctr" rtl="0">
              <a:lnSpc>
                <a:spcPct val="100000"/>
              </a:lnSpc>
              <a:spcBef>
                <a:spcPts val="0"/>
              </a:spcBef>
              <a:spcAft>
                <a:spcPts val="0"/>
              </a:spcAft>
              <a:buSzPct val="110000"/>
              <a:buNone/>
            </a:pPr>
            <a:r>
              <a:rPr lang="en-US" sz="4000">
                <a:latin typeface="Arial"/>
                <a:ea typeface="Arial"/>
                <a:cs typeface="Arial"/>
                <a:sym typeface="Arial"/>
              </a:rPr>
              <a:t>Challenge: Barriers to Effective Planning</a:t>
            </a:r>
            <a:endParaRPr sz="4000">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gbfb39e305f_0_10"/>
          <p:cNvSpPr txBox="1">
            <a:spLocks noGrp="1"/>
          </p:cNvSpPr>
          <p:nvPr>
            <p:ph type="body" idx="1"/>
          </p:nvPr>
        </p:nvSpPr>
        <p:spPr>
          <a:xfrm>
            <a:off x="984750" y="1412250"/>
            <a:ext cx="7174500" cy="4033500"/>
          </a:xfrm>
          <a:prstGeom prst="rect">
            <a:avLst/>
          </a:prstGeom>
          <a:no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SzPts val="1100"/>
              <a:buNone/>
            </a:pPr>
            <a:r>
              <a:rPr lang="en-US" sz="2800">
                <a:solidFill>
                  <a:srgbClr val="666666"/>
                </a:solidFill>
                <a:latin typeface="Arial"/>
                <a:ea typeface="Arial"/>
                <a:cs typeface="Arial"/>
                <a:sym typeface="Arial"/>
              </a:rPr>
              <a:t>“Effectiveness” is defined by how well the planning body’s structure, policies and procedures, and consumer engagement supports its ability to carry out its mission and objectives. </a:t>
            </a:r>
            <a:endParaRPr>
              <a:latin typeface="Arial"/>
              <a:ea typeface="Arial"/>
              <a:cs typeface="Arial"/>
              <a:sym typeface="Arial"/>
            </a:endParaRPr>
          </a:p>
        </p:txBody>
      </p:sp>
      <p:sp>
        <p:nvSpPr>
          <p:cNvPr id="631" name="Google Shape;631;gbfb39e305f_0_10"/>
          <p:cNvSpPr txBox="1">
            <a:spLocks noGrp="1"/>
          </p:cNvSpPr>
          <p:nvPr>
            <p:ph type="title"/>
          </p:nvPr>
        </p:nvSpPr>
        <p:spPr>
          <a:xfrm>
            <a:off x="0" y="1"/>
            <a:ext cx="9144000" cy="772800"/>
          </a:xfrm>
          <a:prstGeom prst="rect">
            <a:avLst/>
          </a:prstGeom>
          <a:solidFill>
            <a:srgbClr val="B1D6F1"/>
          </a:solid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SzPts val="4400"/>
              <a:buNone/>
            </a:pPr>
            <a:r>
              <a:rPr lang="en-US" sz="4000">
                <a:latin typeface="Arial"/>
                <a:ea typeface="Arial"/>
                <a:cs typeface="Arial"/>
                <a:sym typeface="Arial"/>
              </a:rPr>
              <a:t>Effectiveness Defined</a:t>
            </a:r>
            <a:endParaRPr sz="4000">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gbfb39e305f_0_5"/>
          <p:cNvSpPr txBox="1">
            <a:spLocks noGrp="1"/>
          </p:cNvSpPr>
          <p:nvPr>
            <p:ph type="body" idx="1"/>
          </p:nvPr>
        </p:nvSpPr>
        <p:spPr>
          <a:xfrm>
            <a:off x="307025" y="1203825"/>
            <a:ext cx="5312400" cy="4963200"/>
          </a:xfrm>
          <a:prstGeom prst="rect">
            <a:avLst/>
          </a:prstGeom>
          <a:noFill/>
          <a:ln>
            <a:noFill/>
          </a:ln>
        </p:spPr>
        <p:txBody>
          <a:bodyPr spcFirstLastPara="1" wrap="square" lIns="45700" tIns="45700" rIns="45700" bIns="45700" anchor="ctr" anchorCtr="0">
            <a:normAutofit/>
          </a:bodyPr>
          <a:lstStyle/>
          <a:p>
            <a:pPr marL="457200" lvl="0" indent="-381000" algn="l" rtl="0">
              <a:lnSpc>
                <a:spcPct val="115000"/>
              </a:lnSpc>
              <a:spcBef>
                <a:spcPts val="0"/>
              </a:spcBef>
              <a:spcAft>
                <a:spcPts val="0"/>
              </a:spcAft>
              <a:buClr>
                <a:srgbClr val="666666"/>
              </a:buClr>
              <a:buSzPts val="2400"/>
              <a:buFont typeface="Arial"/>
              <a:buChar char="•"/>
            </a:pPr>
            <a:r>
              <a:rPr lang="en-US">
                <a:solidFill>
                  <a:srgbClr val="666666"/>
                </a:solidFill>
                <a:latin typeface="Arial"/>
                <a:ea typeface="Arial"/>
                <a:cs typeface="Arial"/>
                <a:sym typeface="Arial"/>
              </a:rPr>
              <a:t>HealthHIV developed first-of-its-kind HIV planning body assessment tools</a:t>
            </a:r>
            <a:endParaRPr>
              <a:solidFill>
                <a:srgbClr val="666666"/>
              </a:solidFill>
              <a:latin typeface="Arial"/>
              <a:ea typeface="Arial"/>
              <a:cs typeface="Arial"/>
              <a:sym typeface="Arial"/>
            </a:endParaRPr>
          </a:p>
          <a:p>
            <a:pPr marL="457200" lvl="0" indent="-381000" algn="l" rtl="0">
              <a:lnSpc>
                <a:spcPct val="115000"/>
              </a:lnSpc>
              <a:spcBef>
                <a:spcPts val="1000"/>
              </a:spcBef>
              <a:spcAft>
                <a:spcPts val="0"/>
              </a:spcAft>
              <a:buClr>
                <a:srgbClr val="666666"/>
              </a:buClr>
              <a:buSzPts val="2400"/>
              <a:buFont typeface="Arial"/>
              <a:buChar char="•"/>
            </a:pPr>
            <a:r>
              <a:rPr lang="en-US">
                <a:solidFill>
                  <a:srgbClr val="666666"/>
                </a:solidFill>
                <a:latin typeface="Arial"/>
                <a:ea typeface="Arial"/>
                <a:cs typeface="Arial"/>
                <a:sym typeface="Arial"/>
              </a:rPr>
              <a:t>Fielded with eight diverse HIV planning bodies over two years</a:t>
            </a:r>
            <a:endParaRPr>
              <a:solidFill>
                <a:srgbClr val="666666"/>
              </a:solidFill>
              <a:latin typeface="Arial"/>
              <a:ea typeface="Arial"/>
              <a:cs typeface="Arial"/>
              <a:sym typeface="Arial"/>
            </a:endParaRPr>
          </a:p>
          <a:p>
            <a:pPr marL="457200" lvl="0" indent="-381000" algn="l" rtl="0">
              <a:lnSpc>
                <a:spcPct val="115000"/>
              </a:lnSpc>
              <a:spcBef>
                <a:spcPts val="1000"/>
              </a:spcBef>
              <a:spcAft>
                <a:spcPts val="1000"/>
              </a:spcAft>
              <a:buClr>
                <a:srgbClr val="666666"/>
              </a:buClr>
              <a:buSzPts val="2400"/>
              <a:buFont typeface="Arial"/>
              <a:buChar char="•"/>
            </a:pPr>
            <a:r>
              <a:rPr lang="en-US" b="1">
                <a:solidFill>
                  <a:srgbClr val="666666"/>
                </a:solidFill>
                <a:latin typeface="Arial"/>
                <a:ea typeface="Arial"/>
                <a:cs typeface="Arial"/>
                <a:sym typeface="Arial"/>
              </a:rPr>
              <a:t>Rationale for tool: </a:t>
            </a:r>
            <a:r>
              <a:rPr lang="en-US">
                <a:solidFill>
                  <a:srgbClr val="666666"/>
                </a:solidFill>
                <a:latin typeface="Arial"/>
                <a:ea typeface="Arial"/>
                <a:cs typeface="Arial"/>
                <a:sym typeface="Arial"/>
              </a:rPr>
              <a:t>Gather community and HIV planning member insights and feedback to improve effectiveness of HIV planning</a:t>
            </a:r>
            <a:endParaRPr>
              <a:solidFill>
                <a:srgbClr val="666666"/>
              </a:solidFill>
              <a:latin typeface="Arial"/>
              <a:ea typeface="Arial"/>
              <a:cs typeface="Arial"/>
              <a:sym typeface="Arial"/>
            </a:endParaRPr>
          </a:p>
        </p:txBody>
      </p:sp>
      <p:sp>
        <p:nvSpPr>
          <p:cNvPr id="637" name="Google Shape;637;gbfb39e305f_0_5"/>
          <p:cNvSpPr txBox="1">
            <a:spLocks noGrp="1"/>
          </p:cNvSpPr>
          <p:nvPr>
            <p:ph type="title"/>
          </p:nvPr>
        </p:nvSpPr>
        <p:spPr>
          <a:xfrm>
            <a:off x="0" y="1"/>
            <a:ext cx="9144000" cy="772800"/>
          </a:xfrm>
          <a:prstGeom prst="rect">
            <a:avLst/>
          </a:prstGeom>
          <a:solidFill>
            <a:srgbClr val="B1D6F1"/>
          </a:solidFill>
          <a:ln>
            <a:noFill/>
          </a:ln>
        </p:spPr>
        <p:txBody>
          <a:bodyPr spcFirstLastPara="1" wrap="square" lIns="45700" tIns="45700" rIns="45700" bIns="45700" anchor="ctr" anchorCtr="0">
            <a:noAutofit/>
          </a:bodyPr>
          <a:lstStyle/>
          <a:p>
            <a:pPr marL="0" lvl="0" indent="0" algn="ctr" rtl="0">
              <a:lnSpc>
                <a:spcPct val="100000"/>
              </a:lnSpc>
              <a:spcBef>
                <a:spcPts val="0"/>
              </a:spcBef>
              <a:spcAft>
                <a:spcPts val="0"/>
              </a:spcAft>
              <a:buClr>
                <a:schemeClr val="dk1"/>
              </a:buClr>
              <a:buSzPts val="1620"/>
              <a:buFont typeface="Arial"/>
              <a:buNone/>
            </a:pPr>
            <a:r>
              <a:rPr lang="en-US" sz="3659">
                <a:latin typeface="Arial"/>
                <a:ea typeface="Arial"/>
                <a:cs typeface="Arial"/>
                <a:sym typeface="Arial"/>
              </a:rPr>
              <a:t>Solution: HIV Planning Body Assessment</a:t>
            </a:r>
            <a:endParaRPr sz="3659">
              <a:latin typeface="Arial"/>
              <a:ea typeface="Arial"/>
              <a:cs typeface="Arial"/>
              <a:sym typeface="Arial"/>
            </a:endParaRPr>
          </a:p>
        </p:txBody>
      </p:sp>
      <p:pic>
        <p:nvPicPr>
          <p:cNvPr id="638" name="Google Shape;638;gbfb39e305f_0_5" descr="Screenshot of the first page of HealthHIV's Planning Body Assessment Survey Guide displaying the first three questions about member information. " title="HealthHIV's Planning Body Assessment Survey Guide"/>
          <p:cNvPicPr preferRelativeResize="0"/>
          <p:nvPr/>
        </p:nvPicPr>
        <p:blipFill rotWithShape="1">
          <a:blip r:embed="rId3">
            <a:alphaModFix/>
          </a:blip>
          <a:srcRect l="1666" t="1185" r="1945" b="1612"/>
          <a:stretch/>
        </p:blipFill>
        <p:spPr>
          <a:xfrm>
            <a:off x="5619300" y="1203825"/>
            <a:ext cx="2743200" cy="3574612"/>
          </a:xfrm>
          <a:prstGeom prst="rect">
            <a:avLst/>
          </a:prstGeom>
          <a:noFill/>
          <a:ln>
            <a:noFill/>
          </a:ln>
          <a:effectLst>
            <a:outerShdw blurRad="57150" dist="19050" dir="5400000" algn="bl" rotWithShape="0">
              <a:srgbClr val="000000">
                <a:alpha val="49411"/>
              </a:srgbClr>
            </a:outerShdw>
          </a:effectLst>
        </p:spPr>
      </p:pic>
      <p:pic>
        <p:nvPicPr>
          <p:cNvPr id="639" name="Google Shape;639;gbfb39e305f_0_5" descr="Screenshot of the first page of HealthHIV's Planning Body Assessment Key Informant Interview Guide including questions on the informant's background, current role, and the body's effectiveness." title="HealthHIV's Planning Body Assessment Key Informant Interview Guide"/>
          <p:cNvPicPr preferRelativeResize="0"/>
          <p:nvPr/>
        </p:nvPicPr>
        <p:blipFill rotWithShape="1">
          <a:blip r:embed="rId4">
            <a:alphaModFix/>
          </a:blip>
          <a:srcRect l="1773" t="1185" r="1839" b="1612"/>
          <a:stretch/>
        </p:blipFill>
        <p:spPr>
          <a:xfrm>
            <a:off x="6272975" y="2625975"/>
            <a:ext cx="2654174" cy="3458602"/>
          </a:xfrm>
          <a:prstGeom prst="rect">
            <a:avLst/>
          </a:prstGeom>
          <a:noFill/>
          <a:ln>
            <a:noFill/>
          </a:ln>
          <a:effectLst>
            <a:outerShdw blurRad="57150" dist="19050" dir="5400000" algn="bl" rotWithShape="0">
              <a:srgbClr val="000000">
                <a:alpha val="49411"/>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gc6567d3bc9_0_459"/>
          <p:cNvSpPr txBox="1">
            <a:spLocks noGrp="1"/>
          </p:cNvSpPr>
          <p:nvPr>
            <p:ph type="title"/>
          </p:nvPr>
        </p:nvSpPr>
        <p:spPr>
          <a:xfrm>
            <a:off x="0" y="1"/>
            <a:ext cx="9144000" cy="772800"/>
          </a:xfrm>
          <a:prstGeom prst="rect">
            <a:avLst/>
          </a:prstGeom>
          <a:solidFill>
            <a:srgbClr val="B1D6F1"/>
          </a:solid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SzPts val="4400"/>
              <a:buNone/>
            </a:pPr>
            <a:r>
              <a:rPr lang="en-US" sz="4000">
                <a:latin typeface="Arial"/>
                <a:ea typeface="Arial"/>
                <a:cs typeface="Arial"/>
                <a:sym typeface="Arial"/>
              </a:rPr>
              <a:t>Assessment Tools</a:t>
            </a:r>
            <a:endParaRPr sz="4000">
              <a:latin typeface="Arial"/>
              <a:ea typeface="Arial"/>
              <a:cs typeface="Arial"/>
              <a:sym typeface="Arial"/>
            </a:endParaRPr>
          </a:p>
        </p:txBody>
      </p:sp>
      <p:grpSp>
        <p:nvGrpSpPr>
          <p:cNvPr id="645" name="Google Shape;645;gc6567d3bc9_0_459"/>
          <p:cNvGrpSpPr/>
          <p:nvPr/>
        </p:nvGrpSpPr>
        <p:grpSpPr>
          <a:xfrm>
            <a:off x="559225" y="1453325"/>
            <a:ext cx="8025952" cy="4422925"/>
            <a:chOff x="1288333" y="1167"/>
            <a:chExt cx="8412066" cy="4348992"/>
          </a:xfrm>
        </p:grpSpPr>
        <p:sp>
          <p:nvSpPr>
            <p:cNvPr id="646" name="Google Shape;646;gc6567d3bc9_0_459"/>
            <p:cNvSpPr/>
            <p:nvPr/>
          </p:nvSpPr>
          <p:spPr>
            <a:xfrm rot="10800000">
              <a:off x="2234259" y="1167"/>
              <a:ext cx="6993000" cy="1892100"/>
            </a:xfrm>
            <a:prstGeom prst="homePlate">
              <a:avLst>
                <a:gd name="adj" fmla="val 50000"/>
              </a:avLst>
            </a:prstGeom>
            <a:solidFill>
              <a:srgbClr val="65B3B6"/>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gc6567d3bc9_0_459"/>
            <p:cNvSpPr txBox="1"/>
            <p:nvPr/>
          </p:nvSpPr>
          <p:spPr>
            <a:xfrm>
              <a:off x="2707390" y="1167"/>
              <a:ext cx="6993000" cy="1986300"/>
            </a:xfrm>
            <a:prstGeom prst="rect">
              <a:avLst/>
            </a:prstGeom>
            <a:solidFill>
              <a:schemeClr val="accent1"/>
            </a:solidFill>
            <a:ln>
              <a:noFill/>
            </a:ln>
          </p:spPr>
          <p:txBody>
            <a:bodyPr spcFirstLastPara="1" wrap="square" lIns="834350" tIns="106675" rIns="199125" bIns="106675" anchor="ctr" anchorCtr="0">
              <a:noAutofit/>
            </a:bodyPr>
            <a:lstStyle/>
            <a:p>
              <a:pPr marL="0" marR="0" lvl="0" indent="0" algn="l" rtl="0">
                <a:lnSpc>
                  <a:spcPct val="90000"/>
                </a:lnSpc>
                <a:spcBef>
                  <a:spcPts val="0"/>
                </a:spcBef>
                <a:spcAft>
                  <a:spcPts val="0"/>
                </a:spcAft>
                <a:buClr>
                  <a:srgbClr val="FFFFFF"/>
                </a:buClr>
                <a:buSzPts val="2800"/>
                <a:buFont typeface="Calibri"/>
                <a:buNone/>
              </a:pPr>
              <a:r>
                <a:rPr lang="en-US" sz="2600" b="1" i="0" u="none" strike="noStrike" cap="none">
                  <a:solidFill>
                    <a:srgbClr val="FFFFFF"/>
                  </a:solidFill>
                  <a:latin typeface="Calibri"/>
                  <a:ea typeface="Calibri"/>
                  <a:cs typeface="Calibri"/>
                  <a:sym typeface="Calibri"/>
                </a:rPr>
                <a:t>Anonymous Survey</a:t>
              </a:r>
              <a:endParaRPr sz="1200" b="0" i="0" u="none" strike="noStrike" cap="none">
                <a:solidFill>
                  <a:srgbClr val="000000"/>
                </a:solidFill>
                <a:latin typeface="Arial"/>
                <a:ea typeface="Arial"/>
                <a:cs typeface="Arial"/>
                <a:sym typeface="Arial"/>
              </a:endParaRPr>
            </a:p>
            <a:p>
              <a:pPr marL="457200" marR="0" lvl="0" indent="-368300" algn="l" rtl="0">
                <a:lnSpc>
                  <a:spcPct val="90000"/>
                </a:lnSpc>
                <a:spcBef>
                  <a:spcPts val="0"/>
                </a:spcBef>
                <a:spcAft>
                  <a:spcPts val="0"/>
                </a:spcAft>
                <a:buClr>
                  <a:srgbClr val="FFFFFF"/>
                </a:buClr>
                <a:buSzPts val="2200"/>
                <a:buFont typeface="Calibri"/>
                <a:buChar char="●"/>
              </a:pPr>
              <a:r>
                <a:rPr lang="en-US" sz="2200" b="0" i="0" u="none" strike="noStrike" cap="none">
                  <a:solidFill>
                    <a:srgbClr val="FFFFFF"/>
                  </a:solidFill>
                  <a:latin typeface="Calibri"/>
                  <a:ea typeface="Calibri"/>
                  <a:cs typeface="Calibri"/>
                  <a:sym typeface="Calibri"/>
                </a:rPr>
                <a:t>All members and key stakeholder</a:t>
              </a:r>
              <a:r>
                <a:rPr lang="en-US" sz="2200">
                  <a:solidFill>
                    <a:srgbClr val="FFFFFF"/>
                  </a:solidFill>
                  <a:latin typeface="Calibri"/>
                  <a:ea typeface="Calibri"/>
                  <a:cs typeface="Calibri"/>
                  <a:sym typeface="Calibri"/>
                </a:rPr>
                <a:t>s</a:t>
              </a:r>
              <a:endParaRPr sz="2200">
                <a:solidFill>
                  <a:srgbClr val="FFFFFF"/>
                </a:solidFill>
                <a:latin typeface="Calibri"/>
                <a:ea typeface="Calibri"/>
                <a:cs typeface="Calibri"/>
                <a:sym typeface="Calibri"/>
              </a:endParaRPr>
            </a:p>
            <a:p>
              <a:pPr marL="457200" marR="0" lvl="0" indent="-368300" algn="l" rtl="0">
                <a:lnSpc>
                  <a:spcPct val="90000"/>
                </a:lnSpc>
                <a:spcBef>
                  <a:spcPts val="0"/>
                </a:spcBef>
                <a:spcAft>
                  <a:spcPts val="0"/>
                </a:spcAft>
                <a:buClr>
                  <a:srgbClr val="FFFFFF"/>
                </a:buClr>
                <a:buSzPts val="2200"/>
                <a:buFont typeface="Calibri"/>
                <a:buChar char="●"/>
              </a:pPr>
              <a:r>
                <a:rPr lang="en-US" sz="2200" b="0" i="0" u="none" strike="noStrike" cap="none">
                  <a:solidFill>
                    <a:srgbClr val="FFFFFF"/>
                  </a:solidFill>
                  <a:latin typeface="Calibri"/>
                  <a:ea typeface="Calibri"/>
                  <a:cs typeface="Calibri"/>
                  <a:sym typeface="Calibri"/>
                </a:rPr>
                <a:t>40 questions (multiple choice and open ended)</a:t>
              </a:r>
              <a:endParaRPr sz="1200"/>
            </a:p>
            <a:p>
              <a:pPr marL="457200" marR="0" lvl="0" indent="-368300" algn="l" rtl="0">
                <a:lnSpc>
                  <a:spcPct val="90000"/>
                </a:lnSpc>
                <a:spcBef>
                  <a:spcPts val="0"/>
                </a:spcBef>
                <a:spcAft>
                  <a:spcPts val="0"/>
                </a:spcAft>
                <a:buClr>
                  <a:srgbClr val="FFFFFF"/>
                </a:buClr>
                <a:buSzPts val="2200"/>
                <a:buFont typeface="Calibri"/>
                <a:buChar char="●"/>
              </a:pPr>
              <a:r>
                <a:rPr lang="en-US" sz="2200" b="0" i="0" u="none" strike="noStrike" cap="none">
                  <a:solidFill>
                    <a:srgbClr val="FFFFFF"/>
                  </a:solidFill>
                  <a:latin typeface="Calibri"/>
                  <a:ea typeface="Calibri"/>
                  <a:cs typeface="Calibri"/>
                  <a:sym typeface="Calibri"/>
                </a:rPr>
                <a:t>Fielded online (via SurveyMonkey</a:t>
              </a:r>
              <a:r>
                <a:rPr lang="en-US" sz="2200" b="0" i="0" u="none" strike="noStrike" cap="none" baseline="30000">
                  <a:solidFill>
                    <a:srgbClr val="FFFFFF"/>
                  </a:solidFill>
                  <a:latin typeface="Calibri"/>
                  <a:ea typeface="Calibri"/>
                  <a:cs typeface="Calibri"/>
                  <a:sym typeface="Calibri"/>
                </a:rPr>
                <a:t>TM</a:t>
              </a:r>
              <a:r>
                <a:rPr lang="en-US" sz="2200" b="0" i="0" u="none" strike="noStrike" cap="none">
                  <a:solidFill>
                    <a:srgbClr val="FFFFFF"/>
                  </a:solidFill>
                  <a:latin typeface="Calibri"/>
                  <a:ea typeface="Calibri"/>
                  <a:cs typeface="Calibri"/>
                  <a:sym typeface="Calibri"/>
                </a:rPr>
                <a:t>)</a:t>
              </a:r>
              <a:endParaRPr sz="2200" b="1" i="0" u="none" strike="noStrike" cap="none">
                <a:solidFill>
                  <a:srgbClr val="FFFFFF"/>
                </a:solidFill>
                <a:latin typeface="Calibri"/>
                <a:ea typeface="Calibri"/>
                <a:cs typeface="Calibri"/>
                <a:sym typeface="Calibri"/>
              </a:endParaRPr>
            </a:p>
          </p:txBody>
        </p:sp>
        <p:sp>
          <p:nvSpPr>
            <p:cNvPr id="648" name="Google Shape;648;gc6567d3bc9_0_459"/>
            <p:cNvSpPr/>
            <p:nvPr/>
          </p:nvSpPr>
          <p:spPr>
            <a:xfrm>
              <a:off x="1288333" y="149669"/>
              <a:ext cx="1892100" cy="1689300"/>
            </a:xfrm>
            <a:prstGeom prst="ellipse">
              <a:avLst/>
            </a:prstGeom>
            <a:solidFill>
              <a:srgbClr val="9CC2E5"/>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gc6567d3bc9_0_459"/>
            <p:cNvSpPr/>
            <p:nvPr/>
          </p:nvSpPr>
          <p:spPr>
            <a:xfrm rot="10800000">
              <a:off x="2234259" y="2458059"/>
              <a:ext cx="6993000" cy="1892100"/>
            </a:xfrm>
            <a:prstGeom prst="homePlate">
              <a:avLst>
                <a:gd name="adj" fmla="val 50000"/>
              </a:avLst>
            </a:prstGeom>
            <a:solidFill>
              <a:srgbClr val="65B3B6"/>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gc6567d3bc9_0_459"/>
            <p:cNvSpPr txBox="1"/>
            <p:nvPr/>
          </p:nvSpPr>
          <p:spPr>
            <a:xfrm>
              <a:off x="2707399" y="2458058"/>
              <a:ext cx="6993000" cy="1892100"/>
            </a:xfrm>
            <a:prstGeom prst="rect">
              <a:avLst/>
            </a:prstGeom>
            <a:solidFill>
              <a:schemeClr val="accent1"/>
            </a:solidFill>
            <a:ln>
              <a:noFill/>
            </a:ln>
          </p:spPr>
          <p:txBody>
            <a:bodyPr spcFirstLastPara="1" wrap="square" lIns="834350" tIns="106675" rIns="199125" bIns="106675" anchor="ctr" anchorCtr="0">
              <a:noAutofit/>
            </a:bodyPr>
            <a:lstStyle/>
            <a:p>
              <a:pPr marL="0" marR="0" lvl="0" indent="0" algn="l" rtl="0">
                <a:lnSpc>
                  <a:spcPct val="90000"/>
                </a:lnSpc>
                <a:spcBef>
                  <a:spcPts val="0"/>
                </a:spcBef>
                <a:spcAft>
                  <a:spcPts val="0"/>
                </a:spcAft>
                <a:buClr>
                  <a:srgbClr val="FFFFFF"/>
                </a:buClr>
                <a:buSzPts val="2800"/>
                <a:buFont typeface="Calibri"/>
                <a:buNone/>
              </a:pPr>
              <a:r>
                <a:rPr lang="en-US" sz="2500" b="1" i="0" u="none" strike="noStrike" cap="none">
                  <a:solidFill>
                    <a:srgbClr val="FFFFFF"/>
                  </a:solidFill>
                  <a:latin typeface="Calibri"/>
                  <a:ea typeface="Calibri"/>
                  <a:cs typeface="Calibri"/>
                  <a:sym typeface="Calibri"/>
                </a:rPr>
                <a:t>Key Informant Interviews (KIIs</a:t>
              </a:r>
              <a:r>
                <a:rPr lang="en-US" sz="2500" b="1">
                  <a:solidFill>
                    <a:srgbClr val="FFFFFF"/>
                  </a:solidFill>
                  <a:latin typeface="Calibri"/>
                  <a:ea typeface="Calibri"/>
                  <a:cs typeface="Calibri"/>
                  <a:sym typeface="Calibri"/>
                </a:rPr>
                <a:t>)</a:t>
              </a:r>
              <a:endParaRPr sz="2500" b="1">
                <a:solidFill>
                  <a:srgbClr val="FFFFFF"/>
                </a:solidFill>
                <a:latin typeface="Calibri"/>
                <a:ea typeface="Calibri"/>
                <a:cs typeface="Calibri"/>
                <a:sym typeface="Calibri"/>
              </a:endParaRPr>
            </a:p>
            <a:p>
              <a:pPr marL="457200" marR="0" lvl="0" indent="-361950" algn="l" rtl="0">
                <a:lnSpc>
                  <a:spcPct val="90000"/>
                </a:lnSpc>
                <a:spcBef>
                  <a:spcPts val="0"/>
                </a:spcBef>
                <a:spcAft>
                  <a:spcPts val="0"/>
                </a:spcAft>
                <a:buClr>
                  <a:srgbClr val="FFFFFF"/>
                </a:buClr>
                <a:buSzPts val="2100"/>
                <a:buFont typeface="Calibri"/>
                <a:buChar char="●"/>
              </a:pPr>
              <a:r>
                <a:rPr lang="en-US" sz="2100" b="0" i="0" u="none" strike="noStrike" cap="none">
                  <a:solidFill>
                    <a:srgbClr val="FFFFFF"/>
                  </a:solidFill>
                  <a:latin typeface="Calibri"/>
                  <a:ea typeface="Calibri"/>
                  <a:cs typeface="Calibri"/>
                  <a:sym typeface="Calibri"/>
                </a:rPr>
                <a:t>6-8 members selected with diverse perspectives  </a:t>
              </a:r>
              <a:endParaRPr sz="2100">
                <a:solidFill>
                  <a:srgbClr val="FFFFFF"/>
                </a:solidFill>
                <a:latin typeface="Calibri"/>
                <a:ea typeface="Calibri"/>
                <a:cs typeface="Calibri"/>
                <a:sym typeface="Calibri"/>
              </a:endParaRPr>
            </a:p>
            <a:p>
              <a:pPr marL="457200" marR="0" lvl="0" indent="-361950" algn="l" rtl="0">
                <a:lnSpc>
                  <a:spcPct val="90000"/>
                </a:lnSpc>
                <a:spcBef>
                  <a:spcPts val="0"/>
                </a:spcBef>
                <a:spcAft>
                  <a:spcPts val="0"/>
                </a:spcAft>
                <a:buClr>
                  <a:srgbClr val="FFFFFF"/>
                </a:buClr>
                <a:buSzPts val="2100"/>
                <a:buFont typeface="Calibri"/>
                <a:buChar char="●"/>
              </a:pPr>
              <a:r>
                <a:rPr lang="en-US" sz="2100" b="0" i="0" u="none" strike="noStrike" cap="none">
                  <a:solidFill>
                    <a:srgbClr val="FFFFFF"/>
                  </a:solidFill>
                  <a:latin typeface="Calibri"/>
                  <a:ea typeface="Calibri"/>
                  <a:cs typeface="Calibri"/>
                  <a:sym typeface="Calibri"/>
                </a:rPr>
                <a:t>28 open ended questions</a:t>
              </a:r>
              <a:endParaRPr sz="1100"/>
            </a:p>
            <a:p>
              <a:pPr marL="457200" marR="0" lvl="0" indent="-361950" algn="l" rtl="0">
                <a:lnSpc>
                  <a:spcPct val="90000"/>
                </a:lnSpc>
                <a:spcBef>
                  <a:spcPts val="0"/>
                </a:spcBef>
                <a:spcAft>
                  <a:spcPts val="0"/>
                </a:spcAft>
                <a:buClr>
                  <a:srgbClr val="FFFFFF"/>
                </a:buClr>
                <a:buSzPts val="2100"/>
                <a:buFont typeface="Calibri"/>
                <a:buChar char="●"/>
              </a:pPr>
              <a:r>
                <a:rPr lang="en-US" sz="2100" b="0" i="0" u="none" strike="noStrike" cap="none">
                  <a:solidFill>
                    <a:srgbClr val="FFFFFF"/>
                  </a:solidFill>
                  <a:latin typeface="Calibri"/>
                  <a:ea typeface="Calibri"/>
                  <a:cs typeface="Calibri"/>
                  <a:sym typeface="Calibri"/>
                </a:rPr>
                <a:t>Conducted by phone in 60 minutes</a:t>
              </a:r>
              <a:endParaRPr sz="1100" b="0" i="0" u="none" strike="noStrike" cap="none">
                <a:solidFill>
                  <a:srgbClr val="000000"/>
                </a:solidFill>
                <a:latin typeface="Arial"/>
                <a:ea typeface="Arial"/>
                <a:cs typeface="Arial"/>
                <a:sym typeface="Arial"/>
              </a:endParaRPr>
            </a:p>
          </p:txBody>
        </p:sp>
        <p:sp>
          <p:nvSpPr>
            <p:cNvPr id="651" name="Google Shape;651;gc6567d3bc9_0_459"/>
            <p:cNvSpPr/>
            <p:nvPr/>
          </p:nvSpPr>
          <p:spPr>
            <a:xfrm>
              <a:off x="1344446" y="2522272"/>
              <a:ext cx="1892100" cy="1689300"/>
            </a:xfrm>
            <a:prstGeom prst="ellipse">
              <a:avLst/>
            </a:prstGeom>
            <a:solidFill>
              <a:srgbClr val="9CC2E5"/>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652" name="Google Shape;652;gc6567d3bc9_0_459" descr="Questions"/>
          <p:cNvPicPr preferRelativeResize="0"/>
          <p:nvPr/>
        </p:nvPicPr>
        <p:blipFill rotWithShape="1">
          <a:blip r:embed="rId3">
            <a:alphaModFix/>
          </a:blip>
          <a:srcRect/>
          <a:stretch/>
        </p:blipFill>
        <p:spPr>
          <a:xfrm>
            <a:off x="963938" y="4296802"/>
            <a:ext cx="1102900" cy="1159000"/>
          </a:xfrm>
          <a:prstGeom prst="rect">
            <a:avLst/>
          </a:prstGeom>
          <a:noFill/>
          <a:ln>
            <a:noFill/>
          </a:ln>
        </p:spPr>
      </p:pic>
      <p:pic>
        <p:nvPicPr>
          <p:cNvPr id="653" name="Google Shape;653;gc6567d3bc9_0_459" descr="List"/>
          <p:cNvPicPr preferRelativeResize="0"/>
          <p:nvPr/>
        </p:nvPicPr>
        <p:blipFill rotWithShape="1">
          <a:blip r:embed="rId4">
            <a:alphaModFix/>
          </a:blip>
          <a:srcRect/>
          <a:stretch/>
        </p:blipFill>
        <p:spPr>
          <a:xfrm>
            <a:off x="832963" y="1820462"/>
            <a:ext cx="1185525" cy="12762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gc6567d3bc9_0_454"/>
          <p:cNvSpPr txBox="1">
            <a:spLocks noGrp="1"/>
          </p:cNvSpPr>
          <p:nvPr>
            <p:ph type="body" idx="1"/>
          </p:nvPr>
        </p:nvSpPr>
        <p:spPr>
          <a:xfrm>
            <a:off x="516975" y="1155450"/>
            <a:ext cx="8218200" cy="4990500"/>
          </a:xfrm>
          <a:prstGeom prst="rect">
            <a:avLst/>
          </a:prstGeom>
          <a:noFill/>
          <a:ln>
            <a:noFill/>
          </a:ln>
        </p:spPr>
        <p:txBody>
          <a:bodyPr spcFirstLastPara="1" wrap="square" lIns="45700" tIns="45700" rIns="45700" bIns="45700" anchor="t" anchorCtr="0">
            <a:normAutofit lnSpcReduction="10000"/>
          </a:bodyPr>
          <a:lstStyle/>
          <a:p>
            <a:pPr marL="0" lvl="0" indent="0" algn="l" rtl="0">
              <a:lnSpc>
                <a:spcPct val="100000"/>
              </a:lnSpc>
              <a:spcBef>
                <a:spcPts val="0"/>
              </a:spcBef>
              <a:spcAft>
                <a:spcPts val="0"/>
              </a:spcAft>
              <a:buClr>
                <a:schemeClr val="dk1"/>
              </a:buClr>
              <a:buSzPts val="1100"/>
              <a:buFont typeface="Arial"/>
              <a:buNone/>
            </a:pPr>
            <a:r>
              <a:rPr lang="en-US" sz="2500">
                <a:solidFill>
                  <a:srgbClr val="666666"/>
                </a:solidFill>
                <a:latin typeface="Arial"/>
                <a:ea typeface="Arial"/>
                <a:cs typeface="Arial"/>
                <a:sym typeface="Arial"/>
              </a:rPr>
              <a:t>Areas of assessment:</a:t>
            </a:r>
            <a:endParaRPr sz="2500">
              <a:solidFill>
                <a:srgbClr val="666666"/>
              </a:solidFill>
              <a:latin typeface="Arial"/>
              <a:ea typeface="Arial"/>
              <a:cs typeface="Arial"/>
              <a:sym typeface="Arial"/>
            </a:endParaRPr>
          </a:p>
          <a:p>
            <a:pPr marL="457200" lvl="0" indent="-374650" algn="l" rtl="0">
              <a:lnSpc>
                <a:spcPct val="100000"/>
              </a:lnSpc>
              <a:spcBef>
                <a:spcPts val="1000"/>
              </a:spcBef>
              <a:spcAft>
                <a:spcPts val="0"/>
              </a:spcAft>
              <a:buClr>
                <a:srgbClr val="666666"/>
              </a:buClr>
              <a:buSzPts val="2300"/>
              <a:buFont typeface="Arial"/>
              <a:buChar char="●"/>
            </a:pPr>
            <a:r>
              <a:rPr lang="en-US" sz="2300">
                <a:solidFill>
                  <a:srgbClr val="666666"/>
                </a:solidFill>
                <a:latin typeface="Arial"/>
                <a:ea typeface="Arial"/>
                <a:cs typeface="Arial"/>
                <a:sym typeface="Arial"/>
              </a:rPr>
              <a:t>Membership demographics, background and skills</a:t>
            </a:r>
            <a:endParaRPr sz="2300">
              <a:solidFill>
                <a:srgbClr val="666666"/>
              </a:solidFill>
              <a:latin typeface="Arial"/>
              <a:ea typeface="Arial"/>
              <a:cs typeface="Arial"/>
              <a:sym typeface="Arial"/>
            </a:endParaRPr>
          </a:p>
          <a:p>
            <a:pPr marL="457200" lvl="0" indent="-374650" algn="l" rtl="0">
              <a:lnSpc>
                <a:spcPct val="100000"/>
              </a:lnSpc>
              <a:spcBef>
                <a:spcPts val="1000"/>
              </a:spcBef>
              <a:spcAft>
                <a:spcPts val="0"/>
              </a:spcAft>
              <a:buClr>
                <a:srgbClr val="666666"/>
              </a:buClr>
              <a:buSzPts val="2300"/>
              <a:buFont typeface="Arial"/>
              <a:buChar char="●"/>
            </a:pPr>
            <a:r>
              <a:rPr lang="en-US" sz="2300">
                <a:solidFill>
                  <a:srgbClr val="666666"/>
                </a:solidFill>
                <a:latin typeface="Arial"/>
                <a:ea typeface="Arial"/>
                <a:cs typeface="Arial"/>
                <a:sym typeface="Arial"/>
              </a:rPr>
              <a:t>Member engagement and understanding of role</a:t>
            </a:r>
            <a:endParaRPr sz="2300">
              <a:solidFill>
                <a:srgbClr val="666666"/>
              </a:solidFill>
              <a:latin typeface="Arial"/>
              <a:ea typeface="Arial"/>
              <a:cs typeface="Arial"/>
              <a:sym typeface="Arial"/>
            </a:endParaRPr>
          </a:p>
          <a:p>
            <a:pPr marL="457200" lvl="0" indent="-374650" algn="l" rtl="0">
              <a:lnSpc>
                <a:spcPct val="100000"/>
              </a:lnSpc>
              <a:spcBef>
                <a:spcPts val="1000"/>
              </a:spcBef>
              <a:spcAft>
                <a:spcPts val="0"/>
              </a:spcAft>
              <a:buClr>
                <a:srgbClr val="666666"/>
              </a:buClr>
              <a:buSzPts val="2300"/>
              <a:buFont typeface="Arial"/>
              <a:buChar char="●"/>
            </a:pPr>
            <a:r>
              <a:rPr lang="en-US" sz="2300">
                <a:solidFill>
                  <a:srgbClr val="666666"/>
                </a:solidFill>
                <a:latin typeface="Arial"/>
                <a:ea typeface="Arial"/>
                <a:cs typeface="Arial"/>
                <a:sym typeface="Arial"/>
              </a:rPr>
              <a:t>Planning body structure &amp; policies</a:t>
            </a:r>
            <a:endParaRPr sz="2300">
              <a:solidFill>
                <a:srgbClr val="666666"/>
              </a:solidFill>
              <a:latin typeface="Arial"/>
              <a:ea typeface="Arial"/>
              <a:cs typeface="Arial"/>
              <a:sym typeface="Arial"/>
            </a:endParaRPr>
          </a:p>
          <a:p>
            <a:pPr marL="457200" lvl="0" indent="-374650" algn="l" rtl="0">
              <a:lnSpc>
                <a:spcPct val="100000"/>
              </a:lnSpc>
              <a:spcBef>
                <a:spcPts val="1000"/>
              </a:spcBef>
              <a:spcAft>
                <a:spcPts val="0"/>
              </a:spcAft>
              <a:buClr>
                <a:srgbClr val="666666"/>
              </a:buClr>
              <a:buSzPts val="2300"/>
              <a:buFont typeface="Arial"/>
              <a:buChar char="●"/>
            </a:pPr>
            <a:r>
              <a:rPr lang="en-US" sz="2300">
                <a:solidFill>
                  <a:srgbClr val="666666"/>
                </a:solidFill>
                <a:latin typeface="Arial"/>
                <a:ea typeface="Arial"/>
                <a:cs typeface="Arial"/>
                <a:sym typeface="Arial"/>
              </a:rPr>
              <a:t>Recruitment and orientation activities</a:t>
            </a:r>
            <a:endParaRPr sz="2300">
              <a:solidFill>
                <a:srgbClr val="666666"/>
              </a:solidFill>
              <a:latin typeface="Arial"/>
              <a:ea typeface="Arial"/>
              <a:cs typeface="Arial"/>
              <a:sym typeface="Arial"/>
            </a:endParaRPr>
          </a:p>
          <a:p>
            <a:pPr marL="457200" lvl="0" indent="-374650" algn="l" rtl="0">
              <a:lnSpc>
                <a:spcPct val="100000"/>
              </a:lnSpc>
              <a:spcBef>
                <a:spcPts val="1000"/>
              </a:spcBef>
              <a:spcAft>
                <a:spcPts val="0"/>
              </a:spcAft>
              <a:buClr>
                <a:srgbClr val="666666"/>
              </a:buClr>
              <a:buSzPts val="2300"/>
              <a:buFont typeface="Arial"/>
              <a:buChar char="●"/>
            </a:pPr>
            <a:r>
              <a:rPr lang="en-US" sz="2300">
                <a:solidFill>
                  <a:srgbClr val="666666"/>
                </a:solidFill>
                <a:latin typeface="Arial"/>
                <a:ea typeface="Arial"/>
                <a:cs typeface="Arial"/>
                <a:sym typeface="Arial"/>
              </a:rPr>
              <a:t>Relationship with external stakeholders</a:t>
            </a:r>
            <a:endParaRPr sz="2300">
              <a:solidFill>
                <a:srgbClr val="666666"/>
              </a:solidFill>
              <a:latin typeface="Arial"/>
              <a:ea typeface="Arial"/>
              <a:cs typeface="Arial"/>
              <a:sym typeface="Arial"/>
            </a:endParaRPr>
          </a:p>
          <a:p>
            <a:pPr marL="457200" lvl="0" indent="-374650" algn="l" rtl="0">
              <a:lnSpc>
                <a:spcPct val="100000"/>
              </a:lnSpc>
              <a:spcBef>
                <a:spcPts val="1000"/>
              </a:spcBef>
              <a:spcAft>
                <a:spcPts val="0"/>
              </a:spcAft>
              <a:buClr>
                <a:srgbClr val="666666"/>
              </a:buClr>
              <a:buSzPts val="2300"/>
              <a:buFont typeface="Arial"/>
              <a:buChar char="●"/>
            </a:pPr>
            <a:r>
              <a:rPr lang="en-US" sz="2300">
                <a:solidFill>
                  <a:srgbClr val="666666"/>
                </a:solidFill>
                <a:latin typeface="Arial"/>
                <a:ea typeface="Arial"/>
                <a:cs typeface="Arial"/>
                <a:sym typeface="Arial"/>
              </a:rPr>
              <a:t>How </a:t>
            </a:r>
            <a:r>
              <a:rPr lang="en-US" sz="2300">
                <a:solidFill>
                  <a:srgbClr val="595959"/>
                </a:solidFill>
                <a:latin typeface="Arial"/>
                <a:ea typeface="Arial"/>
                <a:cs typeface="Arial"/>
                <a:sym typeface="Arial"/>
              </a:rPr>
              <a:t>Integrated HIV Prevention and Care Plan</a:t>
            </a:r>
            <a:r>
              <a:rPr lang="en-US" sz="2300">
                <a:solidFill>
                  <a:srgbClr val="FF0000"/>
                </a:solidFill>
                <a:latin typeface="Arial"/>
                <a:ea typeface="Arial"/>
                <a:cs typeface="Arial"/>
                <a:sym typeface="Arial"/>
              </a:rPr>
              <a:t> </a:t>
            </a:r>
            <a:r>
              <a:rPr lang="en-US" sz="2300">
                <a:solidFill>
                  <a:srgbClr val="666666"/>
                </a:solidFill>
                <a:latin typeface="Arial"/>
                <a:ea typeface="Arial"/>
                <a:cs typeface="Arial"/>
                <a:sym typeface="Arial"/>
              </a:rPr>
              <a:t>outcomes are measured</a:t>
            </a:r>
            <a:endParaRPr sz="2300">
              <a:solidFill>
                <a:srgbClr val="666666"/>
              </a:solidFill>
              <a:latin typeface="Arial"/>
              <a:ea typeface="Arial"/>
              <a:cs typeface="Arial"/>
              <a:sym typeface="Arial"/>
            </a:endParaRPr>
          </a:p>
          <a:p>
            <a:pPr marL="457200" lvl="0" indent="-374650" algn="l" rtl="0">
              <a:lnSpc>
                <a:spcPct val="100000"/>
              </a:lnSpc>
              <a:spcBef>
                <a:spcPts val="1000"/>
              </a:spcBef>
              <a:spcAft>
                <a:spcPts val="0"/>
              </a:spcAft>
              <a:buClr>
                <a:srgbClr val="666666"/>
              </a:buClr>
              <a:buSzPts val="2300"/>
              <a:buFont typeface="Arial"/>
              <a:buChar char="●"/>
            </a:pPr>
            <a:r>
              <a:rPr lang="en-US" sz="2300">
                <a:solidFill>
                  <a:srgbClr val="666666"/>
                </a:solidFill>
                <a:latin typeface="Arial"/>
                <a:ea typeface="Arial"/>
                <a:cs typeface="Arial"/>
                <a:sym typeface="Arial"/>
              </a:rPr>
              <a:t>Engagement in EHE</a:t>
            </a:r>
            <a:endParaRPr sz="2300">
              <a:solidFill>
                <a:srgbClr val="666666"/>
              </a:solidFill>
              <a:latin typeface="Arial"/>
              <a:ea typeface="Arial"/>
              <a:cs typeface="Arial"/>
              <a:sym typeface="Arial"/>
            </a:endParaRPr>
          </a:p>
          <a:p>
            <a:pPr marL="457200" lvl="0" indent="-374650" algn="l" rtl="0">
              <a:lnSpc>
                <a:spcPct val="100000"/>
              </a:lnSpc>
              <a:spcBef>
                <a:spcPts val="1000"/>
              </a:spcBef>
              <a:spcAft>
                <a:spcPts val="0"/>
              </a:spcAft>
              <a:buClr>
                <a:srgbClr val="666666"/>
              </a:buClr>
              <a:buSzPts val="2300"/>
              <a:buFont typeface="Arial"/>
              <a:buChar char="●"/>
            </a:pPr>
            <a:r>
              <a:rPr lang="en-US" sz="2300">
                <a:solidFill>
                  <a:srgbClr val="666666"/>
                </a:solidFill>
                <a:latin typeface="Arial"/>
                <a:ea typeface="Arial"/>
                <a:cs typeface="Arial"/>
                <a:sym typeface="Arial"/>
              </a:rPr>
              <a:t>Key successes and areas for improvement</a:t>
            </a:r>
            <a:endParaRPr sz="2300">
              <a:solidFill>
                <a:srgbClr val="666666"/>
              </a:solidFill>
              <a:latin typeface="Arial"/>
              <a:ea typeface="Arial"/>
              <a:cs typeface="Arial"/>
              <a:sym typeface="Arial"/>
            </a:endParaRPr>
          </a:p>
          <a:p>
            <a:pPr marL="457200" lvl="0" indent="-374650" algn="l" rtl="0">
              <a:lnSpc>
                <a:spcPct val="100000"/>
              </a:lnSpc>
              <a:spcBef>
                <a:spcPts val="1000"/>
              </a:spcBef>
              <a:spcAft>
                <a:spcPts val="1000"/>
              </a:spcAft>
              <a:buClr>
                <a:srgbClr val="666666"/>
              </a:buClr>
              <a:buSzPts val="2300"/>
              <a:buFont typeface="Arial"/>
              <a:buChar char="●"/>
            </a:pPr>
            <a:r>
              <a:rPr lang="en-US" sz="2300">
                <a:solidFill>
                  <a:srgbClr val="666666"/>
                </a:solidFill>
                <a:latin typeface="Arial"/>
                <a:ea typeface="Arial"/>
                <a:cs typeface="Arial"/>
                <a:sym typeface="Arial"/>
              </a:rPr>
              <a:t>Future goals/anticipated challenges</a:t>
            </a:r>
            <a:endParaRPr sz="2300">
              <a:latin typeface="Arial"/>
              <a:ea typeface="Arial"/>
              <a:cs typeface="Arial"/>
              <a:sym typeface="Arial"/>
            </a:endParaRPr>
          </a:p>
        </p:txBody>
      </p:sp>
      <p:sp>
        <p:nvSpPr>
          <p:cNvPr id="659" name="Google Shape;659;gc6567d3bc9_0_454"/>
          <p:cNvSpPr txBox="1">
            <a:spLocks noGrp="1"/>
          </p:cNvSpPr>
          <p:nvPr>
            <p:ph type="title"/>
          </p:nvPr>
        </p:nvSpPr>
        <p:spPr>
          <a:xfrm>
            <a:off x="0" y="1"/>
            <a:ext cx="9144000" cy="772800"/>
          </a:xfrm>
          <a:prstGeom prst="rect">
            <a:avLst/>
          </a:prstGeom>
          <a:solidFill>
            <a:srgbClr val="B1D6F1"/>
          </a:solid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SzPts val="4400"/>
              <a:buNone/>
            </a:pPr>
            <a:r>
              <a:rPr lang="en-US" sz="4000">
                <a:latin typeface="Arial"/>
                <a:ea typeface="Arial"/>
                <a:cs typeface="Arial"/>
                <a:sym typeface="Arial"/>
              </a:rPr>
              <a:t>Assessment Topics</a:t>
            </a:r>
            <a:endParaRPr sz="4000">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gc6567d3bc9_0_476"/>
          <p:cNvSpPr txBox="1">
            <a:spLocks noGrp="1"/>
          </p:cNvSpPr>
          <p:nvPr>
            <p:ph type="title"/>
          </p:nvPr>
        </p:nvSpPr>
        <p:spPr>
          <a:xfrm>
            <a:off x="0" y="1"/>
            <a:ext cx="9144000" cy="772800"/>
          </a:xfrm>
          <a:prstGeom prst="rect">
            <a:avLst/>
          </a:prstGeom>
          <a:solidFill>
            <a:srgbClr val="B1D6F1"/>
          </a:solid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SzPts val="4400"/>
              <a:buNone/>
            </a:pPr>
            <a:r>
              <a:rPr lang="en-US" sz="4000">
                <a:latin typeface="Arial"/>
                <a:ea typeface="Arial"/>
                <a:cs typeface="Arial"/>
                <a:sym typeface="Arial"/>
              </a:rPr>
              <a:t>Purpose of Assessment</a:t>
            </a:r>
            <a:endParaRPr sz="4000">
              <a:latin typeface="Arial"/>
              <a:ea typeface="Arial"/>
              <a:cs typeface="Arial"/>
              <a:sym typeface="Arial"/>
            </a:endParaRPr>
          </a:p>
        </p:txBody>
      </p:sp>
      <p:sp>
        <p:nvSpPr>
          <p:cNvPr id="665" name="Google Shape;665;gc6567d3bc9_0_476"/>
          <p:cNvSpPr/>
          <p:nvPr/>
        </p:nvSpPr>
        <p:spPr>
          <a:xfrm>
            <a:off x="517175" y="2620500"/>
            <a:ext cx="4065600" cy="3196800"/>
          </a:xfrm>
          <a:prstGeom prst="roundRect">
            <a:avLst>
              <a:gd name="adj" fmla="val 16667"/>
            </a:avLst>
          </a:prstGeom>
          <a:noFill/>
          <a:ln w="9525" cap="flat" cmpd="sng">
            <a:solidFill>
              <a:srgbClr val="073E8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5000"/>
              </a:lnSpc>
              <a:spcBef>
                <a:spcPts val="1000"/>
              </a:spcBef>
              <a:spcAft>
                <a:spcPts val="0"/>
              </a:spcAft>
              <a:buClr>
                <a:srgbClr val="000000"/>
              </a:buClr>
              <a:buSzPts val="1700"/>
              <a:buFont typeface="Arial"/>
              <a:buNone/>
            </a:pPr>
            <a:r>
              <a:rPr lang="en-US" sz="2000" b="0" i="0" u="none" strike="noStrike" cap="none">
                <a:solidFill>
                  <a:schemeClr val="lt2"/>
                </a:solidFill>
                <a:latin typeface="Arial"/>
                <a:ea typeface="Arial"/>
                <a:cs typeface="Arial"/>
                <a:sym typeface="Arial"/>
              </a:rPr>
              <a:t>Identify key strengths and areas</a:t>
            </a:r>
            <a:r>
              <a:rPr lang="en-US" sz="2000">
                <a:solidFill>
                  <a:schemeClr val="lt2"/>
                </a:solidFill>
              </a:rPr>
              <a:t> </a:t>
            </a:r>
            <a:r>
              <a:rPr lang="en-US" sz="2000" b="0" i="0" u="none" strike="noStrike" cap="none">
                <a:solidFill>
                  <a:schemeClr val="lt2"/>
                </a:solidFill>
                <a:latin typeface="Arial"/>
                <a:ea typeface="Arial"/>
                <a:cs typeface="Arial"/>
                <a:sym typeface="Arial"/>
              </a:rPr>
              <a:t>for improvement related to the effectiveness of an HIV planning body’s:</a:t>
            </a:r>
            <a:endParaRPr sz="2000" b="0" i="0" u="none" strike="noStrike" cap="none">
              <a:solidFill>
                <a:schemeClr val="lt2"/>
              </a:solidFill>
              <a:latin typeface="Arial"/>
              <a:ea typeface="Arial"/>
              <a:cs typeface="Arial"/>
              <a:sym typeface="Arial"/>
            </a:endParaRPr>
          </a:p>
          <a:p>
            <a:pPr marL="457200" marR="0" lvl="0" indent="-355600" algn="l" rtl="0">
              <a:lnSpc>
                <a:spcPct val="95000"/>
              </a:lnSpc>
              <a:spcBef>
                <a:spcPts val="1600"/>
              </a:spcBef>
              <a:spcAft>
                <a:spcPts val="0"/>
              </a:spcAft>
              <a:buClr>
                <a:schemeClr val="lt2"/>
              </a:buClr>
              <a:buSzPts val="2000"/>
              <a:buFont typeface="Arial"/>
              <a:buChar char="●"/>
            </a:pPr>
            <a:r>
              <a:rPr lang="en-US" sz="2000">
                <a:solidFill>
                  <a:schemeClr val="lt2"/>
                </a:solidFill>
              </a:rPr>
              <a:t>O</a:t>
            </a:r>
            <a:r>
              <a:rPr lang="en-US" sz="2000" b="0" i="0" u="none" strike="noStrike" cap="none">
                <a:solidFill>
                  <a:schemeClr val="lt2"/>
                </a:solidFill>
                <a:latin typeface="Arial"/>
                <a:ea typeface="Arial"/>
                <a:cs typeface="Arial"/>
                <a:sym typeface="Arial"/>
              </a:rPr>
              <a:t>perating structure,</a:t>
            </a:r>
            <a:endParaRPr sz="2000" b="0" i="0" u="none" strike="noStrike" cap="none">
              <a:solidFill>
                <a:schemeClr val="lt2"/>
              </a:solidFill>
              <a:latin typeface="Arial"/>
              <a:ea typeface="Arial"/>
              <a:cs typeface="Arial"/>
              <a:sym typeface="Arial"/>
            </a:endParaRPr>
          </a:p>
          <a:p>
            <a:pPr marL="457200" marR="0" lvl="0" indent="-355600" algn="l" rtl="0">
              <a:lnSpc>
                <a:spcPct val="95000"/>
              </a:lnSpc>
              <a:spcBef>
                <a:spcPts val="0"/>
              </a:spcBef>
              <a:spcAft>
                <a:spcPts val="0"/>
              </a:spcAft>
              <a:buClr>
                <a:schemeClr val="lt2"/>
              </a:buClr>
              <a:buSzPts val="2000"/>
              <a:buFont typeface="Arial"/>
              <a:buChar char="●"/>
            </a:pPr>
            <a:r>
              <a:rPr lang="en-US" sz="2000">
                <a:solidFill>
                  <a:schemeClr val="lt2"/>
                </a:solidFill>
              </a:rPr>
              <a:t>P</a:t>
            </a:r>
            <a:r>
              <a:rPr lang="en-US" sz="2000" b="0" i="0" u="none" strike="noStrike" cap="none">
                <a:solidFill>
                  <a:schemeClr val="lt2"/>
                </a:solidFill>
                <a:latin typeface="Arial"/>
                <a:ea typeface="Arial"/>
                <a:cs typeface="Arial"/>
                <a:sym typeface="Arial"/>
              </a:rPr>
              <a:t>olicies and procedures,</a:t>
            </a:r>
            <a:endParaRPr sz="2000" b="0" i="0" u="none" strike="noStrike" cap="none">
              <a:solidFill>
                <a:schemeClr val="lt2"/>
              </a:solidFill>
              <a:latin typeface="Arial"/>
              <a:ea typeface="Arial"/>
              <a:cs typeface="Arial"/>
              <a:sym typeface="Arial"/>
            </a:endParaRPr>
          </a:p>
          <a:p>
            <a:pPr marL="457200" marR="0" lvl="0" indent="-355600" algn="l" rtl="0">
              <a:lnSpc>
                <a:spcPct val="95000"/>
              </a:lnSpc>
              <a:spcBef>
                <a:spcPts val="0"/>
              </a:spcBef>
              <a:spcAft>
                <a:spcPts val="0"/>
              </a:spcAft>
              <a:buClr>
                <a:schemeClr val="lt2"/>
              </a:buClr>
              <a:buSzPts val="2000"/>
              <a:buFont typeface="Arial"/>
              <a:buChar char="●"/>
            </a:pPr>
            <a:r>
              <a:rPr lang="en-US" sz="2000">
                <a:solidFill>
                  <a:schemeClr val="lt2"/>
                </a:solidFill>
              </a:rPr>
              <a:t>M</a:t>
            </a:r>
            <a:r>
              <a:rPr lang="en-US" sz="2000" b="0" i="0" u="none" strike="noStrike" cap="none">
                <a:solidFill>
                  <a:schemeClr val="lt2"/>
                </a:solidFill>
                <a:latin typeface="Arial"/>
                <a:ea typeface="Arial"/>
                <a:cs typeface="Arial"/>
                <a:sym typeface="Arial"/>
              </a:rPr>
              <a:t>embership, and</a:t>
            </a:r>
            <a:endParaRPr sz="2000" b="0" i="0" u="none" strike="noStrike" cap="none">
              <a:solidFill>
                <a:schemeClr val="lt2"/>
              </a:solidFill>
              <a:latin typeface="Arial"/>
              <a:ea typeface="Arial"/>
              <a:cs typeface="Arial"/>
              <a:sym typeface="Arial"/>
            </a:endParaRPr>
          </a:p>
          <a:p>
            <a:pPr marL="457200" marR="0" lvl="0" indent="-355600" algn="l" rtl="0">
              <a:lnSpc>
                <a:spcPct val="95000"/>
              </a:lnSpc>
              <a:spcBef>
                <a:spcPts val="0"/>
              </a:spcBef>
              <a:spcAft>
                <a:spcPts val="0"/>
              </a:spcAft>
              <a:buClr>
                <a:schemeClr val="lt2"/>
              </a:buClr>
              <a:buSzPts val="2000"/>
              <a:buFont typeface="Arial"/>
              <a:buChar char="●"/>
            </a:pPr>
            <a:r>
              <a:rPr lang="en-US" sz="2000">
                <a:solidFill>
                  <a:schemeClr val="lt2"/>
                </a:solidFill>
              </a:rPr>
              <a:t>S</a:t>
            </a:r>
            <a:r>
              <a:rPr lang="en-US" sz="2000" b="0" i="0" u="none" strike="noStrike" cap="none">
                <a:solidFill>
                  <a:schemeClr val="lt2"/>
                </a:solidFill>
                <a:latin typeface="Arial"/>
                <a:ea typeface="Arial"/>
                <a:cs typeface="Arial"/>
                <a:sym typeface="Arial"/>
              </a:rPr>
              <a:t>takeholder/consumer engagement.</a:t>
            </a:r>
            <a:endParaRPr sz="1700" b="0" i="0" u="none" strike="noStrike" cap="none">
              <a:solidFill>
                <a:schemeClr val="lt2"/>
              </a:solidFill>
              <a:latin typeface="Arial"/>
              <a:ea typeface="Arial"/>
              <a:cs typeface="Arial"/>
              <a:sym typeface="Arial"/>
            </a:endParaRPr>
          </a:p>
        </p:txBody>
      </p:sp>
      <p:sp>
        <p:nvSpPr>
          <p:cNvPr id="666" name="Google Shape;666;gc6567d3bc9_0_476"/>
          <p:cNvSpPr/>
          <p:nvPr/>
        </p:nvSpPr>
        <p:spPr>
          <a:xfrm>
            <a:off x="4829450" y="2620500"/>
            <a:ext cx="3721500" cy="3196800"/>
          </a:xfrm>
          <a:prstGeom prst="roundRect">
            <a:avLst>
              <a:gd name="adj" fmla="val 16667"/>
            </a:avLst>
          </a:prstGeom>
          <a:noFill/>
          <a:ln w="9525" cap="flat" cmpd="sng">
            <a:solidFill>
              <a:srgbClr val="073E8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5000"/>
              </a:lnSpc>
              <a:spcBef>
                <a:spcPts val="0"/>
              </a:spcBef>
              <a:spcAft>
                <a:spcPts val="0"/>
              </a:spcAft>
              <a:buClr>
                <a:srgbClr val="000000"/>
              </a:buClr>
              <a:buSzPts val="1700"/>
              <a:buFont typeface="Arial"/>
              <a:buNone/>
            </a:pPr>
            <a:r>
              <a:rPr lang="en-US" sz="2000" b="0" i="0" u="none" strike="noStrike" cap="none">
                <a:solidFill>
                  <a:schemeClr val="lt2"/>
                </a:solidFill>
                <a:latin typeface="Arial"/>
                <a:ea typeface="Arial"/>
                <a:cs typeface="Arial"/>
                <a:sym typeface="Arial"/>
              </a:rPr>
              <a:t>Clear, actionable findings and implications based on a confidential survey, key informant interviews, and documents review </a:t>
            </a:r>
            <a:r>
              <a:rPr lang="en-US" sz="2000">
                <a:solidFill>
                  <a:schemeClr val="lt2"/>
                </a:solidFill>
              </a:rPr>
              <a:t>shar</a:t>
            </a:r>
            <a:r>
              <a:rPr lang="en-US" sz="2000" b="0" i="0" u="none" strike="noStrike" cap="none">
                <a:solidFill>
                  <a:schemeClr val="lt2"/>
                </a:solidFill>
                <a:latin typeface="Arial"/>
                <a:ea typeface="Arial"/>
                <a:cs typeface="Arial"/>
                <a:sym typeface="Arial"/>
              </a:rPr>
              <a:t>ed back to the planning body to facilitate reflection and </a:t>
            </a:r>
            <a:r>
              <a:rPr lang="en-US" sz="2000">
                <a:solidFill>
                  <a:schemeClr val="lt2"/>
                </a:solidFill>
              </a:rPr>
              <a:t>solutions</a:t>
            </a:r>
            <a:r>
              <a:rPr lang="en-US" sz="2000" b="0" i="0" u="none" strike="noStrike" cap="none">
                <a:solidFill>
                  <a:schemeClr val="lt2"/>
                </a:solidFill>
                <a:latin typeface="Arial"/>
                <a:ea typeface="Arial"/>
                <a:cs typeface="Arial"/>
                <a:sym typeface="Arial"/>
              </a:rPr>
              <a:t> development.</a:t>
            </a:r>
            <a:endParaRPr sz="2000" b="0" i="0" u="none" strike="noStrike" cap="none">
              <a:solidFill>
                <a:schemeClr val="lt2"/>
              </a:solidFill>
              <a:latin typeface="Arial"/>
              <a:ea typeface="Arial"/>
              <a:cs typeface="Arial"/>
              <a:sym typeface="Arial"/>
            </a:endParaRPr>
          </a:p>
        </p:txBody>
      </p:sp>
      <p:sp>
        <p:nvSpPr>
          <p:cNvPr id="667" name="Google Shape;667;gc6567d3bc9_0_476"/>
          <p:cNvSpPr/>
          <p:nvPr/>
        </p:nvSpPr>
        <p:spPr>
          <a:xfrm>
            <a:off x="876575" y="1759200"/>
            <a:ext cx="3355200" cy="865200"/>
          </a:xfrm>
          <a:prstGeom prst="roundRect">
            <a:avLst>
              <a:gd name="adj" fmla="val 16667"/>
            </a:avLst>
          </a:prstGeom>
          <a:solidFill>
            <a:srgbClr val="B1D6F1"/>
          </a:solidFill>
          <a:ln w="9525" cap="flat" cmpd="sng">
            <a:solidFill>
              <a:srgbClr val="073E8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1000"/>
              </a:spcAft>
              <a:buClr>
                <a:srgbClr val="000000"/>
              </a:buClr>
              <a:buSzPts val="2800"/>
              <a:buFont typeface="Arial"/>
              <a:buNone/>
            </a:pPr>
            <a:r>
              <a:rPr lang="en-US" sz="2900" b="0" i="0" u="none" strike="noStrike" cap="none">
                <a:solidFill>
                  <a:srgbClr val="073E87"/>
                </a:solidFill>
                <a:latin typeface="Arial"/>
                <a:ea typeface="Arial"/>
                <a:cs typeface="Arial"/>
                <a:sym typeface="Arial"/>
              </a:rPr>
              <a:t>Goal</a:t>
            </a:r>
            <a:endParaRPr sz="3400" b="0" i="0" u="none" strike="noStrike" cap="none">
              <a:solidFill>
                <a:srgbClr val="073E87"/>
              </a:solidFill>
              <a:latin typeface="Arial"/>
              <a:ea typeface="Arial"/>
              <a:cs typeface="Arial"/>
              <a:sym typeface="Arial"/>
            </a:endParaRPr>
          </a:p>
        </p:txBody>
      </p:sp>
      <p:sp>
        <p:nvSpPr>
          <p:cNvPr id="668" name="Google Shape;668;gc6567d3bc9_0_476"/>
          <p:cNvSpPr/>
          <p:nvPr/>
        </p:nvSpPr>
        <p:spPr>
          <a:xfrm>
            <a:off x="5009225" y="1759175"/>
            <a:ext cx="3355200" cy="865200"/>
          </a:xfrm>
          <a:prstGeom prst="roundRect">
            <a:avLst>
              <a:gd name="adj" fmla="val 16667"/>
            </a:avLst>
          </a:prstGeom>
          <a:solidFill>
            <a:srgbClr val="B1D6F1"/>
          </a:solidFill>
          <a:ln w="9525" cap="flat" cmpd="sng">
            <a:solidFill>
              <a:srgbClr val="073E8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1000"/>
              </a:spcAft>
              <a:buClr>
                <a:srgbClr val="000000"/>
              </a:buClr>
              <a:buSzPts val="2800"/>
              <a:buFont typeface="Arial"/>
              <a:buNone/>
            </a:pPr>
            <a:r>
              <a:rPr lang="en-US" sz="2900" b="0" i="0" u="none" strike="noStrike" cap="none">
                <a:solidFill>
                  <a:srgbClr val="073E87"/>
                </a:solidFill>
                <a:latin typeface="Arial"/>
                <a:ea typeface="Arial"/>
                <a:cs typeface="Arial"/>
                <a:sym typeface="Arial"/>
              </a:rPr>
              <a:t>Outcomes</a:t>
            </a:r>
            <a:endParaRPr sz="3400" b="0" i="0" u="none" strike="noStrike" cap="none">
              <a:solidFill>
                <a:srgbClr val="073E87"/>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gce1455d69d_1_0"/>
          <p:cNvSpPr txBox="1">
            <a:spLocks noGrp="1"/>
          </p:cNvSpPr>
          <p:nvPr>
            <p:ph type="title"/>
          </p:nvPr>
        </p:nvSpPr>
        <p:spPr>
          <a:xfrm>
            <a:off x="391575" y="2076450"/>
            <a:ext cx="8503500" cy="2705100"/>
          </a:xfrm>
          <a:prstGeom prst="rect">
            <a:avLst/>
          </a:prstGeom>
          <a:solidFill>
            <a:srgbClr val="B1D6F1"/>
          </a:solidFill>
          <a:ln>
            <a:noFill/>
          </a:ln>
        </p:spPr>
        <p:txBody>
          <a:bodyPr spcFirstLastPara="1" wrap="square" lIns="45700" tIns="45700" rIns="45700" bIns="45700" anchor="ctr" anchorCtr="0">
            <a:noAutofit/>
          </a:bodyPr>
          <a:lstStyle/>
          <a:p>
            <a:pPr marL="0" lvl="0" indent="0" algn="ctr" rtl="0">
              <a:lnSpc>
                <a:spcPct val="100000"/>
              </a:lnSpc>
              <a:spcBef>
                <a:spcPts val="0"/>
              </a:spcBef>
              <a:spcAft>
                <a:spcPts val="0"/>
              </a:spcAft>
              <a:buSzPts val="990"/>
              <a:buNone/>
            </a:pPr>
            <a:r>
              <a:rPr lang="en-US" sz="3859">
                <a:latin typeface="Arial"/>
                <a:ea typeface="Arial"/>
                <a:cs typeface="Arial"/>
                <a:sym typeface="Arial"/>
              </a:rPr>
              <a:t>Lessons Learned &amp; Testimonies from 2021 Assessment Cohort</a:t>
            </a:r>
            <a:endParaRPr sz="3859">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gce1455d69d_1_9"/>
          <p:cNvSpPr txBox="1">
            <a:spLocks noGrp="1"/>
          </p:cNvSpPr>
          <p:nvPr>
            <p:ph type="title"/>
          </p:nvPr>
        </p:nvSpPr>
        <p:spPr>
          <a:xfrm>
            <a:off x="0" y="1"/>
            <a:ext cx="9144000" cy="772800"/>
          </a:xfrm>
          <a:prstGeom prst="rect">
            <a:avLst/>
          </a:prstGeom>
          <a:solidFill>
            <a:srgbClr val="B1D6F1"/>
          </a:solid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SzPts val="3960"/>
              <a:buNone/>
            </a:pPr>
            <a:r>
              <a:rPr lang="en-US" sz="3800">
                <a:latin typeface="Arial"/>
                <a:ea typeface="Arial"/>
                <a:cs typeface="Arial"/>
                <a:sym typeface="Arial"/>
              </a:rPr>
              <a:t>Planning Body Assessment Cohort</a:t>
            </a:r>
            <a:endParaRPr sz="3800">
              <a:latin typeface="Arial"/>
              <a:ea typeface="Arial"/>
              <a:cs typeface="Arial"/>
              <a:sym typeface="Arial"/>
            </a:endParaRPr>
          </a:p>
        </p:txBody>
      </p:sp>
      <p:sp>
        <p:nvSpPr>
          <p:cNvPr id="679" name="Google Shape;679;gce1455d69d_1_9"/>
          <p:cNvSpPr/>
          <p:nvPr/>
        </p:nvSpPr>
        <p:spPr>
          <a:xfrm>
            <a:off x="419375" y="1423150"/>
            <a:ext cx="2595000" cy="2157300"/>
          </a:xfrm>
          <a:prstGeom prst="roundRect">
            <a:avLst>
              <a:gd name="adj" fmla="val 16667"/>
            </a:avLst>
          </a:prstGeom>
          <a:noFill/>
          <a:ln w="9525" cap="flat" cmpd="sng">
            <a:solidFill>
              <a:srgbClr val="073E8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gce1455d69d_1_9"/>
          <p:cNvSpPr txBox="1"/>
          <p:nvPr/>
        </p:nvSpPr>
        <p:spPr>
          <a:xfrm>
            <a:off x="441725" y="2962900"/>
            <a:ext cx="2550300" cy="668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1500"/>
              </a:spcAft>
              <a:buClr>
                <a:srgbClr val="000000"/>
              </a:buClr>
              <a:buSzPts val="1700"/>
              <a:buFont typeface="Arial"/>
              <a:buNone/>
            </a:pPr>
            <a:r>
              <a:rPr lang="en-US" sz="1700" b="1" i="0" u="none" strike="noStrike" cap="none">
                <a:solidFill>
                  <a:srgbClr val="073E87"/>
                </a:solidFill>
                <a:latin typeface="Arial"/>
                <a:ea typeface="Arial"/>
                <a:cs typeface="Arial"/>
                <a:sym typeface="Arial"/>
              </a:rPr>
              <a:t>3 state level</a:t>
            </a:r>
            <a:endParaRPr sz="1800" b="1" i="0" u="none" strike="noStrike" cap="none">
              <a:solidFill>
                <a:srgbClr val="073E87"/>
              </a:solidFill>
              <a:latin typeface="Source Sans Pro"/>
              <a:ea typeface="Source Sans Pro"/>
              <a:cs typeface="Source Sans Pro"/>
              <a:sym typeface="Source Sans Pro"/>
            </a:endParaRPr>
          </a:p>
        </p:txBody>
      </p:sp>
      <p:pic>
        <p:nvPicPr>
          <p:cNvPr id="681" name="Google Shape;681;gce1455d69d_1_9"/>
          <p:cNvPicPr preferRelativeResize="0"/>
          <p:nvPr/>
        </p:nvPicPr>
        <p:blipFill rotWithShape="1">
          <a:blip r:embed="rId3">
            <a:alphaModFix/>
          </a:blip>
          <a:srcRect/>
          <a:stretch/>
        </p:blipFill>
        <p:spPr>
          <a:xfrm>
            <a:off x="968492" y="1435698"/>
            <a:ext cx="1603671" cy="1603651"/>
          </a:xfrm>
          <a:prstGeom prst="rect">
            <a:avLst/>
          </a:prstGeom>
          <a:noFill/>
          <a:ln>
            <a:noFill/>
          </a:ln>
        </p:spPr>
      </p:pic>
      <p:sp>
        <p:nvSpPr>
          <p:cNvPr id="682" name="Google Shape;682;gce1455d69d_1_9"/>
          <p:cNvSpPr/>
          <p:nvPr/>
        </p:nvSpPr>
        <p:spPr>
          <a:xfrm>
            <a:off x="3274500" y="1397575"/>
            <a:ext cx="2595000" cy="2157300"/>
          </a:xfrm>
          <a:prstGeom prst="roundRect">
            <a:avLst>
              <a:gd name="adj" fmla="val 16667"/>
            </a:avLst>
          </a:prstGeom>
          <a:noFill/>
          <a:ln w="9525" cap="flat" cmpd="sng">
            <a:solidFill>
              <a:srgbClr val="073E8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gce1455d69d_1_9"/>
          <p:cNvSpPr txBox="1"/>
          <p:nvPr/>
        </p:nvSpPr>
        <p:spPr>
          <a:xfrm>
            <a:off x="3296850" y="2962900"/>
            <a:ext cx="2550300" cy="668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1500"/>
              </a:spcAft>
              <a:buClr>
                <a:srgbClr val="000000"/>
              </a:buClr>
              <a:buSzPts val="1700"/>
              <a:buFont typeface="Arial"/>
              <a:buNone/>
            </a:pPr>
            <a:r>
              <a:rPr lang="en-US" sz="1700" b="1" i="0" u="none" strike="noStrike" cap="none">
                <a:solidFill>
                  <a:srgbClr val="073E87"/>
                </a:solidFill>
                <a:latin typeface="Arial"/>
                <a:ea typeface="Arial"/>
                <a:cs typeface="Arial"/>
                <a:sym typeface="Arial"/>
              </a:rPr>
              <a:t>1 city level</a:t>
            </a:r>
            <a:endParaRPr sz="1800" b="1" i="0" u="none" strike="noStrike" cap="none">
              <a:solidFill>
                <a:srgbClr val="073E87"/>
              </a:solidFill>
              <a:latin typeface="Source Sans Pro"/>
              <a:ea typeface="Source Sans Pro"/>
              <a:cs typeface="Source Sans Pro"/>
              <a:sym typeface="Source Sans Pro"/>
            </a:endParaRPr>
          </a:p>
        </p:txBody>
      </p:sp>
      <p:pic>
        <p:nvPicPr>
          <p:cNvPr id="684" name="Google Shape;684;gce1455d69d_1_9"/>
          <p:cNvPicPr preferRelativeResize="0"/>
          <p:nvPr/>
        </p:nvPicPr>
        <p:blipFill rotWithShape="1">
          <a:blip r:embed="rId4">
            <a:alphaModFix/>
          </a:blip>
          <a:srcRect/>
          <a:stretch/>
        </p:blipFill>
        <p:spPr>
          <a:xfrm>
            <a:off x="3722725" y="1500700"/>
            <a:ext cx="1698550" cy="1698550"/>
          </a:xfrm>
          <a:prstGeom prst="rect">
            <a:avLst/>
          </a:prstGeom>
          <a:noFill/>
          <a:ln>
            <a:noFill/>
          </a:ln>
        </p:spPr>
      </p:pic>
      <p:sp>
        <p:nvSpPr>
          <p:cNvPr id="685" name="Google Shape;685;gce1455d69d_1_9"/>
          <p:cNvSpPr/>
          <p:nvPr/>
        </p:nvSpPr>
        <p:spPr>
          <a:xfrm>
            <a:off x="6151975" y="1384788"/>
            <a:ext cx="2595000" cy="2157300"/>
          </a:xfrm>
          <a:prstGeom prst="roundRect">
            <a:avLst>
              <a:gd name="adj" fmla="val 16667"/>
            </a:avLst>
          </a:prstGeom>
          <a:noFill/>
          <a:ln w="9525" cap="flat" cmpd="sng">
            <a:solidFill>
              <a:srgbClr val="073E8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gce1455d69d_1_9"/>
          <p:cNvSpPr txBox="1"/>
          <p:nvPr/>
        </p:nvSpPr>
        <p:spPr>
          <a:xfrm>
            <a:off x="6129625" y="2806175"/>
            <a:ext cx="2550300" cy="668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rgbClr val="073E87"/>
                </a:solidFill>
                <a:latin typeface="Arial"/>
                <a:ea typeface="Arial"/>
                <a:cs typeface="Arial"/>
                <a:sym typeface="Arial"/>
              </a:rPr>
              <a:t>2 in the Midwest</a:t>
            </a:r>
            <a:endParaRPr sz="1500" b="1" i="0" u="none" strike="noStrike" cap="none">
              <a:solidFill>
                <a:srgbClr val="073E8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rgbClr val="073E87"/>
                </a:solidFill>
                <a:latin typeface="Arial"/>
                <a:ea typeface="Arial"/>
                <a:cs typeface="Arial"/>
                <a:sym typeface="Arial"/>
              </a:rPr>
              <a:t>1 in the South</a:t>
            </a:r>
            <a:endParaRPr sz="1500" b="1" i="0" u="none" strike="noStrike" cap="none">
              <a:solidFill>
                <a:srgbClr val="073E8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rgbClr val="073E87"/>
                </a:solidFill>
                <a:latin typeface="Arial"/>
                <a:ea typeface="Arial"/>
                <a:cs typeface="Arial"/>
                <a:sym typeface="Arial"/>
              </a:rPr>
              <a:t>1 on the West Coast</a:t>
            </a:r>
            <a:endParaRPr sz="1500" b="1" i="0" u="none" strike="noStrike" cap="none">
              <a:solidFill>
                <a:srgbClr val="073E87"/>
              </a:solidFill>
              <a:latin typeface="Arial"/>
              <a:ea typeface="Arial"/>
              <a:cs typeface="Arial"/>
              <a:sym typeface="Arial"/>
            </a:endParaRPr>
          </a:p>
        </p:txBody>
      </p:sp>
      <p:sp>
        <p:nvSpPr>
          <p:cNvPr id="687" name="Google Shape;687;gce1455d69d_1_9"/>
          <p:cNvSpPr/>
          <p:nvPr/>
        </p:nvSpPr>
        <p:spPr>
          <a:xfrm>
            <a:off x="408200" y="3959100"/>
            <a:ext cx="2595000" cy="2157300"/>
          </a:xfrm>
          <a:prstGeom prst="roundRect">
            <a:avLst>
              <a:gd name="adj" fmla="val 16667"/>
            </a:avLst>
          </a:prstGeom>
          <a:noFill/>
          <a:ln w="9525" cap="flat" cmpd="sng">
            <a:solidFill>
              <a:srgbClr val="073E8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gce1455d69d_1_9"/>
          <p:cNvSpPr txBox="1"/>
          <p:nvPr/>
        </p:nvSpPr>
        <p:spPr>
          <a:xfrm>
            <a:off x="430550" y="5409350"/>
            <a:ext cx="2550300" cy="668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1500"/>
              </a:spcAft>
              <a:buClr>
                <a:srgbClr val="000000"/>
              </a:buClr>
              <a:buSzPts val="1700"/>
              <a:buFont typeface="Arial"/>
              <a:buNone/>
            </a:pPr>
            <a:r>
              <a:rPr lang="en-US" sz="1700" b="1" i="0" u="none" strike="noStrike" cap="none">
                <a:solidFill>
                  <a:srgbClr val="073E87"/>
                </a:solidFill>
                <a:latin typeface="Arial"/>
                <a:ea typeface="Arial"/>
                <a:cs typeface="Arial"/>
                <a:sym typeface="Arial"/>
              </a:rPr>
              <a:t>2 low incidence areas</a:t>
            </a:r>
            <a:endParaRPr sz="1800" b="1" i="0" u="none" strike="noStrike" cap="none">
              <a:solidFill>
                <a:srgbClr val="073E87"/>
              </a:solidFill>
              <a:latin typeface="Source Sans Pro"/>
              <a:ea typeface="Source Sans Pro"/>
              <a:cs typeface="Source Sans Pro"/>
              <a:sym typeface="Source Sans Pro"/>
            </a:endParaRPr>
          </a:p>
        </p:txBody>
      </p:sp>
      <p:sp>
        <p:nvSpPr>
          <p:cNvPr id="689" name="Google Shape;689;gce1455d69d_1_9"/>
          <p:cNvSpPr/>
          <p:nvPr/>
        </p:nvSpPr>
        <p:spPr>
          <a:xfrm>
            <a:off x="3263325" y="3933525"/>
            <a:ext cx="2595000" cy="2157300"/>
          </a:xfrm>
          <a:prstGeom prst="roundRect">
            <a:avLst>
              <a:gd name="adj" fmla="val 16667"/>
            </a:avLst>
          </a:prstGeom>
          <a:noFill/>
          <a:ln w="9525" cap="flat" cmpd="sng">
            <a:solidFill>
              <a:srgbClr val="073E8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gce1455d69d_1_9"/>
          <p:cNvSpPr txBox="1"/>
          <p:nvPr/>
        </p:nvSpPr>
        <p:spPr>
          <a:xfrm>
            <a:off x="3255900" y="5409350"/>
            <a:ext cx="2632200" cy="668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1500"/>
              </a:spcAft>
              <a:buClr>
                <a:srgbClr val="000000"/>
              </a:buClr>
              <a:buSzPts val="1600"/>
              <a:buFont typeface="Arial"/>
              <a:buNone/>
            </a:pPr>
            <a:r>
              <a:rPr lang="en-US" sz="1600" b="1" i="0" u="none" strike="noStrike" cap="none">
                <a:solidFill>
                  <a:srgbClr val="073E87"/>
                </a:solidFill>
                <a:latin typeface="Arial"/>
                <a:ea typeface="Arial"/>
                <a:cs typeface="Arial"/>
                <a:sym typeface="Arial"/>
              </a:rPr>
              <a:t>1 medium incidence area</a:t>
            </a:r>
            <a:endParaRPr sz="1700" b="1" i="0" u="none" strike="noStrike" cap="none">
              <a:solidFill>
                <a:srgbClr val="073E87"/>
              </a:solidFill>
              <a:latin typeface="Source Sans Pro"/>
              <a:ea typeface="Source Sans Pro"/>
              <a:cs typeface="Source Sans Pro"/>
              <a:sym typeface="Source Sans Pro"/>
            </a:endParaRPr>
          </a:p>
        </p:txBody>
      </p:sp>
      <p:sp>
        <p:nvSpPr>
          <p:cNvPr id="691" name="Google Shape;691;gce1455d69d_1_9"/>
          <p:cNvSpPr/>
          <p:nvPr/>
        </p:nvSpPr>
        <p:spPr>
          <a:xfrm>
            <a:off x="6140800" y="3920738"/>
            <a:ext cx="2595000" cy="2157300"/>
          </a:xfrm>
          <a:prstGeom prst="roundRect">
            <a:avLst>
              <a:gd name="adj" fmla="val 16667"/>
            </a:avLst>
          </a:prstGeom>
          <a:noFill/>
          <a:ln w="9525" cap="flat" cmpd="sng">
            <a:solidFill>
              <a:srgbClr val="073E8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gce1455d69d_1_9"/>
          <p:cNvSpPr txBox="1"/>
          <p:nvPr/>
        </p:nvSpPr>
        <p:spPr>
          <a:xfrm>
            <a:off x="6163150" y="5409350"/>
            <a:ext cx="2550300" cy="668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1500"/>
              </a:spcAft>
              <a:buClr>
                <a:srgbClr val="000000"/>
              </a:buClr>
              <a:buSzPts val="1700"/>
              <a:buFont typeface="Arial"/>
              <a:buNone/>
            </a:pPr>
            <a:r>
              <a:rPr lang="en-US" sz="1700" b="1" i="0" u="none" strike="noStrike" cap="none">
                <a:solidFill>
                  <a:srgbClr val="073E87"/>
                </a:solidFill>
                <a:latin typeface="Arial"/>
                <a:ea typeface="Arial"/>
                <a:cs typeface="Arial"/>
                <a:sym typeface="Arial"/>
              </a:rPr>
              <a:t>1 high incidence area</a:t>
            </a:r>
            <a:endParaRPr sz="1800" b="1" i="0" u="none" strike="noStrike" cap="none">
              <a:solidFill>
                <a:srgbClr val="073E87"/>
              </a:solidFill>
              <a:latin typeface="Source Sans Pro"/>
              <a:ea typeface="Source Sans Pro"/>
              <a:cs typeface="Source Sans Pro"/>
              <a:sym typeface="Source Sans Pro"/>
            </a:endParaRPr>
          </a:p>
        </p:txBody>
      </p:sp>
      <p:pic>
        <p:nvPicPr>
          <p:cNvPr id="693" name="Google Shape;693;gce1455d69d_1_9"/>
          <p:cNvPicPr preferRelativeResize="0"/>
          <p:nvPr/>
        </p:nvPicPr>
        <p:blipFill rotWithShape="1">
          <a:blip r:embed="rId5">
            <a:alphaModFix/>
          </a:blip>
          <a:srcRect t="15554" r="77432" b="10023"/>
          <a:stretch/>
        </p:blipFill>
        <p:spPr>
          <a:xfrm>
            <a:off x="1287800" y="4025138"/>
            <a:ext cx="965076" cy="1554525"/>
          </a:xfrm>
          <a:prstGeom prst="rect">
            <a:avLst/>
          </a:prstGeom>
          <a:noFill/>
          <a:ln>
            <a:noFill/>
          </a:ln>
        </p:spPr>
      </p:pic>
      <p:pic>
        <p:nvPicPr>
          <p:cNvPr id="694" name="Google Shape;694;gce1455d69d_1_9"/>
          <p:cNvPicPr preferRelativeResize="0"/>
          <p:nvPr/>
        </p:nvPicPr>
        <p:blipFill rotWithShape="1">
          <a:blip r:embed="rId5">
            <a:alphaModFix/>
          </a:blip>
          <a:srcRect l="22220" t="12086" r="47768" b="13073"/>
          <a:stretch/>
        </p:blipFill>
        <p:spPr>
          <a:xfrm>
            <a:off x="4020947" y="4117550"/>
            <a:ext cx="1124452" cy="1369700"/>
          </a:xfrm>
          <a:prstGeom prst="rect">
            <a:avLst/>
          </a:prstGeom>
          <a:noFill/>
          <a:ln>
            <a:noFill/>
          </a:ln>
        </p:spPr>
      </p:pic>
      <p:pic>
        <p:nvPicPr>
          <p:cNvPr id="695" name="Google Shape;695;gce1455d69d_1_9"/>
          <p:cNvPicPr preferRelativeResize="0"/>
          <p:nvPr/>
        </p:nvPicPr>
        <p:blipFill rotWithShape="1">
          <a:blip r:embed="rId5">
            <a:alphaModFix/>
          </a:blip>
          <a:srcRect l="51340"/>
          <a:stretch/>
        </p:blipFill>
        <p:spPr>
          <a:xfrm>
            <a:off x="6600200" y="3949876"/>
            <a:ext cx="1698549" cy="1558374"/>
          </a:xfrm>
          <a:prstGeom prst="rect">
            <a:avLst/>
          </a:prstGeom>
          <a:noFill/>
          <a:ln>
            <a:noFill/>
          </a:ln>
        </p:spPr>
      </p:pic>
      <p:pic>
        <p:nvPicPr>
          <p:cNvPr id="696" name="Google Shape;696;gce1455d69d_1_9"/>
          <p:cNvPicPr preferRelativeResize="0"/>
          <p:nvPr/>
        </p:nvPicPr>
        <p:blipFill rotWithShape="1">
          <a:blip r:embed="rId6">
            <a:alphaModFix/>
          </a:blip>
          <a:srcRect t="15486" b="13860"/>
          <a:stretch/>
        </p:blipFill>
        <p:spPr>
          <a:xfrm>
            <a:off x="6397949" y="1590725"/>
            <a:ext cx="2103050" cy="11143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gbfb39e305f_0_0"/>
          <p:cNvSpPr txBox="1">
            <a:spLocks noGrp="1"/>
          </p:cNvSpPr>
          <p:nvPr>
            <p:ph type="body" idx="1"/>
          </p:nvPr>
        </p:nvSpPr>
        <p:spPr>
          <a:xfrm>
            <a:off x="331950" y="1141050"/>
            <a:ext cx="8632500" cy="5463000"/>
          </a:xfrm>
          <a:prstGeom prst="rect">
            <a:avLst/>
          </a:prstGeom>
          <a:noFill/>
          <a:ln>
            <a:noFill/>
          </a:ln>
        </p:spPr>
        <p:txBody>
          <a:bodyPr spcFirstLastPara="1" wrap="square" lIns="45700" tIns="45700" rIns="45700" bIns="45700" anchor="t" anchorCtr="0">
            <a:normAutofit/>
          </a:bodyPr>
          <a:lstStyle/>
          <a:p>
            <a:pPr marL="457200" lvl="0" indent="-368300" algn="l" rtl="0">
              <a:lnSpc>
                <a:spcPct val="100000"/>
              </a:lnSpc>
              <a:spcBef>
                <a:spcPts val="0"/>
              </a:spcBef>
              <a:spcAft>
                <a:spcPts val="0"/>
              </a:spcAft>
              <a:buClr>
                <a:schemeClr val="lt2"/>
              </a:buClr>
              <a:buSzPts val="2200"/>
              <a:buFont typeface="Arial"/>
              <a:buChar char="•"/>
            </a:pPr>
            <a:r>
              <a:rPr lang="en-US" sz="2020">
                <a:solidFill>
                  <a:schemeClr val="lt2"/>
                </a:solidFill>
                <a:latin typeface="Arial"/>
                <a:ea typeface="Arial"/>
                <a:cs typeface="Arial"/>
                <a:sym typeface="Arial"/>
              </a:rPr>
              <a:t>Adaptation/ transition to virtual meetings - more accessible, but less interactive/personal</a:t>
            </a:r>
            <a:endParaRPr sz="2020">
              <a:solidFill>
                <a:schemeClr val="lt2"/>
              </a:solidFill>
              <a:latin typeface="Arial"/>
              <a:ea typeface="Arial"/>
              <a:cs typeface="Arial"/>
              <a:sym typeface="Arial"/>
            </a:endParaRPr>
          </a:p>
          <a:p>
            <a:pPr marL="457200" lvl="0" indent="-368300" algn="l" rtl="0">
              <a:lnSpc>
                <a:spcPct val="100000"/>
              </a:lnSpc>
              <a:spcBef>
                <a:spcPts val="1000"/>
              </a:spcBef>
              <a:spcAft>
                <a:spcPts val="0"/>
              </a:spcAft>
              <a:buClr>
                <a:schemeClr val="lt2"/>
              </a:buClr>
              <a:buSzPts val="2200"/>
              <a:buFont typeface="Arial"/>
              <a:buChar char="•"/>
            </a:pPr>
            <a:r>
              <a:rPr lang="en-US" sz="2020">
                <a:solidFill>
                  <a:schemeClr val="lt2"/>
                </a:solidFill>
                <a:latin typeface="Arial"/>
                <a:ea typeface="Arial"/>
                <a:cs typeface="Arial"/>
                <a:sym typeface="Arial"/>
              </a:rPr>
              <a:t>Agendas not conducive to discussion or time constraints</a:t>
            </a:r>
            <a:endParaRPr sz="2020">
              <a:solidFill>
                <a:schemeClr val="lt2"/>
              </a:solidFill>
              <a:latin typeface="Arial"/>
              <a:ea typeface="Arial"/>
              <a:cs typeface="Arial"/>
              <a:sym typeface="Arial"/>
            </a:endParaRPr>
          </a:p>
          <a:p>
            <a:pPr marL="457200" lvl="0" indent="-368300" algn="l" rtl="0">
              <a:lnSpc>
                <a:spcPct val="100000"/>
              </a:lnSpc>
              <a:spcBef>
                <a:spcPts val="1000"/>
              </a:spcBef>
              <a:spcAft>
                <a:spcPts val="0"/>
              </a:spcAft>
              <a:buClr>
                <a:schemeClr val="lt2"/>
              </a:buClr>
              <a:buSzPts val="2200"/>
              <a:buFont typeface="Arial"/>
              <a:buChar char="•"/>
            </a:pPr>
            <a:r>
              <a:rPr lang="en-US" sz="2020">
                <a:solidFill>
                  <a:schemeClr val="lt2"/>
                </a:solidFill>
                <a:latin typeface="Arial"/>
                <a:ea typeface="Arial"/>
                <a:cs typeface="Arial"/>
                <a:sym typeface="Arial"/>
              </a:rPr>
              <a:t>Lack of comprehensive, population-specific data within jurisdictions</a:t>
            </a:r>
            <a:endParaRPr sz="2020">
              <a:solidFill>
                <a:schemeClr val="lt2"/>
              </a:solidFill>
              <a:latin typeface="Arial"/>
              <a:ea typeface="Arial"/>
              <a:cs typeface="Arial"/>
              <a:sym typeface="Arial"/>
            </a:endParaRPr>
          </a:p>
          <a:p>
            <a:pPr marL="457200" lvl="0" indent="-368300" algn="l" rtl="0">
              <a:lnSpc>
                <a:spcPct val="100000"/>
              </a:lnSpc>
              <a:spcBef>
                <a:spcPts val="1000"/>
              </a:spcBef>
              <a:spcAft>
                <a:spcPts val="0"/>
              </a:spcAft>
              <a:buClr>
                <a:schemeClr val="lt2"/>
              </a:buClr>
              <a:buSzPts val="2200"/>
              <a:buFont typeface="Arial"/>
              <a:buChar char="•"/>
            </a:pPr>
            <a:r>
              <a:rPr lang="en-US" sz="2020">
                <a:solidFill>
                  <a:schemeClr val="lt2"/>
                </a:solidFill>
                <a:latin typeface="Arial"/>
                <a:ea typeface="Arial"/>
                <a:cs typeface="Arial"/>
                <a:sym typeface="Arial"/>
              </a:rPr>
              <a:t>Need to evaluate internal biases and inequities</a:t>
            </a:r>
            <a:endParaRPr sz="2020">
              <a:solidFill>
                <a:schemeClr val="lt2"/>
              </a:solidFill>
              <a:latin typeface="Arial"/>
              <a:ea typeface="Arial"/>
              <a:cs typeface="Arial"/>
              <a:sym typeface="Arial"/>
            </a:endParaRPr>
          </a:p>
          <a:p>
            <a:pPr marL="457200" lvl="0" indent="-368300" algn="l" rtl="0">
              <a:lnSpc>
                <a:spcPct val="100000"/>
              </a:lnSpc>
              <a:spcBef>
                <a:spcPts val="1000"/>
              </a:spcBef>
              <a:spcAft>
                <a:spcPts val="0"/>
              </a:spcAft>
              <a:buClr>
                <a:schemeClr val="lt2"/>
              </a:buClr>
              <a:buSzPts val="2200"/>
              <a:buFont typeface="Arial"/>
              <a:buChar char="•"/>
            </a:pPr>
            <a:r>
              <a:rPr lang="en-US" sz="2020">
                <a:solidFill>
                  <a:schemeClr val="lt2"/>
                </a:solidFill>
                <a:latin typeface="Arial"/>
                <a:ea typeface="Arial"/>
                <a:cs typeface="Arial"/>
                <a:sym typeface="Arial"/>
              </a:rPr>
              <a:t>Conflicting priorities among key members/stakeholders </a:t>
            </a:r>
            <a:endParaRPr sz="2020">
              <a:solidFill>
                <a:schemeClr val="lt2"/>
              </a:solidFill>
              <a:latin typeface="Arial"/>
              <a:ea typeface="Arial"/>
              <a:cs typeface="Arial"/>
              <a:sym typeface="Arial"/>
            </a:endParaRPr>
          </a:p>
          <a:p>
            <a:pPr marL="457200" lvl="0" indent="-368300" algn="l" rtl="0">
              <a:lnSpc>
                <a:spcPct val="100000"/>
              </a:lnSpc>
              <a:spcBef>
                <a:spcPts val="1000"/>
              </a:spcBef>
              <a:spcAft>
                <a:spcPts val="0"/>
              </a:spcAft>
              <a:buClr>
                <a:schemeClr val="lt2"/>
              </a:buClr>
              <a:buSzPts val="2200"/>
              <a:buFont typeface="Arial"/>
              <a:buChar char="•"/>
            </a:pPr>
            <a:r>
              <a:rPr lang="en-US" sz="2020">
                <a:solidFill>
                  <a:schemeClr val="lt2"/>
                </a:solidFill>
                <a:latin typeface="Arial"/>
                <a:ea typeface="Arial"/>
                <a:cs typeface="Arial"/>
                <a:sym typeface="Arial"/>
              </a:rPr>
              <a:t>Steep learning curve for new members</a:t>
            </a:r>
            <a:endParaRPr sz="2020">
              <a:solidFill>
                <a:schemeClr val="lt2"/>
              </a:solidFill>
              <a:latin typeface="Arial"/>
              <a:ea typeface="Arial"/>
              <a:cs typeface="Arial"/>
              <a:sym typeface="Arial"/>
            </a:endParaRPr>
          </a:p>
          <a:p>
            <a:pPr marL="457200" lvl="0" indent="-368300" algn="l" rtl="0">
              <a:lnSpc>
                <a:spcPct val="100000"/>
              </a:lnSpc>
              <a:spcBef>
                <a:spcPts val="1000"/>
              </a:spcBef>
              <a:spcAft>
                <a:spcPts val="0"/>
              </a:spcAft>
              <a:buClr>
                <a:schemeClr val="lt2"/>
              </a:buClr>
              <a:buSzPts val="2200"/>
              <a:buFont typeface="Arial"/>
              <a:buChar char="•"/>
            </a:pPr>
            <a:r>
              <a:rPr lang="en-US" sz="2020">
                <a:solidFill>
                  <a:schemeClr val="lt2"/>
                </a:solidFill>
                <a:latin typeface="Arial"/>
                <a:ea typeface="Arial"/>
                <a:cs typeface="Arial"/>
                <a:sym typeface="Arial"/>
              </a:rPr>
              <a:t>Insufficient orientation on prevention and care terminology, and interpretation of epi and other Integrated Plan metrics data</a:t>
            </a:r>
            <a:endParaRPr sz="2020">
              <a:solidFill>
                <a:schemeClr val="lt2"/>
              </a:solidFill>
              <a:latin typeface="Arial"/>
              <a:ea typeface="Arial"/>
              <a:cs typeface="Arial"/>
              <a:sym typeface="Arial"/>
            </a:endParaRPr>
          </a:p>
          <a:p>
            <a:pPr marL="457200" lvl="0" indent="-368300" algn="l" rtl="0">
              <a:lnSpc>
                <a:spcPct val="100000"/>
              </a:lnSpc>
              <a:spcBef>
                <a:spcPts val="1000"/>
              </a:spcBef>
              <a:spcAft>
                <a:spcPts val="0"/>
              </a:spcAft>
              <a:buClr>
                <a:schemeClr val="lt2"/>
              </a:buClr>
              <a:buSzPts val="2200"/>
              <a:buFont typeface="Arial"/>
              <a:buChar char="•"/>
            </a:pPr>
            <a:r>
              <a:rPr lang="en-US" sz="2020">
                <a:solidFill>
                  <a:schemeClr val="lt2"/>
                </a:solidFill>
                <a:latin typeface="Arial"/>
                <a:ea typeface="Arial"/>
                <a:cs typeface="Arial"/>
                <a:sym typeface="Arial"/>
              </a:rPr>
              <a:t>Some jurisdictions are tracking Integrated Plan metrics more closely than others</a:t>
            </a:r>
            <a:endParaRPr sz="2020">
              <a:solidFill>
                <a:schemeClr val="lt2"/>
              </a:solidFill>
              <a:latin typeface="Arial"/>
              <a:ea typeface="Arial"/>
              <a:cs typeface="Arial"/>
              <a:sym typeface="Arial"/>
            </a:endParaRPr>
          </a:p>
          <a:p>
            <a:pPr marL="457200" lvl="0" indent="-368300" algn="l" rtl="0">
              <a:lnSpc>
                <a:spcPct val="100000"/>
              </a:lnSpc>
              <a:spcBef>
                <a:spcPts val="1000"/>
              </a:spcBef>
              <a:spcAft>
                <a:spcPts val="0"/>
              </a:spcAft>
              <a:buClr>
                <a:schemeClr val="lt2"/>
              </a:buClr>
              <a:buSzPts val="2200"/>
              <a:buFont typeface="Arial"/>
              <a:buChar char="•"/>
            </a:pPr>
            <a:r>
              <a:rPr lang="en-US" sz="2020">
                <a:solidFill>
                  <a:schemeClr val="lt2"/>
                </a:solidFill>
                <a:latin typeface="Arial"/>
                <a:ea typeface="Arial"/>
                <a:cs typeface="Arial"/>
                <a:sym typeface="Arial"/>
              </a:rPr>
              <a:t>Formalities interfering with substantive and accessible meetings</a:t>
            </a:r>
            <a:endParaRPr sz="2020">
              <a:solidFill>
                <a:schemeClr val="lt2"/>
              </a:solidFill>
              <a:latin typeface="Arial"/>
              <a:ea typeface="Arial"/>
              <a:cs typeface="Arial"/>
              <a:sym typeface="Arial"/>
            </a:endParaRPr>
          </a:p>
        </p:txBody>
      </p:sp>
      <p:sp>
        <p:nvSpPr>
          <p:cNvPr id="702" name="Google Shape;702;gbfb39e305f_0_0"/>
          <p:cNvSpPr txBox="1">
            <a:spLocks noGrp="1"/>
          </p:cNvSpPr>
          <p:nvPr>
            <p:ph type="title"/>
          </p:nvPr>
        </p:nvSpPr>
        <p:spPr>
          <a:xfrm>
            <a:off x="0" y="1"/>
            <a:ext cx="9144000" cy="772800"/>
          </a:xfrm>
          <a:prstGeom prst="rect">
            <a:avLst/>
          </a:prstGeom>
          <a:solidFill>
            <a:srgbClr val="B1D6F1"/>
          </a:solid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SzPts val="3960"/>
              <a:buNone/>
            </a:pPr>
            <a:r>
              <a:rPr lang="en-US" sz="4000">
                <a:latin typeface="Arial"/>
                <a:ea typeface="Arial"/>
                <a:cs typeface="Arial"/>
                <a:sym typeface="Arial"/>
              </a:rPr>
              <a:t>HIV Planning in 2021</a:t>
            </a:r>
            <a:endParaRPr sz="4000">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gbfa88821d1_0_14"/>
          <p:cNvSpPr txBox="1">
            <a:spLocks noGrp="1"/>
          </p:cNvSpPr>
          <p:nvPr>
            <p:ph type="title"/>
          </p:nvPr>
        </p:nvSpPr>
        <p:spPr>
          <a:xfrm>
            <a:off x="0" y="1"/>
            <a:ext cx="9144000" cy="772800"/>
          </a:xfrm>
          <a:prstGeom prst="rect">
            <a:avLst/>
          </a:prstGeom>
          <a:solidFill>
            <a:srgbClr val="B1D6F1"/>
          </a:solidFill>
          <a:ln>
            <a:noFill/>
          </a:ln>
        </p:spPr>
        <p:txBody>
          <a:bodyPr spcFirstLastPara="1" wrap="square" lIns="45700" tIns="45700" rIns="45700" bIns="45700" anchor="ctr" anchorCtr="0">
            <a:normAutofit fontScale="90000"/>
          </a:bodyPr>
          <a:lstStyle/>
          <a:p>
            <a:pPr marL="0" lvl="0" indent="0" algn="ctr" rtl="0">
              <a:lnSpc>
                <a:spcPct val="120000"/>
              </a:lnSpc>
              <a:spcBef>
                <a:spcPts val="0"/>
              </a:spcBef>
              <a:spcAft>
                <a:spcPts val="0"/>
              </a:spcAft>
              <a:buClr>
                <a:schemeClr val="dk1"/>
              </a:buClr>
              <a:buSzPct val="30555"/>
              <a:buFont typeface="Arial"/>
              <a:buNone/>
            </a:pPr>
            <a:r>
              <a:rPr lang="en-US" sz="4000">
                <a:solidFill>
                  <a:srgbClr val="073E87"/>
                </a:solidFill>
                <a:latin typeface="Arial"/>
                <a:ea typeface="Arial"/>
                <a:cs typeface="Arial"/>
                <a:sym typeface="Arial"/>
              </a:rPr>
              <a:t>Speaker Introductions</a:t>
            </a:r>
            <a:endParaRPr sz="4000">
              <a:solidFill>
                <a:srgbClr val="073E87"/>
              </a:solidFill>
            </a:endParaRPr>
          </a:p>
        </p:txBody>
      </p:sp>
      <p:sp>
        <p:nvSpPr>
          <p:cNvPr id="708" name="Google Shape;708;gbfa88821d1_0_14"/>
          <p:cNvSpPr txBox="1">
            <a:spLocks noGrp="1"/>
          </p:cNvSpPr>
          <p:nvPr>
            <p:ph type="body" idx="1"/>
          </p:nvPr>
        </p:nvSpPr>
        <p:spPr>
          <a:xfrm>
            <a:off x="964650" y="4176100"/>
            <a:ext cx="2226600" cy="2018700"/>
          </a:xfrm>
          <a:prstGeom prst="rect">
            <a:avLst/>
          </a:prstGeom>
          <a:solidFill>
            <a:srgbClr val="2074BD"/>
          </a:solidFill>
          <a:ln>
            <a:noFill/>
          </a:ln>
        </p:spPr>
        <p:txBody>
          <a:bodyPr spcFirstLastPara="1" wrap="square" lIns="121875" tIns="121875" rIns="121875" bIns="121875" anchor="t" anchorCtr="0">
            <a:normAutofit fontScale="77500" lnSpcReduction="20000"/>
          </a:bodyPr>
          <a:lstStyle/>
          <a:p>
            <a:pPr marL="0" lvl="0" indent="0" algn="ctr" rtl="0">
              <a:lnSpc>
                <a:spcPct val="115000"/>
              </a:lnSpc>
              <a:spcBef>
                <a:spcPts val="0"/>
              </a:spcBef>
              <a:spcAft>
                <a:spcPts val="0"/>
              </a:spcAft>
              <a:buSzPct val="128571"/>
              <a:buNone/>
            </a:pPr>
            <a:r>
              <a:rPr lang="en-US" sz="2100" b="1">
                <a:solidFill>
                  <a:srgbClr val="FFFFFF"/>
                </a:solidFill>
                <a:latin typeface="Arial"/>
                <a:ea typeface="Arial"/>
                <a:cs typeface="Arial"/>
                <a:sym typeface="Arial"/>
              </a:rPr>
              <a:t>Darin Rowles</a:t>
            </a:r>
            <a:endParaRPr sz="1300">
              <a:latin typeface="Arial"/>
              <a:ea typeface="Arial"/>
              <a:cs typeface="Arial"/>
              <a:sym typeface="Arial"/>
            </a:endParaRPr>
          </a:p>
          <a:p>
            <a:pPr marL="0" lvl="0" indent="0" algn="ctr" rtl="0">
              <a:lnSpc>
                <a:spcPct val="115000"/>
              </a:lnSpc>
              <a:spcBef>
                <a:spcPts val="0"/>
              </a:spcBef>
              <a:spcAft>
                <a:spcPts val="0"/>
              </a:spcAft>
              <a:buSzPct val="131250"/>
              <a:buNone/>
            </a:pPr>
            <a:r>
              <a:rPr lang="en-US" sz="1600" b="1">
                <a:solidFill>
                  <a:srgbClr val="FFFFFF"/>
                </a:solidFill>
                <a:latin typeface="Arial"/>
                <a:ea typeface="Arial"/>
                <a:cs typeface="Arial"/>
                <a:sym typeface="Arial"/>
              </a:rPr>
              <a:t>HIV Supports Manager, Minnesota Department of Human Services</a:t>
            </a:r>
            <a:endParaRPr sz="1600" b="1">
              <a:solidFill>
                <a:srgbClr val="FFFFFF"/>
              </a:solidFill>
              <a:latin typeface="Arial"/>
              <a:ea typeface="Arial"/>
              <a:cs typeface="Arial"/>
              <a:sym typeface="Arial"/>
            </a:endParaRPr>
          </a:p>
          <a:p>
            <a:pPr marL="0" lvl="0" indent="0" algn="ctr" rtl="0">
              <a:lnSpc>
                <a:spcPct val="115000"/>
              </a:lnSpc>
              <a:spcBef>
                <a:spcPts val="1000"/>
              </a:spcBef>
              <a:spcAft>
                <a:spcPts val="1000"/>
              </a:spcAft>
              <a:buSzPct val="131250"/>
              <a:buNone/>
            </a:pPr>
            <a:r>
              <a:rPr lang="en-US" sz="1600" b="1">
                <a:solidFill>
                  <a:srgbClr val="FFFFFF"/>
                </a:solidFill>
                <a:latin typeface="Arial"/>
                <a:ea typeface="Arial"/>
                <a:cs typeface="Arial"/>
                <a:sym typeface="Arial"/>
              </a:rPr>
              <a:t>Part B Representative - Minnesota Council for HIV/AIDS Care and Prevention</a:t>
            </a:r>
            <a:endParaRPr sz="1600" b="1">
              <a:solidFill>
                <a:srgbClr val="FFFFFF"/>
              </a:solidFill>
              <a:latin typeface="Arial"/>
              <a:ea typeface="Arial"/>
              <a:cs typeface="Arial"/>
              <a:sym typeface="Arial"/>
            </a:endParaRPr>
          </a:p>
        </p:txBody>
      </p:sp>
      <p:pic>
        <p:nvPicPr>
          <p:cNvPr id="709" name="Google Shape;709;gbfa88821d1_0_14"/>
          <p:cNvPicPr preferRelativeResize="0"/>
          <p:nvPr/>
        </p:nvPicPr>
        <p:blipFill rotWithShape="1">
          <a:blip r:embed="rId3">
            <a:alphaModFix/>
          </a:blip>
          <a:srcRect t="2438"/>
          <a:stretch/>
        </p:blipFill>
        <p:spPr>
          <a:xfrm>
            <a:off x="964750" y="1375125"/>
            <a:ext cx="2226599" cy="2690925"/>
          </a:xfrm>
          <a:prstGeom prst="rect">
            <a:avLst/>
          </a:prstGeom>
          <a:noFill/>
          <a:ln>
            <a:noFill/>
          </a:ln>
        </p:spPr>
      </p:pic>
      <p:sp>
        <p:nvSpPr>
          <p:cNvPr id="710" name="Google Shape;710;gbfa88821d1_0_14"/>
          <p:cNvSpPr txBox="1">
            <a:spLocks noGrp="1"/>
          </p:cNvSpPr>
          <p:nvPr>
            <p:ph type="body" idx="1"/>
          </p:nvPr>
        </p:nvSpPr>
        <p:spPr>
          <a:xfrm>
            <a:off x="3357225" y="4176100"/>
            <a:ext cx="2226600" cy="2018700"/>
          </a:xfrm>
          <a:prstGeom prst="rect">
            <a:avLst/>
          </a:prstGeom>
          <a:solidFill>
            <a:srgbClr val="2074BD"/>
          </a:solidFill>
          <a:ln>
            <a:noFill/>
          </a:ln>
        </p:spPr>
        <p:txBody>
          <a:bodyPr spcFirstLastPara="1" wrap="square" lIns="121875" tIns="121875" rIns="121875" bIns="121875" anchor="t" anchorCtr="0">
            <a:normAutofit fontScale="92500"/>
          </a:bodyPr>
          <a:lstStyle/>
          <a:p>
            <a:pPr marL="0" lvl="0" indent="0" algn="ctr" rtl="0">
              <a:lnSpc>
                <a:spcPct val="115000"/>
              </a:lnSpc>
              <a:spcBef>
                <a:spcPts val="0"/>
              </a:spcBef>
              <a:spcAft>
                <a:spcPts val="0"/>
              </a:spcAft>
              <a:buSzPct val="108108"/>
              <a:buNone/>
            </a:pPr>
            <a:r>
              <a:rPr lang="en-US" sz="2100" b="1">
                <a:solidFill>
                  <a:srgbClr val="FFFFFF"/>
                </a:solidFill>
                <a:latin typeface="Arial"/>
                <a:ea typeface="Arial"/>
                <a:cs typeface="Arial"/>
                <a:sym typeface="Arial"/>
              </a:rPr>
              <a:t>Bridget Gordon</a:t>
            </a:r>
            <a:endParaRPr sz="2100" b="1">
              <a:solidFill>
                <a:srgbClr val="FFFFFF"/>
              </a:solidFill>
              <a:latin typeface="Arial"/>
              <a:ea typeface="Arial"/>
              <a:cs typeface="Arial"/>
              <a:sym typeface="Arial"/>
            </a:endParaRPr>
          </a:p>
          <a:p>
            <a:pPr marL="0" lvl="0" indent="0" algn="ctr" rtl="0">
              <a:lnSpc>
                <a:spcPct val="115000"/>
              </a:lnSpc>
              <a:spcBef>
                <a:spcPts val="1000"/>
              </a:spcBef>
              <a:spcAft>
                <a:spcPts val="0"/>
              </a:spcAft>
              <a:buSzPct val="141891"/>
              <a:buNone/>
            </a:pPr>
            <a:r>
              <a:rPr lang="en-US" sz="1600" b="1">
                <a:solidFill>
                  <a:srgbClr val="FFFFFF"/>
                </a:solidFill>
                <a:latin typeface="Arial"/>
                <a:ea typeface="Arial"/>
                <a:cs typeface="Arial"/>
                <a:sym typeface="Arial"/>
              </a:rPr>
              <a:t>Co-Chair, Integration Advisory Board </a:t>
            </a:r>
            <a:endParaRPr sz="1600" b="1">
              <a:solidFill>
                <a:srgbClr val="FFFFFF"/>
              </a:solidFill>
              <a:latin typeface="Arial"/>
              <a:ea typeface="Arial"/>
              <a:cs typeface="Arial"/>
              <a:sym typeface="Arial"/>
            </a:endParaRPr>
          </a:p>
          <a:p>
            <a:pPr marL="0" lvl="0" indent="0" algn="ctr" rtl="0">
              <a:lnSpc>
                <a:spcPct val="115000"/>
              </a:lnSpc>
              <a:spcBef>
                <a:spcPts val="1000"/>
              </a:spcBef>
              <a:spcAft>
                <a:spcPts val="1000"/>
              </a:spcAft>
              <a:buSzPct val="141891"/>
              <a:buNone/>
            </a:pPr>
            <a:r>
              <a:rPr lang="en-US" sz="1600" b="1">
                <a:solidFill>
                  <a:srgbClr val="FFFFFF"/>
                </a:solidFill>
                <a:latin typeface="Arial"/>
                <a:ea typeface="Arial"/>
                <a:cs typeface="Arial"/>
                <a:sym typeface="Arial"/>
              </a:rPr>
              <a:t>LA Commission on HIV</a:t>
            </a:r>
            <a:endParaRPr sz="1600" b="1">
              <a:solidFill>
                <a:srgbClr val="FFFFFF"/>
              </a:solidFill>
              <a:latin typeface="Arial"/>
              <a:ea typeface="Arial"/>
              <a:cs typeface="Arial"/>
              <a:sym typeface="Arial"/>
            </a:endParaRPr>
          </a:p>
        </p:txBody>
      </p:sp>
      <p:sp>
        <p:nvSpPr>
          <p:cNvPr id="711" name="Google Shape;711;gbfa88821d1_0_14"/>
          <p:cNvSpPr txBox="1">
            <a:spLocks noGrp="1"/>
          </p:cNvSpPr>
          <p:nvPr>
            <p:ph type="body" idx="1"/>
          </p:nvPr>
        </p:nvSpPr>
        <p:spPr>
          <a:xfrm>
            <a:off x="5749800" y="4176100"/>
            <a:ext cx="2226600" cy="2018700"/>
          </a:xfrm>
          <a:prstGeom prst="rect">
            <a:avLst/>
          </a:prstGeom>
          <a:solidFill>
            <a:srgbClr val="2074BD"/>
          </a:solidFill>
          <a:ln>
            <a:noFill/>
          </a:ln>
        </p:spPr>
        <p:txBody>
          <a:bodyPr spcFirstLastPara="1" wrap="square" lIns="121875" tIns="121875" rIns="121875" bIns="121875" anchor="t" anchorCtr="0">
            <a:normAutofit fontScale="32500" lnSpcReduction="20000"/>
          </a:bodyPr>
          <a:lstStyle/>
          <a:p>
            <a:pPr marL="0" lvl="0" indent="0" algn="ctr" rtl="0">
              <a:lnSpc>
                <a:spcPct val="115000"/>
              </a:lnSpc>
              <a:spcBef>
                <a:spcPts val="0"/>
              </a:spcBef>
              <a:spcAft>
                <a:spcPts val="0"/>
              </a:spcAft>
              <a:buSzPct val="40000"/>
              <a:buNone/>
            </a:pPr>
            <a:r>
              <a:rPr lang="en-US" sz="5250" b="1">
                <a:solidFill>
                  <a:schemeClr val="lt1"/>
                </a:solidFill>
                <a:latin typeface="Arial"/>
                <a:ea typeface="Arial"/>
                <a:cs typeface="Arial"/>
                <a:sym typeface="Arial"/>
              </a:rPr>
              <a:t>David Lee</a:t>
            </a:r>
            <a:endParaRPr sz="5250" b="1">
              <a:solidFill>
                <a:schemeClr val="lt1"/>
              </a:solidFill>
              <a:latin typeface="Arial"/>
              <a:ea typeface="Arial"/>
              <a:cs typeface="Arial"/>
              <a:sym typeface="Arial"/>
            </a:endParaRPr>
          </a:p>
          <a:p>
            <a:pPr marL="0" lvl="0" indent="0" algn="ctr" rtl="0">
              <a:lnSpc>
                <a:spcPct val="115000"/>
              </a:lnSpc>
              <a:spcBef>
                <a:spcPts val="1000"/>
              </a:spcBef>
              <a:spcAft>
                <a:spcPts val="0"/>
              </a:spcAft>
              <a:buSzPct val="52498"/>
              <a:buNone/>
            </a:pPr>
            <a:r>
              <a:rPr lang="en-US" sz="4000" b="1">
                <a:solidFill>
                  <a:schemeClr val="lt1"/>
                </a:solidFill>
                <a:latin typeface="Arial"/>
                <a:ea typeface="Arial"/>
                <a:cs typeface="Arial"/>
                <a:sym typeface="Arial"/>
              </a:rPr>
              <a:t>Associate Director, Drew Center for AIDS Research, Education, and Services</a:t>
            </a:r>
            <a:endParaRPr sz="4000" b="1">
              <a:solidFill>
                <a:schemeClr val="lt1"/>
              </a:solidFill>
              <a:latin typeface="Arial"/>
              <a:ea typeface="Arial"/>
              <a:cs typeface="Arial"/>
              <a:sym typeface="Arial"/>
            </a:endParaRPr>
          </a:p>
          <a:p>
            <a:pPr marL="0" lvl="0" indent="0" algn="ctr" rtl="0">
              <a:lnSpc>
                <a:spcPct val="115000"/>
              </a:lnSpc>
              <a:spcBef>
                <a:spcPts val="1000"/>
              </a:spcBef>
              <a:spcAft>
                <a:spcPts val="1000"/>
              </a:spcAft>
              <a:buSzPct val="52498"/>
              <a:buNone/>
            </a:pPr>
            <a:r>
              <a:rPr lang="en-US" sz="4000" b="1">
                <a:solidFill>
                  <a:schemeClr val="lt1"/>
                </a:solidFill>
                <a:latin typeface="Arial"/>
                <a:ea typeface="Arial"/>
                <a:cs typeface="Arial"/>
                <a:sym typeface="Arial"/>
              </a:rPr>
              <a:t>Co-Chair - LA Commission on HIV</a:t>
            </a:r>
            <a:endParaRPr sz="4000" b="1">
              <a:solidFill>
                <a:schemeClr val="lt1"/>
              </a:solidFill>
              <a:latin typeface="Arial"/>
              <a:ea typeface="Arial"/>
              <a:cs typeface="Arial"/>
              <a:sym typeface="Arial"/>
            </a:endParaRPr>
          </a:p>
        </p:txBody>
      </p:sp>
      <p:pic>
        <p:nvPicPr>
          <p:cNvPr id="712" name="Google Shape;712;gbfa88821d1_0_14"/>
          <p:cNvPicPr preferRelativeResize="0"/>
          <p:nvPr/>
        </p:nvPicPr>
        <p:blipFill rotWithShape="1">
          <a:blip r:embed="rId4">
            <a:alphaModFix/>
          </a:blip>
          <a:srcRect/>
          <a:stretch/>
        </p:blipFill>
        <p:spPr>
          <a:xfrm>
            <a:off x="3357225" y="1375115"/>
            <a:ext cx="2226599" cy="2690935"/>
          </a:xfrm>
          <a:prstGeom prst="rect">
            <a:avLst/>
          </a:prstGeom>
          <a:noFill/>
          <a:ln>
            <a:noFill/>
          </a:ln>
        </p:spPr>
      </p:pic>
      <p:sp>
        <p:nvSpPr>
          <p:cNvPr id="713" name="Google Shape;713;gbfa88821d1_0_14"/>
          <p:cNvSpPr/>
          <p:nvPr/>
        </p:nvSpPr>
        <p:spPr>
          <a:xfrm>
            <a:off x="5749700" y="1375088"/>
            <a:ext cx="2226600" cy="2691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4" name="Google Shape;714;gbfa88821d1_0_14"/>
          <p:cNvPicPr preferRelativeResize="0"/>
          <p:nvPr/>
        </p:nvPicPr>
        <p:blipFill rotWithShape="1">
          <a:blip r:embed="rId5">
            <a:alphaModFix/>
          </a:blip>
          <a:srcRect t="7363" b="7905"/>
          <a:stretch/>
        </p:blipFill>
        <p:spPr>
          <a:xfrm>
            <a:off x="5876825" y="1466700"/>
            <a:ext cx="1972551" cy="25078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4"/>
          <p:cNvSpPr txBox="1">
            <a:spLocks noGrp="1"/>
          </p:cNvSpPr>
          <p:nvPr>
            <p:ph type="title"/>
          </p:nvPr>
        </p:nvSpPr>
        <p:spPr>
          <a:xfrm>
            <a:off x="457200" y="274637"/>
            <a:ext cx="8229600" cy="9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3"/>
              </a:buClr>
              <a:buSzPts val="900"/>
              <a:buFont typeface="Calibri"/>
              <a:buNone/>
            </a:pPr>
            <a:r>
              <a:rPr lang="en-US" sz="3600" b="1" i="0" u="none" strike="noStrike" cap="none" dirty="0">
                <a:solidFill>
                  <a:schemeClr val="accent3"/>
                </a:solidFill>
                <a:latin typeface="Calibri"/>
                <a:ea typeface="Calibri"/>
                <a:cs typeface="Calibri"/>
                <a:sym typeface="Calibri"/>
              </a:rPr>
              <a:t>Q&amp;A Feature</a:t>
            </a:r>
            <a:endParaRPr dirty="0"/>
          </a:p>
        </p:txBody>
      </p:sp>
      <p:sp>
        <p:nvSpPr>
          <p:cNvPr id="574" name="Google Shape;574;p4"/>
          <p:cNvSpPr txBox="1"/>
          <p:nvPr/>
        </p:nvSpPr>
        <p:spPr>
          <a:xfrm>
            <a:off x="639762" y="1600200"/>
            <a:ext cx="7589836" cy="8302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600"/>
              <a:buFont typeface="Arial"/>
              <a:buNone/>
            </a:pPr>
            <a:r>
              <a:rPr lang="en-US" sz="2400" b="0" i="0" u="none" strike="noStrike" cap="none" dirty="0">
                <a:solidFill>
                  <a:srgbClr val="58595B"/>
                </a:solidFill>
                <a:latin typeface="Calibri"/>
                <a:ea typeface="Calibri"/>
                <a:cs typeface="Calibri"/>
                <a:sym typeface="Calibri"/>
              </a:rPr>
              <a:t>If you have questions during the call, please use the Q&amp;A feature. To do so:</a:t>
            </a:r>
            <a:endParaRPr dirty="0"/>
          </a:p>
        </p:txBody>
      </p:sp>
      <p:sp>
        <p:nvSpPr>
          <p:cNvPr id="570" name="Google Shape;570;p4"/>
          <p:cNvSpPr txBox="1"/>
          <p:nvPr/>
        </p:nvSpPr>
        <p:spPr>
          <a:xfrm>
            <a:off x="634557" y="3014976"/>
            <a:ext cx="2590800" cy="146577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550"/>
              <a:buFont typeface="Arial"/>
              <a:buNone/>
            </a:pPr>
            <a:r>
              <a:rPr lang="en-US" sz="2200" b="0" i="0" u="none" strike="noStrike" cap="none" dirty="0">
                <a:solidFill>
                  <a:srgbClr val="58595B"/>
                </a:solidFill>
                <a:latin typeface="Calibri"/>
                <a:ea typeface="Calibri"/>
                <a:cs typeface="Calibri"/>
                <a:sym typeface="Calibri"/>
              </a:rPr>
              <a:t>Click on “Q&amp;A” located along the bottom of your screen</a:t>
            </a:r>
            <a:endParaRPr dirty="0"/>
          </a:p>
          <a:p>
            <a:pPr marL="0" marR="0" lvl="0" indent="0" algn="l" rtl="0">
              <a:lnSpc>
                <a:spcPct val="100000"/>
              </a:lnSpc>
              <a:spcBef>
                <a:spcPts val="0"/>
              </a:spcBef>
              <a:spcAft>
                <a:spcPts val="0"/>
              </a:spcAft>
              <a:buClr>
                <a:srgbClr val="58595B"/>
              </a:buClr>
              <a:buSzPts val="1800"/>
              <a:buFont typeface="Arial"/>
              <a:buNone/>
            </a:pPr>
            <a:endParaRPr sz="1800" b="0" i="0" u="none" strike="noStrike" cap="none" dirty="0">
              <a:solidFill>
                <a:srgbClr val="58595B"/>
              </a:solidFill>
              <a:latin typeface="Calibri"/>
              <a:ea typeface="Calibri"/>
              <a:cs typeface="Calibri"/>
              <a:sym typeface="Calibri"/>
            </a:endParaRPr>
          </a:p>
        </p:txBody>
      </p:sp>
      <p:cxnSp>
        <p:nvCxnSpPr>
          <p:cNvPr id="572" name="Google Shape;572;p4"/>
          <p:cNvCxnSpPr/>
          <p:nvPr/>
        </p:nvCxnSpPr>
        <p:spPr>
          <a:xfrm>
            <a:off x="1698171" y="4207326"/>
            <a:ext cx="1527186" cy="0"/>
          </a:xfrm>
          <a:prstGeom prst="straightConnector1">
            <a:avLst/>
          </a:prstGeom>
          <a:noFill/>
          <a:ln w="25400" cap="flat" cmpd="sng">
            <a:solidFill>
              <a:schemeClr val="accent2"/>
            </a:solidFill>
            <a:prstDash val="solid"/>
            <a:round/>
            <a:headEnd type="none" w="sm" len="sm"/>
            <a:tailEnd type="stealth" w="lg" len="lg"/>
          </a:ln>
          <a:effectLst>
            <a:outerShdw blurRad="39999" dist="20000" dir="5400000" rotWithShape="0">
              <a:srgbClr val="000000">
                <a:alpha val="37254"/>
              </a:srgbClr>
            </a:outerShdw>
          </a:effectLst>
        </p:spPr>
      </p:cxnSp>
      <p:pic>
        <p:nvPicPr>
          <p:cNvPr id="1026" name="Picture 2" descr="A screen grab from a Zoom meeting showing the Q&amp;A box in the bottom navigation." title="Q&amp;A 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8959" y="3890358"/>
            <a:ext cx="4790639" cy="59039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3438959" y="3795749"/>
            <a:ext cx="757484" cy="779613"/>
          </a:xfrm>
          <a:prstGeom prst="ellipse">
            <a:avLst/>
          </a:prstGeom>
          <a:no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gc6567d3bc9_0_517"/>
          <p:cNvSpPr txBox="1">
            <a:spLocks noGrp="1"/>
          </p:cNvSpPr>
          <p:nvPr>
            <p:ph type="body" idx="1"/>
          </p:nvPr>
        </p:nvSpPr>
        <p:spPr>
          <a:xfrm>
            <a:off x="461100" y="1223975"/>
            <a:ext cx="8296200" cy="4759200"/>
          </a:xfrm>
          <a:prstGeom prst="rect">
            <a:avLst/>
          </a:prstGeom>
          <a:noFill/>
          <a:ln>
            <a:noFill/>
          </a:ln>
        </p:spPr>
        <p:txBody>
          <a:bodyPr spcFirstLastPara="1" wrap="square" lIns="45700" tIns="45700" rIns="45700" bIns="45700" anchor="t" anchorCtr="0">
            <a:noAutofit/>
          </a:bodyPr>
          <a:lstStyle/>
          <a:p>
            <a:pPr marL="457200" lvl="0" indent="-393700" algn="l" rtl="0">
              <a:lnSpc>
                <a:spcPct val="115000"/>
              </a:lnSpc>
              <a:spcBef>
                <a:spcPts val="0"/>
              </a:spcBef>
              <a:spcAft>
                <a:spcPts val="0"/>
              </a:spcAft>
              <a:buClr>
                <a:schemeClr val="lt2"/>
              </a:buClr>
              <a:buSzPts val="2600"/>
              <a:buFont typeface="Arial"/>
              <a:buChar char="●"/>
            </a:pPr>
            <a:r>
              <a:rPr lang="en-US" sz="2600">
                <a:solidFill>
                  <a:schemeClr val="lt2"/>
                </a:solidFill>
                <a:latin typeface="Arial"/>
                <a:ea typeface="Arial"/>
                <a:cs typeface="Arial"/>
                <a:sym typeface="Arial"/>
              </a:rPr>
              <a:t>Why did your planning body choose to participate in the assessment of HIV planning effectiveness?</a:t>
            </a:r>
            <a:endParaRPr sz="2600">
              <a:solidFill>
                <a:schemeClr val="lt2"/>
              </a:solidFill>
              <a:latin typeface="Arial"/>
              <a:ea typeface="Arial"/>
              <a:cs typeface="Arial"/>
              <a:sym typeface="Arial"/>
            </a:endParaRPr>
          </a:p>
          <a:p>
            <a:pPr marL="457200" lvl="0" indent="-393700" algn="l" rtl="0">
              <a:lnSpc>
                <a:spcPct val="115000"/>
              </a:lnSpc>
              <a:spcBef>
                <a:spcPts val="1000"/>
              </a:spcBef>
              <a:spcAft>
                <a:spcPts val="0"/>
              </a:spcAft>
              <a:buClr>
                <a:schemeClr val="lt2"/>
              </a:buClr>
              <a:buSzPts val="2600"/>
              <a:buFont typeface="Arial"/>
              <a:buChar char="●"/>
            </a:pPr>
            <a:r>
              <a:rPr lang="en-US" sz="2600">
                <a:solidFill>
                  <a:schemeClr val="lt2"/>
                </a:solidFill>
                <a:latin typeface="Arial"/>
                <a:ea typeface="Arial"/>
                <a:cs typeface="Arial"/>
                <a:sym typeface="Arial"/>
              </a:rPr>
              <a:t>How did timing and other factors contribute to the desire to participate?</a:t>
            </a:r>
            <a:endParaRPr sz="2600">
              <a:solidFill>
                <a:schemeClr val="lt2"/>
              </a:solidFill>
              <a:latin typeface="Arial"/>
              <a:ea typeface="Arial"/>
              <a:cs typeface="Arial"/>
              <a:sym typeface="Arial"/>
            </a:endParaRPr>
          </a:p>
          <a:p>
            <a:pPr marL="457200" lvl="0" indent="-393700" algn="l" rtl="0">
              <a:lnSpc>
                <a:spcPct val="115000"/>
              </a:lnSpc>
              <a:spcBef>
                <a:spcPts val="1000"/>
              </a:spcBef>
              <a:spcAft>
                <a:spcPts val="0"/>
              </a:spcAft>
              <a:buClr>
                <a:schemeClr val="lt2"/>
              </a:buClr>
              <a:buSzPts val="2600"/>
              <a:buFont typeface="Arial"/>
              <a:buChar char="●"/>
            </a:pPr>
            <a:r>
              <a:rPr lang="en-US" sz="2600">
                <a:solidFill>
                  <a:schemeClr val="lt2"/>
                </a:solidFill>
                <a:latin typeface="Arial"/>
                <a:ea typeface="Arial"/>
                <a:cs typeface="Arial"/>
                <a:sym typeface="Arial"/>
              </a:rPr>
              <a:t>What was the planning body hoping to get out of the assessment?</a:t>
            </a:r>
            <a:endParaRPr sz="2200">
              <a:solidFill>
                <a:schemeClr val="lt2"/>
              </a:solidFill>
            </a:endParaRPr>
          </a:p>
          <a:p>
            <a:pPr marL="457200" lvl="0" indent="-393700" algn="l" rtl="0">
              <a:lnSpc>
                <a:spcPct val="115000"/>
              </a:lnSpc>
              <a:spcBef>
                <a:spcPts val="1000"/>
              </a:spcBef>
              <a:spcAft>
                <a:spcPts val="1000"/>
              </a:spcAft>
              <a:buClr>
                <a:schemeClr val="lt2"/>
              </a:buClr>
              <a:buSzPts val="2600"/>
              <a:buFont typeface="Arial"/>
              <a:buChar char="●"/>
            </a:pPr>
            <a:r>
              <a:rPr lang="en-US" sz="2600">
                <a:solidFill>
                  <a:schemeClr val="lt2"/>
                </a:solidFill>
                <a:latin typeface="Arial"/>
                <a:ea typeface="Arial"/>
                <a:cs typeface="Arial"/>
                <a:sym typeface="Arial"/>
              </a:rPr>
              <a:t>What did you learn through the assessment process that will support your integrated planning efforts and the development of your 2022-2026 Integrated Plans?</a:t>
            </a:r>
            <a:endParaRPr sz="2600">
              <a:solidFill>
                <a:schemeClr val="lt2"/>
              </a:solidFill>
              <a:latin typeface="Arial"/>
              <a:ea typeface="Arial"/>
              <a:cs typeface="Arial"/>
              <a:sym typeface="Arial"/>
            </a:endParaRPr>
          </a:p>
        </p:txBody>
      </p:sp>
      <p:sp>
        <p:nvSpPr>
          <p:cNvPr id="720" name="Google Shape;720;gc6567d3bc9_0_517"/>
          <p:cNvSpPr txBox="1">
            <a:spLocks noGrp="1"/>
          </p:cNvSpPr>
          <p:nvPr>
            <p:ph type="title"/>
          </p:nvPr>
        </p:nvSpPr>
        <p:spPr>
          <a:xfrm>
            <a:off x="0" y="1"/>
            <a:ext cx="9144000" cy="772800"/>
          </a:xfrm>
          <a:prstGeom prst="rect">
            <a:avLst/>
          </a:prstGeom>
          <a:solidFill>
            <a:srgbClr val="B1D6F1"/>
          </a:solidFill>
          <a:ln>
            <a:noFill/>
          </a:ln>
        </p:spPr>
        <p:txBody>
          <a:bodyPr spcFirstLastPara="1" wrap="square" lIns="45700" tIns="45700" rIns="45700" bIns="45700" anchor="ctr" anchorCtr="0">
            <a:noAutofit/>
          </a:bodyPr>
          <a:lstStyle/>
          <a:p>
            <a:pPr marL="0" lvl="0" indent="0" algn="ctr" rtl="0">
              <a:lnSpc>
                <a:spcPct val="100000"/>
              </a:lnSpc>
              <a:spcBef>
                <a:spcPts val="0"/>
              </a:spcBef>
              <a:spcAft>
                <a:spcPts val="0"/>
              </a:spcAft>
              <a:buSzPts val="990"/>
              <a:buNone/>
            </a:pPr>
            <a:r>
              <a:rPr lang="en-US" sz="4000">
                <a:latin typeface="Arial"/>
                <a:ea typeface="Arial"/>
                <a:cs typeface="Arial"/>
                <a:sym typeface="Arial"/>
              </a:rPr>
              <a:t>Panel Questions</a:t>
            </a:r>
            <a:endParaRPr sz="4000">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gce1455d69d_2_5"/>
          <p:cNvSpPr txBox="1">
            <a:spLocks noGrp="1"/>
          </p:cNvSpPr>
          <p:nvPr>
            <p:ph type="title"/>
          </p:nvPr>
        </p:nvSpPr>
        <p:spPr>
          <a:xfrm>
            <a:off x="506125" y="2159500"/>
            <a:ext cx="8237400" cy="2205900"/>
          </a:xfrm>
          <a:prstGeom prst="rect">
            <a:avLst/>
          </a:prstGeom>
          <a:solidFill>
            <a:srgbClr val="B1D6F1"/>
          </a:solidFill>
          <a:ln>
            <a:noFill/>
          </a:ln>
        </p:spPr>
        <p:txBody>
          <a:bodyPr spcFirstLastPara="1" wrap="square" lIns="45700" tIns="45700" rIns="45700" bIns="45700" anchor="ctr" anchorCtr="0">
            <a:noAutofit/>
          </a:bodyPr>
          <a:lstStyle/>
          <a:p>
            <a:pPr marL="0" lvl="0" indent="0" algn="ctr" rtl="0">
              <a:lnSpc>
                <a:spcPct val="100000"/>
              </a:lnSpc>
              <a:spcBef>
                <a:spcPts val="0"/>
              </a:spcBef>
              <a:spcAft>
                <a:spcPts val="0"/>
              </a:spcAft>
              <a:buSzPts val="990"/>
              <a:buNone/>
            </a:pPr>
            <a:r>
              <a:rPr lang="en-US" sz="4200">
                <a:latin typeface="Arial"/>
                <a:ea typeface="Arial"/>
                <a:cs typeface="Arial"/>
                <a:sym typeface="Arial"/>
              </a:rPr>
              <a:t>Implementing Assessment Tools with Your Planning Body</a:t>
            </a:r>
            <a:endParaRPr sz="4200">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gc6567d3bc9_0_469"/>
          <p:cNvSpPr txBox="1">
            <a:spLocks noGrp="1"/>
          </p:cNvSpPr>
          <p:nvPr>
            <p:ph type="title"/>
          </p:nvPr>
        </p:nvSpPr>
        <p:spPr>
          <a:xfrm>
            <a:off x="0" y="1"/>
            <a:ext cx="9144000" cy="772800"/>
          </a:xfrm>
          <a:prstGeom prst="rect">
            <a:avLst/>
          </a:prstGeom>
          <a:solidFill>
            <a:srgbClr val="B1D6F1"/>
          </a:solid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SzPts val="4400"/>
              <a:buNone/>
            </a:pPr>
            <a:r>
              <a:rPr lang="en-US" sz="4000">
                <a:latin typeface="Arial"/>
                <a:ea typeface="Arial"/>
                <a:cs typeface="Arial"/>
                <a:sym typeface="Arial"/>
              </a:rPr>
              <a:t>Assessment Timeline</a:t>
            </a:r>
            <a:endParaRPr sz="4000">
              <a:latin typeface="Arial"/>
              <a:ea typeface="Arial"/>
              <a:cs typeface="Arial"/>
              <a:sym typeface="Arial"/>
            </a:endParaRPr>
          </a:p>
        </p:txBody>
      </p:sp>
      <p:grpSp>
        <p:nvGrpSpPr>
          <p:cNvPr id="731" name="Google Shape;731;gc6567d3bc9_0_469"/>
          <p:cNvGrpSpPr/>
          <p:nvPr/>
        </p:nvGrpSpPr>
        <p:grpSpPr>
          <a:xfrm>
            <a:off x="687214" y="1408677"/>
            <a:ext cx="7769584" cy="4346864"/>
            <a:chOff x="1490772" y="1323"/>
            <a:chExt cx="7800787" cy="4536016"/>
          </a:xfrm>
        </p:grpSpPr>
        <p:sp>
          <p:nvSpPr>
            <p:cNvPr id="732" name="Google Shape;732;gc6567d3bc9_0_469"/>
            <p:cNvSpPr/>
            <p:nvPr/>
          </p:nvSpPr>
          <p:spPr>
            <a:xfrm rot="10800000">
              <a:off x="2121226" y="1473"/>
              <a:ext cx="7170300" cy="1260900"/>
            </a:xfrm>
            <a:prstGeom prst="homePlate">
              <a:avLst>
                <a:gd name="adj" fmla="val 50000"/>
              </a:avLst>
            </a:prstGeom>
            <a:solidFill>
              <a:srgbClr val="9CC2E5"/>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gc6567d3bc9_0_469"/>
            <p:cNvSpPr txBox="1"/>
            <p:nvPr/>
          </p:nvSpPr>
          <p:spPr>
            <a:xfrm>
              <a:off x="2436559" y="1623"/>
              <a:ext cx="6855000" cy="1260900"/>
            </a:xfrm>
            <a:prstGeom prst="rect">
              <a:avLst/>
            </a:prstGeom>
            <a:solidFill>
              <a:schemeClr val="accent1"/>
            </a:solidFill>
            <a:ln>
              <a:noFill/>
            </a:ln>
          </p:spPr>
          <p:txBody>
            <a:bodyPr spcFirstLastPara="1" wrap="square" lIns="556075" tIns="106675" rIns="199125" bIns="106675" anchor="ctr" anchorCtr="0">
              <a:noAutofit/>
            </a:bodyPr>
            <a:lstStyle/>
            <a:p>
              <a:pPr marL="0" marR="0" lvl="0" indent="0" algn="l" rtl="0">
                <a:lnSpc>
                  <a:spcPct val="90000"/>
                </a:lnSpc>
                <a:spcBef>
                  <a:spcPts val="0"/>
                </a:spcBef>
                <a:spcAft>
                  <a:spcPts val="0"/>
                </a:spcAft>
                <a:buClr>
                  <a:srgbClr val="FFFFFF"/>
                </a:buClr>
                <a:buSzPts val="2800"/>
                <a:buFont typeface="Calibri"/>
                <a:buNone/>
              </a:pPr>
              <a:r>
                <a:rPr lang="en-US" sz="2800" b="1" i="0" u="none" strike="noStrike" cap="none">
                  <a:solidFill>
                    <a:srgbClr val="FFFFFF"/>
                  </a:solidFill>
                  <a:latin typeface="Calibri"/>
                  <a:ea typeface="Calibri"/>
                  <a:cs typeface="Calibri"/>
                  <a:sym typeface="Calibri"/>
                </a:rPr>
                <a:t>Phase 1: Stakeholder Engagement, </a:t>
              </a:r>
              <a:r>
                <a:rPr lang="en-US" sz="2400" b="0" i="0" u="none" strike="noStrike" cap="none">
                  <a:solidFill>
                    <a:srgbClr val="FFFFFF"/>
                  </a:solidFill>
                  <a:latin typeface="Calibri"/>
                  <a:ea typeface="Calibri"/>
                  <a:cs typeface="Calibri"/>
                  <a:sym typeface="Calibri"/>
                </a:rPr>
                <a:t>Weeks 1 - 3</a:t>
              </a:r>
              <a:endParaRPr sz="2400" b="1" i="0" u="none" strike="noStrike" cap="none">
                <a:solidFill>
                  <a:srgbClr val="FFFFFF"/>
                </a:solidFill>
                <a:latin typeface="Calibri"/>
                <a:ea typeface="Calibri"/>
                <a:cs typeface="Calibri"/>
                <a:sym typeface="Calibri"/>
              </a:endParaRPr>
            </a:p>
          </p:txBody>
        </p:sp>
        <p:sp>
          <p:nvSpPr>
            <p:cNvPr id="734" name="Google Shape;734;gc6567d3bc9_0_469"/>
            <p:cNvSpPr/>
            <p:nvPr/>
          </p:nvSpPr>
          <p:spPr>
            <a:xfrm>
              <a:off x="1490772" y="1323"/>
              <a:ext cx="1260900" cy="1260900"/>
            </a:xfrm>
            <a:prstGeom prst="ellipse">
              <a:avLst/>
            </a:prstGeom>
            <a:solidFill>
              <a:srgbClr val="9CC2E5"/>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gc6567d3bc9_0_469"/>
            <p:cNvSpPr/>
            <p:nvPr/>
          </p:nvSpPr>
          <p:spPr>
            <a:xfrm rot="10800000">
              <a:off x="2121226" y="1638956"/>
              <a:ext cx="7170300" cy="1260900"/>
            </a:xfrm>
            <a:prstGeom prst="homePlate">
              <a:avLst>
                <a:gd name="adj" fmla="val 50000"/>
              </a:avLst>
            </a:prstGeom>
            <a:solidFill>
              <a:srgbClr val="9CC2E5"/>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gc6567d3bc9_0_469"/>
            <p:cNvSpPr txBox="1"/>
            <p:nvPr/>
          </p:nvSpPr>
          <p:spPr>
            <a:xfrm>
              <a:off x="2436554" y="1638804"/>
              <a:ext cx="6855000" cy="1261200"/>
            </a:xfrm>
            <a:prstGeom prst="rect">
              <a:avLst/>
            </a:prstGeom>
            <a:solidFill>
              <a:schemeClr val="accent1"/>
            </a:solidFill>
            <a:ln>
              <a:noFill/>
            </a:ln>
          </p:spPr>
          <p:txBody>
            <a:bodyPr spcFirstLastPara="1" wrap="square" lIns="556075" tIns="106675" rIns="199125" bIns="106675" anchor="ctr" anchorCtr="0">
              <a:noAutofit/>
            </a:bodyPr>
            <a:lstStyle/>
            <a:p>
              <a:pPr marL="0" marR="0" lvl="0" indent="0" algn="l" rtl="0">
                <a:lnSpc>
                  <a:spcPct val="90000"/>
                </a:lnSpc>
                <a:spcBef>
                  <a:spcPts val="0"/>
                </a:spcBef>
                <a:spcAft>
                  <a:spcPts val="0"/>
                </a:spcAft>
                <a:buClr>
                  <a:srgbClr val="FFFFFF"/>
                </a:buClr>
                <a:buSzPts val="2800"/>
                <a:buFont typeface="Calibri"/>
                <a:buNone/>
              </a:pPr>
              <a:r>
                <a:rPr lang="en-US" sz="2800" b="1" i="0" u="none" strike="noStrike" cap="none">
                  <a:solidFill>
                    <a:srgbClr val="FFFFFF"/>
                  </a:solidFill>
                  <a:latin typeface="Calibri"/>
                  <a:ea typeface="Calibri"/>
                  <a:cs typeface="Calibri"/>
                  <a:sym typeface="Calibri"/>
                </a:rPr>
                <a:t>Phase 2: Assessment Implementation, </a:t>
              </a:r>
              <a:r>
                <a:rPr lang="en-US" sz="2400" b="0" i="0" u="none" strike="noStrike" cap="none">
                  <a:solidFill>
                    <a:srgbClr val="FFFFFF"/>
                  </a:solidFill>
                  <a:latin typeface="Calibri"/>
                  <a:ea typeface="Calibri"/>
                  <a:cs typeface="Calibri"/>
                  <a:sym typeface="Calibri"/>
                </a:rPr>
                <a:t>Weeks 2-10 </a:t>
              </a:r>
              <a:endParaRPr sz="2400" b="1" i="0" u="none" strike="noStrike" cap="none">
                <a:solidFill>
                  <a:srgbClr val="FFFFFF"/>
                </a:solidFill>
                <a:latin typeface="Calibri"/>
                <a:ea typeface="Calibri"/>
                <a:cs typeface="Calibri"/>
                <a:sym typeface="Calibri"/>
              </a:endParaRPr>
            </a:p>
          </p:txBody>
        </p:sp>
        <p:sp>
          <p:nvSpPr>
            <p:cNvPr id="737" name="Google Shape;737;gc6567d3bc9_0_469"/>
            <p:cNvSpPr/>
            <p:nvPr/>
          </p:nvSpPr>
          <p:spPr>
            <a:xfrm>
              <a:off x="1490772" y="1638806"/>
              <a:ext cx="1260900" cy="1260900"/>
            </a:xfrm>
            <a:prstGeom prst="ellipse">
              <a:avLst/>
            </a:prstGeom>
            <a:solidFill>
              <a:srgbClr val="9CC2E5"/>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gc6567d3bc9_0_469"/>
            <p:cNvSpPr/>
            <p:nvPr/>
          </p:nvSpPr>
          <p:spPr>
            <a:xfrm rot="10800000">
              <a:off x="2121226" y="3276439"/>
              <a:ext cx="7170300" cy="1260900"/>
            </a:xfrm>
            <a:prstGeom prst="homePlate">
              <a:avLst>
                <a:gd name="adj" fmla="val 50000"/>
              </a:avLst>
            </a:prstGeom>
            <a:solidFill>
              <a:srgbClr val="9CC2E5"/>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gc6567d3bc9_0_469"/>
            <p:cNvSpPr txBox="1"/>
            <p:nvPr/>
          </p:nvSpPr>
          <p:spPr>
            <a:xfrm>
              <a:off x="2436559" y="3276289"/>
              <a:ext cx="6855000" cy="1260900"/>
            </a:xfrm>
            <a:prstGeom prst="rect">
              <a:avLst/>
            </a:prstGeom>
            <a:solidFill>
              <a:schemeClr val="accent1"/>
            </a:solidFill>
            <a:ln>
              <a:noFill/>
            </a:ln>
          </p:spPr>
          <p:txBody>
            <a:bodyPr spcFirstLastPara="1" wrap="square" lIns="556075" tIns="106675" rIns="199125" bIns="106675" anchor="ctr" anchorCtr="0">
              <a:noAutofit/>
            </a:bodyPr>
            <a:lstStyle/>
            <a:p>
              <a:pPr marL="0" marR="0" lvl="0" indent="0" algn="l" rtl="0">
                <a:lnSpc>
                  <a:spcPct val="90000"/>
                </a:lnSpc>
                <a:spcBef>
                  <a:spcPts val="0"/>
                </a:spcBef>
                <a:spcAft>
                  <a:spcPts val="0"/>
                </a:spcAft>
                <a:buClr>
                  <a:srgbClr val="FFFFFF"/>
                </a:buClr>
                <a:buSzPts val="2800"/>
                <a:buFont typeface="Calibri"/>
                <a:buNone/>
              </a:pPr>
              <a:r>
                <a:rPr lang="en-US" sz="2800" b="1" i="0" u="none" strike="noStrike" cap="none">
                  <a:solidFill>
                    <a:srgbClr val="FFFFFF"/>
                  </a:solidFill>
                  <a:latin typeface="Calibri"/>
                  <a:ea typeface="Calibri"/>
                  <a:cs typeface="Calibri"/>
                  <a:sym typeface="Calibri"/>
                </a:rPr>
                <a:t>Phase 3: Reflection &amp; </a:t>
              </a:r>
              <a:r>
                <a:rPr lang="en-US" sz="2800" b="1">
                  <a:solidFill>
                    <a:srgbClr val="FFFFFF"/>
                  </a:solidFill>
                  <a:latin typeface="Calibri"/>
                  <a:ea typeface="Calibri"/>
                  <a:cs typeface="Calibri"/>
                  <a:sym typeface="Calibri"/>
                </a:rPr>
                <a:t>Solutions Development</a:t>
              </a:r>
              <a:r>
                <a:rPr lang="en-US" sz="2800" b="1" i="0" u="none" strike="noStrike" cap="none">
                  <a:solidFill>
                    <a:srgbClr val="FFFFFF"/>
                  </a:solidFill>
                  <a:latin typeface="Calibri"/>
                  <a:ea typeface="Calibri"/>
                  <a:cs typeface="Calibri"/>
                  <a:sym typeface="Calibri"/>
                </a:rPr>
                <a:t>, </a:t>
              </a:r>
              <a:r>
                <a:rPr lang="en-US" sz="2400" b="0" i="0" u="none" strike="noStrike" cap="none">
                  <a:solidFill>
                    <a:srgbClr val="FFFFFF"/>
                  </a:solidFill>
                  <a:latin typeface="Calibri"/>
                  <a:ea typeface="Calibri"/>
                  <a:cs typeface="Calibri"/>
                  <a:sym typeface="Calibri"/>
                </a:rPr>
                <a:t>Weeks 11-16</a:t>
              </a:r>
              <a:endParaRPr sz="2400" b="1" i="0" u="none" strike="noStrike" cap="none">
                <a:solidFill>
                  <a:srgbClr val="FFFFFF"/>
                </a:solidFill>
                <a:latin typeface="Calibri"/>
                <a:ea typeface="Calibri"/>
                <a:cs typeface="Calibri"/>
                <a:sym typeface="Calibri"/>
              </a:endParaRPr>
            </a:p>
          </p:txBody>
        </p:sp>
        <p:sp>
          <p:nvSpPr>
            <p:cNvPr id="740" name="Google Shape;740;gc6567d3bc9_0_469"/>
            <p:cNvSpPr/>
            <p:nvPr/>
          </p:nvSpPr>
          <p:spPr>
            <a:xfrm>
              <a:off x="1490772" y="3276289"/>
              <a:ext cx="1260900" cy="1260900"/>
            </a:xfrm>
            <a:prstGeom prst="ellipse">
              <a:avLst/>
            </a:prstGeom>
            <a:solidFill>
              <a:srgbClr val="9CC2E5"/>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741" name="Google Shape;741;gc6567d3bc9_0_469" descr="Customer review"/>
          <p:cNvPicPr preferRelativeResize="0"/>
          <p:nvPr/>
        </p:nvPicPr>
        <p:blipFill rotWithShape="1">
          <a:blip r:embed="rId3">
            <a:alphaModFix/>
          </a:blip>
          <a:srcRect/>
          <a:stretch/>
        </p:blipFill>
        <p:spPr>
          <a:xfrm>
            <a:off x="846062" y="1570249"/>
            <a:ext cx="914400" cy="914400"/>
          </a:xfrm>
          <a:prstGeom prst="rect">
            <a:avLst/>
          </a:prstGeom>
          <a:noFill/>
          <a:ln>
            <a:noFill/>
          </a:ln>
        </p:spPr>
      </p:pic>
      <p:pic>
        <p:nvPicPr>
          <p:cNvPr id="742" name="Google Shape;742;gc6567d3bc9_0_469" descr="Checklist RTL"/>
          <p:cNvPicPr preferRelativeResize="0"/>
          <p:nvPr/>
        </p:nvPicPr>
        <p:blipFill rotWithShape="1">
          <a:blip r:embed="rId4">
            <a:alphaModFix/>
          </a:blip>
          <a:srcRect/>
          <a:stretch/>
        </p:blipFill>
        <p:spPr>
          <a:xfrm>
            <a:off x="846063" y="3124906"/>
            <a:ext cx="914400" cy="914400"/>
          </a:xfrm>
          <a:prstGeom prst="rect">
            <a:avLst/>
          </a:prstGeom>
          <a:noFill/>
          <a:ln>
            <a:noFill/>
          </a:ln>
        </p:spPr>
      </p:pic>
      <p:pic>
        <p:nvPicPr>
          <p:cNvPr id="743" name="Google Shape;743;gc6567d3bc9_0_469" descr="Group brainstorm"/>
          <p:cNvPicPr preferRelativeResize="0"/>
          <p:nvPr/>
        </p:nvPicPr>
        <p:blipFill rotWithShape="1">
          <a:blip r:embed="rId5">
            <a:alphaModFix/>
          </a:blip>
          <a:srcRect/>
          <a:stretch/>
        </p:blipFill>
        <p:spPr>
          <a:xfrm>
            <a:off x="846063" y="4679540"/>
            <a:ext cx="914400" cy="914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gc6567d3bc9_0_464"/>
          <p:cNvSpPr txBox="1">
            <a:spLocks noGrp="1"/>
          </p:cNvSpPr>
          <p:nvPr>
            <p:ph type="title"/>
          </p:nvPr>
        </p:nvSpPr>
        <p:spPr>
          <a:xfrm>
            <a:off x="0" y="1"/>
            <a:ext cx="9144000" cy="772800"/>
          </a:xfrm>
          <a:prstGeom prst="rect">
            <a:avLst/>
          </a:prstGeom>
          <a:solidFill>
            <a:srgbClr val="B1D6F1"/>
          </a:solid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SzPts val="4400"/>
              <a:buNone/>
            </a:pPr>
            <a:r>
              <a:rPr lang="en-US" sz="4000">
                <a:latin typeface="Arial"/>
                <a:ea typeface="Arial"/>
                <a:cs typeface="Arial"/>
                <a:sym typeface="Arial"/>
              </a:rPr>
              <a:t>Key Partners and Stakeholders</a:t>
            </a:r>
            <a:endParaRPr sz="4000">
              <a:latin typeface="Arial"/>
              <a:ea typeface="Arial"/>
              <a:cs typeface="Arial"/>
              <a:sym typeface="Arial"/>
            </a:endParaRPr>
          </a:p>
        </p:txBody>
      </p:sp>
      <p:pic>
        <p:nvPicPr>
          <p:cNvPr id="749" name="Google Shape;749;gc6567d3bc9_0_464"/>
          <p:cNvPicPr preferRelativeResize="0"/>
          <p:nvPr/>
        </p:nvPicPr>
        <p:blipFill rotWithShape="1">
          <a:blip r:embed="rId3">
            <a:alphaModFix/>
          </a:blip>
          <a:srcRect l="-1051" r="-1040"/>
          <a:stretch/>
        </p:blipFill>
        <p:spPr>
          <a:xfrm>
            <a:off x="1602300" y="1224775"/>
            <a:ext cx="5939412" cy="500467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gc6567d3bc9_0_524"/>
          <p:cNvSpPr txBox="1">
            <a:spLocks noGrp="1"/>
          </p:cNvSpPr>
          <p:nvPr>
            <p:ph type="body" idx="1"/>
          </p:nvPr>
        </p:nvSpPr>
        <p:spPr>
          <a:xfrm>
            <a:off x="507625" y="1092475"/>
            <a:ext cx="8333100" cy="5092200"/>
          </a:xfrm>
          <a:prstGeom prst="rect">
            <a:avLst/>
          </a:prstGeom>
          <a:noFill/>
          <a:ln>
            <a:noFill/>
          </a:ln>
        </p:spPr>
        <p:txBody>
          <a:bodyPr spcFirstLastPara="1" wrap="square" lIns="45700" tIns="45700" rIns="45700" bIns="45700" anchor="t" anchorCtr="0">
            <a:normAutofit/>
          </a:bodyPr>
          <a:lstStyle/>
          <a:p>
            <a:pPr marL="457200" lvl="0" indent="-361950" algn="l" rtl="0">
              <a:lnSpc>
                <a:spcPct val="100000"/>
              </a:lnSpc>
              <a:spcBef>
                <a:spcPts val="0"/>
              </a:spcBef>
              <a:spcAft>
                <a:spcPts val="0"/>
              </a:spcAft>
              <a:buClr>
                <a:schemeClr val="lt2"/>
              </a:buClr>
              <a:buSzPts val="2100"/>
              <a:buFont typeface="Arial"/>
              <a:buChar char="●"/>
            </a:pPr>
            <a:r>
              <a:rPr lang="en-US" sz="2100">
                <a:solidFill>
                  <a:schemeClr val="lt2"/>
                </a:solidFill>
                <a:latin typeface="Arial"/>
                <a:ea typeface="Arial"/>
                <a:cs typeface="Arial"/>
                <a:sym typeface="Arial"/>
              </a:rPr>
              <a:t>Define roles, secure </a:t>
            </a:r>
            <a:r>
              <a:rPr lang="en-US" sz="2100" u="sng">
                <a:solidFill>
                  <a:schemeClr val="lt2"/>
                </a:solidFill>
                <a:latin typeface="Arial"/>
                <a:ea typeface="Arial"/>
                <a:cs typeface="Arial"/>
                <a:sym typeface="Arial"/>
              </a:rPr>
              <a:t>buy-in</a:t>
            </a:r>
            <a:r>
              <a:rPr lang="en-US" sz="2100">
                <a:solidFill>
                  <a:schemeClr val="lt2"/>
                </a:solidFill>
                <a:latin typeface="Arial"/>
                <a:ea typeface="Arial"/>
                <a:cs typeface="Arial"/>
                <a:sym typeface="Arial"/>
              </a:rPr>
              <a:t>, and establish consistent lines of communication from the beginning.</a:t>
            </a:r>
            <a:endParaRPr sz="2100">
              <a:solidFill>
                <a:schemeClr val="lt2"/>
              </a:solidFill>
              <a:latin typeface="Arial"/>
              <a:ea typeface="Arial"/>
              <a:cs typeface="Arial"/>
              <a:sym typeface="Arial"/>
            </a:endParaRPr>
          </a:p>
          <a:p>
            <a:pPr marL="457200" lvl="0" indent="-374650" algn="l" rtl="0">
              <a:lnSpc>
                <a:spcPct val="100000"/>
              </a:lnSpc>
              <a:spcBef>
                <a:spcPts val="800"/>
              </a:spcBef>
              <a:spcAft>
                <a:spcPts val="0"/>
              </a:spcAft>
              <a:buClr>
                <a:schemeClr val="lt2"/>
              </a:buClr>
              <a:buSzPts val="2300"/>
              <a:buFont typeface="Arial"/>
              <a:buChar char="●"/>
            </a:pPr>
            <a:r>
              <a:rPr lang="en-US" sz="2100" u="sng">
                <a:solidFill>
                  <a:schemeClr val="lt2"/>
                </a:solidFill>
                <a:latin typeface="Arial"/>
                <a:ea typeface="Arial"/>
                <a:cs typeface="Arial"/>
                <a:sym typeface="Arial"/>
              </a:rPr>
              <a:t>Adapt</a:t>
            </a:r>
            <a:r>
              <a:rPr lang="en-US" sz="2100">
                <a:solidFill>
                  <a:schemeClr val="lt2"/>
                </a:solidFill>
                <a:latin typeface="Arial"/>
                <a:ea typeface="Arial"/>
                <a:cs typeface="Arial"/>
                <a:sym typeface="Arial"/>
              </a:rPr>
              <a:t> the tool for each use, and update it regularly!</a:t>
            </a:r>
            <a:endParaRPr sz="2100">
              <a:solidFill>
                <a:schemeClr val="lt2"/>
              </a:solidFill>
              <a:latin typeface="Arial"/>
              <a:ea typeface="Arial"/>
              <a:cs typeface="Arial"/>
              <a:sym typeface="Arial"/>
            </a:endParaRPr>
          </a:p>
          <a:p>
            <a:pPr marL="914400" lvl="1" indent="-355600" algn="l" rtl="0">
              <a:lnSpc>
                <a:spcPct val="100000"/>
              </a:lnSpc>
              <a:spcBef>
                <a:spcPts val="800"/>
              </a:spcBef>
              <a:spcAft>
                <a:spcPts val="0"/>
              </a:spcAft>
              <a:buClr>
                <a:schemeClr val="lt2"/>
              </a:buClr>
              <a:buSzPts val="2000"/>
              <a:buFont typeface="Arial"/>
              <a:buChar char="○"/>
            </a:pPr>
            <a:r>
              <a:rPr lang="en-US" sz="2000">
                <a:solidFill>
                  <a:schemeClr val="lt2"/>
                </a:solidFill>
                <a:latin typeface="Arial"/>
                <a:ea typeface="Arial"/>
                <a:cs typeface="Arial"/>
                <a:sym typeface="Arial"/>
              </a:rPr>
              <a:t>Allow input from a variety of members in different roles.</a:t>
            </a:r>
            <a:endParaRPr sz="2000">
              <a:solidFill>
                <a:schemeClr val="lt2"/>
              </a:solidFill>
              <a:latin typeface="Arial"/>
              <a:ea typeface="Arial"/>
              <a:cs typeface="Arial"/>
              <a:sym typeface="Arial"/>
            </a:endParaRPr>
          </a:p>
          <a:p>
            <a:pPr marL="914400" lvl="1" indent="-355600" algn="l" rtl="0">
              <a:lnSpc>
                <a:spcPct val="100000"/>
              </a:lnSpc>
              <a:spcBef>
                <a:spcPts val="800"/>
              </a:spcBef>
              <a:spcAft>
                <a:spcPts val="0"/>
              </a:spcAft>
              <a:buClr>
                <a:schemeClr val="lt2"/>
              </a:buClr>
              <a:buSzPts val="2000"/>
              <a:buFont typeface="Arial"/>
              <a:buChar char="○"/>
            </a:pPr>
            <a:r>
              <a:rPr lang="en-US" sz="2000">
                <a:solidFill>
                  <a:schemeClr val="lt2"/>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Consider who will lead implementation of the assessment.</a:t>
            </a:r>
            <a:endParaRPr sz="2000">
              <a:solidFill>
                <a:schemeClr val="lt2"/>
              </a:solidFill>
              <a:latin typeface="Arial"/>
              <a:ea typeface="Arial"/>
              <a:cs typeface="Arial"/>
              <a:sym typeface="Arial"/>
            </a:endParaRPr>
          </a:p>
          <a:p>
            <a:pPr marL="457200" lvl="0" indent="-374650" algn="l" rtl="0">
              <a:lnSpc>
                <a:spcPct val="100000"/>
              </a:lnSpc>
              <a:spcBef>
                <a:spcPts val="800"/>
              </a:spcBef>
              <a:spcAft>
                <a:spcPts val="0"/>
              </a:spcAft>
              <a:buClr>
                <a:schemeClr val="lt2"/>
              </a:buClr>
              <a:buSzPts val="2300"/>
              <a:buFont typeface="Arial"/>
              <a:buChar char="●"/>
            </a:pPr>
            <a:r>
              <a:rPr lang="en-US" sz="2100">
                <a:solidFill>
                  <a:schemeClr val="lt2"/>
                </a:solidFill>
                <a:latin typeface="Arial"/>
                <a:ea typeface="Arial"/>
                <a:cs typeface="Arial"/>
                <a:sym typeface="Arial"/>
              </a:rPr>
              <a:t>Aim for 90% participation from members.</a:t>
            </a:r>
            <a:endParaRPr sz="2100">
              <a:solidFill>
                <a:schemeClr val="lt2"/>
              </a:solidFill>
              <a:latin typeface="Arial"/>
              <a:ea typeface="Arial"/>
              <a:cs typeface="Arial"/>
              <a:sym typeface="Arial"/>
            </a:endParaRPr>
          </a:p>
          <a:p>
            <a:pPr marL="914400" lvl="1" indent="-368300" algn="l" rtl="0">
              <a:lnSpc>
                <a:spcPct val="100000"/>
              </a:lnSpc>
              <a:spcBef>
                <a:spcPts val="800"/>
              </a:spcBef>
              <a:spcAft>
                <a:spcPts val="0"/>
              </a:spcAft>
              <a:buClr>
                <a:schemeClr val="lt2"/>
              </a:buClr>
              <a:buSzPts val="2200"/>
              <a:buFont typeface="Arial"/>
              <a:buChar char="○"/>
            </a:pPr>
            <a:r>
              <a:rPr lang="en-US" sz="2000" u="sng">
                <a:solidFill>
                  <a:schemeClr val="lt2"/>
                </a:solidFill>
                <a:latin typeface="Arial"/>
                <a:ea typeface="Arial"/>
                <a:cs typeface="Arial"/>
                <a:sym typeface="Arial"/>
              </a:rPr>
              <a:t>Incentivize</a:t>
            </a:r>
            <a:r>
              <a:rPr lang="en-US" sz="2000">
                <a:solidFill>
                  <a:schemeClr val="lt2"/>
                </a:solidFill>
                <a:latin typeface="Arial"/>
                <a:ea typeface="Arial"/>
                <a:cs typeface="Arial"/>
                <a:sym typeface="Arial"/>
              </a:rPr>
              <a:t> participation and compensate participants for the time and effort they have provided, if possible.</a:t>
            </a:r>
            <a:endParaRPr sz="2000">
              <a:solidFill>
                <a:schemeClr val="lt2"/>
              </a:solidFill>
              <a:latin typeface="Arial"/>
              <a:ea typeface="Arial"/>
              <a:cs typeface="Arial"/>
              <a:sym typeface="Arial"/>
            </a:endParaRPr>
          </a:p>
          <a:p>
            <a:pPr marL="457200" lvl="0" indent="-374650" algn="l" rtl="0">
              <a:lnSpc>
                <a:spcPct val="100000"/>
              </a:lnSpc>
              <a:spcBef>
                <a:spcPts val="800"/>
              </a:spcBef>
              <a:spcAft>
                <a:spcPts val="0"/>
              </a:spcAft>
              <a:buClr>
                <a:schemeClr val="lt2"/>
              </a:buClr>
              <a:buSzPts val="2300"/>
              <a:buFont typeface="Arial"/>
              <a:buChar char="●"/>
            </a:pPr>
            <a:r>
              <a:rPr lang="en-US" sz="2100">
                <a:solidFill>
                  <a:schemeClr val="lt2"/>
                </a:solidFill>
                <a:latin typeface="Arial"/>
                <a:ea typeface="Arial"/>
                <a:cs typeface="Arial"/>
                <a:sym typeface="Arial"/>
              </a:rPr>
              <a:t>Take measures to protect member </a:t>
            </a:r>
            <a:r>
              <a:rPr lang="en-US" sz="2100" u="sng">
                <a:solidFill>
                  <a:schemeClr val="lt2"/>
                </a:solidFill>
                <a:latin typeface="Arial"/>
                <a:ea typeface="Arial"/>
                <a:cs typeface="Arial"/>
                <a:sym typeface="Arial"/>
              </a:rPr>
              <a:t>confidentiality</a:t>
            </a:r>
            <a:r>
              <a:rPr lang="en-US" sz="2100">
                <a:solidFill>
                  <a:schemeClr val="lt2"/>
                </a:solidFill>
                <a:latin typeface="Arial"/>
                <a:ea typeface="Arial"/>
                <a:cs typeface="Arial"/>
                <a:sym typeface="Arial"/>
              </a:rPr>
              <a:t>.</a:t>
            </a:r>
            <a:endParaRPr sz="2100">
              <a:solidFill>
                <a:schemeClr val="lt2"/>
              </a:solidFill>
              <a:latin typeface="Arial"/>
              <a:ea typeface="Arial"/>
              <a:cs typeface="Arial"/>
              <a:sym typeface="Arial"/>
            </a:endParaRPr>
          </a:p>
          <a:p>
            <a:pPr marL="457200" lvl="0" indent="-374650" algn="l" rtl="0">
              <a:lnSpc>
                <a:spcPct val="100000"/>
              </a:lnSpc>
              <a:spcBef>
                <a:spcPts val="800"/>
              </a:spcBef>
              <a:spcAft>
                <a:spcPts val="0"/>
              </a:spcAft>
              <a:buClr>
                <a:schemeClr val="lt2"/>
              </a:buClr>
              <a:buSzPts val="2300"/>
              <a:buFont typeface="Arial"/>
              <a:buChar char="●"/>
            </a:pPr>
            <a:r>
              <a:rPr lang="en-US" sz="2100">
                <a:solidFill>
                  <a:schemeClr val="lt2"/>
                </a:solidFill>
                <a:latin typeface="Arial"/>
                <a:ea typeface="Arial"/>
                <a:cs typeface="Arial"/>
                <a:sym typeface="Arial"/>
              </a:rPr>
              <a:t>Select a diverse group of members for key informant interviews. </a:t>
            </a:r>
            <a:endParaRPr sz="2100">
              <a:solidFill>
                <a:schemeClr val="lt2"/>
              </a:solidFill>
              <a:latin typeface="Arial"/>
              <a:ea typeface="Arial"/>
              <a:cs typeface="Arial"/>
              <a:sym typeface="Arial"/>
            </a:endParaRPr>
          </a:p>
          <a:p>
            <a:pPr marL="457200" lvl="0" indent="-374650" algn="l" rtl="0">
              <a:lnSpc>
                <a:spcPct val="100000"/>
              </a:lnSpc>
              <a:spcBef>
                <a:spcPts val="800"/>
              </a:spcBef>
              <a:spcAft>
                <a:spcPts val="0"/>
              </a:spcAft>
              <a:buClr>
                <a:schemeClr val="lt2"/>
              </a:buClr>
              <a:buSzPts val="2300"/>
              <a:buFont typeface="Arial"/>
              <a:buChar char="●"/>
            </a:pPr>
            <a:r>
              <a:rPr lang="en-US" sz="2100">
                <a:solidFill>
                  <a:schemeClr val="lt2"/>
                </a:solidFill>
                <a:latin typeface="Arial"/>
                <a:ea typeface="Arial"/>
                <a:cs typeface="Arial"/>
                <a:sym typeface="Arial"/>
              </a:rPr>
              <a:t>Use KIIs to supplement open-ended questions in the survey.</a:t>
            </a:r>
            <a:endParaRPr sz="2100">
              <a:solidFill>
                <a:schemeClr val="lt2"/>
              </a:solidFill>
              <a:latin typeface="Arial"/>
              <a:ea typeface="Arial"/>
              <a:cs typeface="Arial"/>
              <a:sym typeface="Arial"/>
            </a:endParaRPr>
          </a:p>
          <a:p>
            <a:pPr marL="457200" lvl="0" indent="-361950" algn="l" rtl="0">
              <a:lnSpc>
                <a:spcPct val="100000"/>
              </a:lnSpc>
              <a:spcBef>
                <a:spcPts val="800"/>
              </a:spcBef>
              <a:spcAft>
                <a:spcPts val="800"/>
              </a:spcAft>
              <a:buClr>
                <a:schemeClr val="lt2"/>
              </a:buClr>
              <a:buSzPts val="2100"/>
              <a:buFont typeface="Arial"/>
              <a:buChar char="●"/>
            </a:pPr>
            <a:r>
              <a:rPr lang="en-US" sz="2100">
                <a:solidFill>
                  <a:schemeClr val="lt2"/>
                </a:solidFill>
                <a:latin typeface="Arial"/>
                <a:ea typeface="Arial"/>
                <a:cs typeface="Arial"/>
                <a:sym typeface="Arial"/>
              </a:rPr>
              <a:t>Use findings from tools to facilitate discussion around </a:t>
            </a:r>
            <a:r>
              <a:rPr lang="en-US" sz="2100" u="sng">
                <a:solidFill>
                  <a:schemeClr val="lt2"/>
                </a:solidFill>
                <a:latin typeface="Arial"/>
                <a:ea typeface="Arial"/>
                <a:cs typeface="Arial"/>
                <a:sym typeface="Arial"/>
              </a:rPr>
              <a:t>solutions</a:t>
            </a:r>
            <a:r>
              <a:rPr lang="en-US" sz="2100">
                <a:solidFill>
                  <a:schemeClr val="lt2"/>
                </a:solidFill>
                <a:latin typeface="Arial"/>
                <a:ea typeface="Arial"/>
                <a:cs typeface="Arial"/>
                <a:sym typeface="Arial"/>
              </a:rPr>
              <a:t>.</a:t>
            </a:r>
            <a:endParaRPr sz="2100">
              <a:solidFill>
                <a:schemeClr val="lt2"/>
              </a:solidFill>
              <a:latin typeface="Arial"/>
              <a:ea typeface="Arial"/>
              <a:cs typeface="Arial"/>
              <a:sym typeface="Arial"/>
            </a:endParaRPr>
          </a:p>
        </p:txBody>
      </p:sp>
      <p:sp>
        <p:nvSpPr>
          <p:cNvPr id="755" name="Google Shape;755;gc6567d3bc9_0_524"/>
          <p:cNvSpPr txBox="1">
            <a:spLocks noGrp="1"/>
          </p:cNvSpPr>
          <p:nvPr>
            <p:ph type="title"/>
          </p:nvPr>
        </p:nvSpPr>
        <p:spPr>
          <a:xfrm>
            <a:off x="0" y="1"/>
            <a:ext cx="9144000" cy="772800"/>
          </a:xfrm>
          <a:prstGeom prst="rect">
            <a:avLst/>
          </a:prstGeom>
          <a:solidFill>
            <a:srgbClr val="B1D6F1"/>
          </a:solid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SzPts val="990"/>
              <a:buNone/>
            </a:pPr>
            <a:r>
              <a:rPr lang="en-US" sz="4000">
                <a:latin typeface="Arial"/>
                <a:ea typeface="Arial"/>
                <a:cs typeface="Arial"/>
                <a:sym typeface="Arial"/>
              </a:rPr>
              <a:t>Tips for Self-Assessment</a:t>
            </a:r>
            <a:endParaRPr sz="4000">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gce1455d69d_2_26"/>
          <p:cNvSpPr txBox="1">
            <a:spLocks noGrp="1"/>
          </p:cNvSpPr>
          <p:nvPr>
            <p:ph type="body" idx="1"/>
          </p:nvPr>
        </p:nvSpPr>
        <p:spPr>
          <a:xfrm>
            <a:off x="468900" y="1265925"/>
            <a:ext cx="8206200" cy="4969500"/>
          </a:xfrm>
          <a:prstGeom prst="rect">
            <a:avLst/>
          </a:prstGeom>
          <a:noFill/>
          <a:ln>
            <a:noFill/>
          </a:ln>
        </p:spPr>
        <p:txBody>
          <a:bodyPr spcFirstLastPara="1" wrap="square" lIns="45700" tIns="45700" rIns="45700" bIns="45700" anchor="t" anchorCtr="0">
            <a:normAutofit/>
          </a:bodyPr>
          <a:lstStyle/>
          <a:p>
            <a:pPr marL="457200" lvl="0" indent="-393700" algn="l" rtl="0">
              <a:lnSpc>
                <a:spcPct val="100000"/>
              </a:lnSpc>
              <a:spcBef>
                <a:spcPts val="1000"/>
              </a:spcBef>
              <a:spcAft>
                <a:spcPts val="0"/>
              </a:spcAft>
              <a:buClr>
                <a:srgbClr val="666666"/>
              </a:buClr>
              <a:buSzPts val="2600"/>
              <a:buFont typeface="Arial"/>
              <a:buChar char="●"/>
            </a:pPr>
            <a:r>
              <a:rPr lang="en-US" sz="2600" i="1" dirty="0">
                <a:solidFill>
                  <a:srgbClr val="666666"/>
                </a:solidFill>
                <a:latin typeface="Arial"/>
                <a:ea typeface="Arial"/>
                <a:cs typeface="Arial"/>
                <a:sym typeface="Arial"/>
              </a:rPr>
              <a:t>HIV Planning Body Self-Assessment Guide</a:t>
            </a:r>
            <a:r>
              <a:rPr lang="en-US" sz="2600" dirty="0">
                <a:solidFill>
                  <a:srgbClr val="666666"/>
                </a:solidFill>
                <a:latin typeface="Arial"/>
                <a:ea typeface="Arial"/>
                <a:cs typeface="Arial"/>
                <a:sym typeface="Arial"/>
              </a:rPr>
              <a:t> will be available for download on the IHAP TAC website</a:t>
            </a:r>
            <a:endParaRPr sz="2600" dirty="0">
              <a:solidFill>
                <a:srgbClr val="666666"/>
              </a:solidFill>
              <a:latin typeface="Arial"/>
              <a:ea typeface="Arial"/>
              <a:cs typeface="Arial"/>
              <a:sym typeface="Arial"/>
            </a:endParaRPr>
          </a:p>
          <a:p>
            <a:pPr marL="457200" lvl="0" indent="0" algn="l" rtl="0">
              <a:lnSpc>
                <a:spcPct val="100000"/>
              </a:lnSpc>
              <a:spcBef>
                <a:spcPts val="1000"/>
              </a:spcBef>
              <a:spcAft>
                <a:spcPts val="0"/>
              </a:spcAft>
              <a:buNone/>
            </a:pPr>
            <a:endParaRPr sz="2600" dirty="0">
              <a:solidFill>
                <a:srgbClr val="666666"/>
              </a:solidFill>
              <a:latin typeface="Arial"/>
              <a:ea typeface="Arial"/>
              <a:cs typeface="Arial"/>
              <a:sym typeface="Arial"/>
            </a:endParaRPr>
          </a:p>
          <a:p>
            <a:pPr marL="457200" lvl="0" indent="-393700" algn="l" rtl="0">
              <a:lnSpc>
                <a:spcPct val="100000"/>
              </a:lnSpc>
              <a:spcBef>
                <a:spcPts val="1000"/>
              </a:spcBef>
              <a:spcAft>
                <a:spcPts val="0"/>
              </a:spcAft>
              <a:buClr>
                <a:srgbClr val="666666"/>
              </a:buClr>
              <a:buSzPts val="2600"/>
              <a:buFont typeface="Arial"/>
              <a:buChar char="●"/>
            </a:pPr>
            <a:r>
              <a:rPr lang="en-US" sz="2600" dirty="0">
                <a:solidFill>
                  <a:srgbClr val="666666"/>
                </a:solidFill>
                <a:latin typeface="Arial"/>
                <a:ea typeface="Arial"/>
                <a:cs typeface="Arial"/>
                <a:sym typeface="Arial"/>
              </a:rPr>
              <a:t>IHAP TAC will send email notifications when the tool and webinar recording are available on: </a:t>
            </a:r>
            <a:r>
              <a:rPr lang="en-US" sz="2700" u="sng" dirty="0">
                <a:solidFill>
                  <a:schemeClr val="hlink"/>
                </a:solidFill>
                <a:latin typeface="Arial"/>
                <a:ea typeface="Arial"/>
                <a:cs typeface="Arial"/>
                <a:sym typeface="Arial"/>
                <a:hlinkClick r:id="rId3"/>
              </a:rPr>
              <a:t>https://targethiv.org/ihap</a:t>
            </a:r>
            <a:endParaRPr sz="2700" dirty="0">
              <a:solidFill>
                <a:srgbClr val="666666"/>
              </a:solidFill>
              <a:latin typeface="Arial"/>
              <a:ea typeface="Arial"/>
              <a:cs typeface="Arial"/>
              <a:sym typeface="Arial"/>
            </a:endParaRPr>
          </a:p>
          <a:p>
            <a:pPr marL="457200" lvl="0" indent="0" algn="ctr" rtl="0">
              <a:lnSpc>
                <a:spcPct val="100000"/>
              </a:lnSpc>
              <a:spcBef>
                <a:spcPts val="1000"/>
              </a:spcBef>
              <a:spcAft>
                <a:spcPts val="0"/>
              </a:spcAft>
              <a:buNone/>
            </a:pPr>
            <a:endParaRPr sz="2700" dirty="0">
              <a:solidFill>
                <a:srgbClr val="666666"/>
              </a:solidFill>
              <a:latin typeface="Arial"/>
              <a:ea typeface="Arial"/>
              <a:cs typeface="Arial"/>
              <a:sym typeface="Arial"/>
            </a:endParaRPr>
          </a:p>
          <a:p>
            <a:pPr marL="457200" lvl="0" indent="-400050" algn="l" rtl="0">
              <a:lnSpc>
                <a:spcPct val="100000"/>
              </a:lnSpc>
              <a:spcBef>
                <a:spcPts val="1000"/>
              </a:spcBef>
              <a:spcAft>
                <a:spcPts val="0"/>
              </a:spcAft>
              <a:buClr>
                <a:srgbClr val="666666"/>
              </a:buClr>
              <a:buSzPts val="2700"/>
              <a:buFont typeface="Arial"/>
              <a:buChar char="●"/>
            </a:pPr>
            <a:r>
              <a:rPr lang="en-US" sz="2700" dirty="0">
                <a:solidFill>
                  <a:srgbClr val="666666"/>
                </a:solidFill>
                <a:latin typeface="Arial"/>
                <a:ea typeface="Arial"/>
                <a:cs typeface="Arial"/>
                <a:sym typeface="Arial"/>
              </a:rPr>
              <a:t>Questions now? Email </a:t>
            </a:r>
            <a:r>
              <a:rPr lang="en-US" sz="2700" u="sng" dirty="0">
                <a:solidFill>
                  <a:schemeClr val="hlink"/>
                </a:solidFill>
                <a:latin typeface="Arial"/>
                <a:ea typeface="Arial"/>
                <a:cs typeface="Arial"/>
                <a:sym typeface="Arial"/>
                <a:hlinkClick r:id="rId4"/>
              </a:rPr>
              <a:t>Eve@HealthHIV.org</a:t>
            </a:r>
            <a:endParaRPr sz="2700" dirty="0">
              <a:solidFill>
                <a:srgbClr val="666666"/>
              </a:solidFill>
              <a:latin typeface="Arial"/>
              <a:ea typeface="Arial"/>
              <a:cs typeface="Arial"/>
              <a:sym typeface="Arial"/>
            </a:endParaRPr>
          </a:p>
        </p:txBody>
      </p:sp>
      <p:sp>
        <p:nvSpPr>
          <p:cNvPr id="761" name="Google Shape;761;gce1455d69d_2_26"/>
          <p:cNvSpPr txBox="1">
            <a:spLocks noGrp="1"/>
          </p:cNvSpPr>
          <p:nvPr>
            <p:ph type="title"/>
          </p:nvPr>
        </p:nvSpPr>
        <p:spPr>
          <a:xfrm>
            <a:off x="0" y="1"/>
            <a:ext cx="9144000" cy="772800"/>
          </a:xfrm>
          <a:prstGeom prst="rect">
            <a:avLst/>
          </a:prstGeom>
          <a:solidFill>
            <a:srgbClr val="B1D6F1"/>
          </a:solid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SzPts val="4400"/>
              <a:buNone/>
            </a:pPr>
            <a:r>
              <a:rPr lang="en-US">
                <a:latin typeface="Arial"/>
                <a:ea typeface="Arial"/>
                <a:cs typeface="Arial"/>
                <a:sym typeface="Arial"/>
              </a:rPr>
              <a:t>Access the Tools - Next Week!</a:t>
            </a:r>
            <a:endParaRPr>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6"/>
          <p:cNvSpPr txBox="1">
            <a:spLocks noGrp="1"/>
          </p:cNvSpPr>
          <p:nvPr>
            <p:ph type="title"/>
          </p:nvPr>
        </p:nvSpPr>
        <p:spPr>
          <a:xfrm>
            <a:off x="722312" y="762000"/>
            <a:ext cx="7772400" cy="13620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650"/>
              <a:buFont typeface="Calibri"/>
              <a:buNone/>
            </a:pPr>
            <a:r>
              <a:rPr lang="en-US" sz="6600" b="1" i="0" u="none" strike="noStrike" cap="none">
                <a:solidFill>
                  <a:schemeClr val="accent3"/>
                </a:solidFill>
                <a:latin typeface="Calibri"/>
                <a:ea typeface="Calibri"/>
                <a:cs typeface="Calibri"/>
                <a:sym typeface="Calibri"/>
              </a:rPr>
              <a:t>Questions</a:t>
            </a:r>
            <a:endParaRPr/>
          </a:p>
        </p:txBody>
      </p:sp>
      <p:sp>
        <p:nvSpPr>
          <p:cNvPr id="768" name="Google Shape;768;p6"/>
          <p:cNvSpPr txBox="1"/>
          <p:nvPr/>
        </p:nvSpPr>
        <p:spPr>
          <a:xfrm>
            <a:off x="762000" y="2103120"/>
            <a:ext cx="8229600" cy="20116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EC2027"/>
              </a:buClr>
              <a:buSzPts val="750"/>
              <a:buFont typeface="Noto Sans Symbols"/>
              <a:buNone/>
            </a:pPr>
            <a:r>
              <a:rPr lang="en-US" sz="3000" b="0" i="0" u="none" strike="noStrike" cap="none" dirty="0">
                <a:solidFill>
                  <a:srgbClr val="58595B"/>
                </a:solidFill>
                <a:latin typeface="Calibri"/>
                <a:ea typeface="Calibri"/>
                <a:cs typeface="Calibri"/>
                <a:sym typeface="Calibri"/>
              </a:rPr>
              <a:t>Please chat your questions into the Q&amp;A box located at the bottom of your screen.</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773"/>
        <p:cNvGrpSpPr/>
        <p:nvPr/>
      </p:nvGrpSpPr>
      <p:grpSpPr>
        <a:xfrm>
          <a:off x="0" y="0"/>
          <a:ext cx="0" cy="0"/>
          <a:chOff x="0" y="0"/>
          <a:chExt cx="0" cy="0"/>
        </a:xfrm>
      </p:grpSpPr>
      <p:sp>
        <p:nvSpPr>
          <p:cNvPr id="774" name="Google Shape;774;p7"/>
          <p:cNvSpPr txBox="1">
            <a:spLocks noGrp="1"/>
          </p:cNvSpPr>
          <p:nvPr>
            <p:ph type="title"/>
          </p:nvPr>
        </p:nvSpPr>
        <p:spPr>
          <a:xfrm>
            <a:off x="1394098" y="2313147"/>
            <a:ext cx="6481800" cy="685800"/>
          </a:xfrm>
          <a:prstGeom prst="rect">
            <a:avLst/>
          </a:prstGeom>
          <a:noFill/>
          <a:ln>
            <a:noFill/>
          </a:ln>
        </p:spPr>
        <p:txBody>
          <a:bodyPr spcFirstLastPara="1" wrap="square" lIns="68550" tIns="34275" rIns="68550" bIns="34275" anchor="t" anchorCtr="0">
            <a:noAutofit/>
          </a:bodyPr>
          <a:lstStyle/>
          <a:p>
            <a:pPr marL="0" lvl="0" indent="0" algn="ctr" rtl="0">
              <a:lnSpc>
                <a:spcPct val="100000"/>
              </a:lnSpc>
              <a:spcBef>
                <a:spcPts val="0"/>
              </a:spcBef>
              <a:spcAft>
                <a:spcPts val="0"/>
              </a:spcAft>
              <a:buSzPts val="1650"/>
              <a:buNone/>
            </a:pPr>
            <a:r>
              <a:rPr lang="en-US" sz="4950">
                <a:solidFill>
                  <a:schemeClr val="accent2"/>
                </a:solidFill>
              </a:rPr>
              <a:t>Thank you!</a:t>
            </a:r>
            <a:endParaRPr/>
          </a:p>
        </p:txBody>
      </p:sp>
      <p:sp>
        <p:nvSpPr>
          <p:cNvPr id="775" name="Google Shape;775;p7"/>
          <p:cNvSpPr txBox="1">
            <a:spLocks noGrp="1"/>
          </p:cNvSpPr>
          <p:nvPr>
            <p:ph type="body" idx="1"/>
          </p:nvPr>
        </p:nvSpPr>
        <p:spPr>
          <a:xfrm>
            <a:off x="952500" y="3486536"/>
            <a:ext cx="7365000" cy="1208100"/>
          </a:xfrm>
          <a:prstGeom prst="rect">
            <a:avLst/>
          </a:prstGeom>
          <a:noFill/>
          <a:ln>
            <a:noFill/>
          </a:ln>
        </p:spPr>
        <p:txBody>
          <a:bodyPr spcFirstLastPara="1" wrap="square" lIns="68550" tIns="68550" rIns="68550" bIns="68550" anchor="t" anchorCtr="0">
            <a:noAutofit/>
          </a:bodyPr>
          <a:lstStyle/>
          <a:p>
            <a:pPr marL="0" lvl="0" indent="0" algn="ctr" rtl="0">
              <a:lnSpc>
                <a:spcPct val="100000"/>
              </a:lnSpc>
              <a:spcBef>
                <a:spcPts val="0"/>
              </a:spcBef>
              <a:spcAft>
                <a:spcPts val="0"/>
              </a:spcAft>
              <a:buSzPts val="2400"/>
              <a:buNone/>
            </a:pPr>
            <a:endParaRPr dirty="0">
              <a:solidFill>
                <a:srgbClr val="000000"/>
              </a:solidFill>
              <a:latin typeface="Calibri"/>
              <a:ea typeface="Calibri"/>
              <a:cs typeface="Calibri"/>
              <a:sym typeface="Calibri"/>
            </a:endParaRPr>
          </a:p>
          <a:p>
            <a:pPr marL="0" lvl="0" indent="0" algn="ctr" rtl="0">
              <a:lnSpc>
                <a:spcPct val="100000"/>
              </a:lnSpc>
              <a:spcBef>
                <a:spcPts val="0"/>
              </a:spcBef>
              <a:spcAft>
                <a:spcPts val="0"/>
              </a:spcAft>
              <a:buSzPts val="800"/>
              <a:buNone/>
            </a:pPr>
            <a:r>
              <a:rPr lang="en-US" b="1" dirty="0">
                <a:solidFill>
                  <a:schemeClr val="dk2"/>
                </a:solidFill>
                <a:latin typeface="Calibri"/>
                <a:ea typeface="Calibri"/>
                <a:cs typeface="Calibri"/>
                <a:sym typeface="Calibri"/>
              </a:rPr>
              <a:t>Contact us at ihaptac@jsi.com! </a:t>
            </a:r>
            <a:endParaRPr dirty="0">
              <a:solidFill>
                <a:schemeClr val="dk2"/>
              </a:solidFill>
              <a:latin typeface="Calibri"/>
              <a:ea typeface="Calibri"/>
              <a:cs typeface="Calibri"/>
              <a:sym typeface="Calibri"/>
            </a:endParaRPr>
          </a:p>
          <a:p>
            <a:pPr marL="0" lvl="0" indent="0" algn="ctr" rtl="0">
              <a:lnSpc>
                <a:spcPct val="100000"/>
              </a:lnSpc>
              <a:spcBef>
                <a:spcPts val="450"/>
              </a:spcBef>
              <a:spcAft>
                <a:spcPts val="0"/>
              </a:spcAft>
              <a:buSzPts val="650"/>
              <a:buNone/>
            </a:pPr>
            <a:r>
              <a:rPr lang="en-US" sz="1950" dirty="0"/>
              <a:t>Obtain more information, join our mailing list, request TA, or share your experiences or resources.</a:t>
            </a:r>
            <a:endParaRPr dirty="0"/>
          </a:p>
        </p:txBody>
      </p:sp>
      <p:sp>
        <p:nvSpPr>
          <p:cNvPr id="776" name="Google Shape;776;p7"/>
          <p:cNvSpPr/>
          <p:nvPr/>
        </p:nvSpPr>
        <p:spPr>
          <a:xfrm>
            <a:off x="0" y="6204152"/>
            <a:ext cx="9144000" cy="914400"/>
          </a:xfrm>
          <a:prstGeom prst="rect">
            <a:avLst/>
          </a:prstGeom>
          <a:solidFill>
            <a:srgbClr val="EDEDED"/>
          </a:solidFill>
          <a:ln>
            <a:noFill/>
          </a:ln>
          <a:effectLst>
            <a:outerShdw blurRad="39999" dist="20000" dir="5400000" rotWithShape="0">
              <a:srgbClr val="000000">
                <a:alpha val="36078"/>
              </a:srgb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rgbClr val="58595B"/>
              </a:solidFill>
              <a:latin typeface="Calibri"/>
              <a:ea typeface="Calibri"/>
              <a:cs typeface="Calibri"/>
              <a:sym typeface="Calibri"/>
            </a:endParaRPr>
          </a:p>
        </p:txBody>
      </p:sp>
      <p:sp>
        <p:nvSpPr>
          <p:cNvPr id="777" name="Google Shape;777;p7"/>
          <p:cNvSpPr txBox="1"/>
          <p:nvPr/>
        </p:nvSpPr>
        <p:spPr>
          <a:xfrm>
            <a:off x="1274764" y="6291716"/>
            <a:ext cx="6026148" cy="648564"/>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US" sz="900" b="0" i="0" u="none" strike="noStrike" cap="none">
                <a:solidFill>
                  <a:srgbClr val="58595B"/>
                </a:solidFill>
                <a:latin typeface="Calibri"/>
                <a:ea typeface="Calibri"/>
                <a:cs typeface="Calibri"/>
                <a:sym typeface="Calibri"/>
              </a:rPr>
              <a:t>This project is supported by the Health Resources and Services Administration (HRSA) of the U.S. Department of Health and Human Services (HHS) under grant number U69HA30144, Ryan White HIV/AIDS Program Integrated HIV Planning Implementation. This information or content and conclusions are those of the author and should not be construed as the official position or policy of, nor should any endorsements be inferred by HRSA, HHS or the U.S. Government.</a:t>
            </a:r>
            <a:endParaRPr sz="1050" b="0" i="0" u="none" strike="noStrike" cap="none">
              <a:solidFill>
                <a:srgbClr val="000000"/>
              </a:solidFill>
              <a:latin typeface="Arial"/>
              <a:ea typeface="Arial"/>
              <a:cs typeface="Arial"/>
              <a:sym typeface="Arial"/>
            </a:endParaRPr>
          </a:p>
        </p:txBody>
      </p:sp>
      <p:pic>
        <p:nvPicPr>
          <p:cNvPr id="778" name="Google Shape;778;p7"/>
          <p:cNvPicPr preferRelativeResize="0"/>
          <p:nvPr/>
        </p:nvPicPr>
        <p:blipFill rotWithShape="1">
          <a:blip r:embed="rId3">
            <a:alphaModFix/>
          </a:blip>
          <a:srcRect/>
          <a:stretch/>
        </p:blipFill>
        <p:spPr>
          <a:xfrm>
            <a:off x="457200" y="579235"/>
            <a:ext cx="6453899" cy="1505117"/>
          </a:xfrm>
          <a:prstGeom prst="rect">
            <a:avLst/>
          </a:prstGeom>
          <a:noFill/>
          <a:ln>
            <a:noFill/>
          </a:ln>
        </p:spPr>
      </p:pic>
      <p:pic>
        <p:nvPicPr>
          <p:cNvPr id="779" name="Google Shape;779;p7"/>
          <p:cNvPicPr preferRelativeResize="0"/>
          <p:nvPr/>
        </p:nvPicPr>
        <p:blipFill rotWithShape="1">
          <a:blip r:embed="rId4">
            <a:alphaModFix/>
          </a:blip>
          <a:srcRect/>
          <a:stretch/>
        </p:blipFill>
        <p:spPr>
          <a:xfrm>
            <a:off x="390111" y="6249170"/>
            <a:ext cx="780222" cy="522500"/>
          </a:xfrm>
          <a:prstGeom prst="rect">
            <a:avLst/>
          </a:prstGeom>
          <a:noFill/>
          <a:ln>
            <a:noFill/>
          </a:ln>
        </p:spPr>
      </p:pic>
      <p:pic>
        <p:nvPicPr>
          <p:cNvPr id="780" name="Google Shape;780;p7"/>
          <p:cNvPicPr preferRelativeResize="0"/>
          <p:nvPr/>
        </p:nvPicPr>
        <p:blipFill rotWithShape="1">
          <a:blip r:embed="rId5">
            <a:alphaModFix/>
          </a:blip>
          <a:srcRect/>
          <a:stretch/>
        </p:blipFill>
        <p:spPr>
          <a:xfrm>
            <a:off x="7300912" y="6321078"/>
            <a:ext cx="1843088" cy="58984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p3"/>
          <p:cNvPicPr preferRelativeResize="0"/>
          <p:nvPr/>
        </p:nvPicPr>
        <p:blipFill rotWithShape="1">
          <a:blip r:embed="rId3">
            <a:alphaModFix/>
          </a:blip>
          <a:srcRect/>
          <a:stretch/>
        </p:blipFill>
        <p:spPr>
          <a:xfrm>
            <a:off x="-396" y="857027"/>
            <a:ext cx="9144793" cy="5143946"/>
          </a:xfrm>
          <a:prstGeom prst="rect">
            <a:avLst/>
          </a:prstGeom>
          <a:noFill/>
          <a:ln>
            <a:noFill/>
          </a:ln>
        </p:spPr>
      </p:pic>
      <p:sp>
        <p:nvSpPr>
          <p:cNvPr id="561" name="Google Shape;561;p3"/>
          <p:cNvSpPr txBox="1">
            <a:spLocks noGrp="1"/>
          </p:cNvSpPr>
          <p:nvPr>
            <p:ph type="title"/>
          </p:nvPr>
        </p:nvSpPr>
        <p:spPr>
          <a:xfrm>
            <a:off x="457200" y="377428"/>
            <a:ext cx="8229600" cy="685800"/>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accent3"/>
              </a:buClr>
              <a:buSzPts val="3600"/>
              <a:buFont typeface="Calibri"/>
              <a:buNone/>
            </a:pPr>
            <a:r>
              <a:rPr lang="en-US" sz="3000" dirty="0"/>
              <a:t>About the IHAP TAC</a:t>
            </a:r>
            <a:endParaRPr sz="3000" dirty="0"/>
          </a:p>
        </p:txBody>
      </p:sp>
      <p:pic>
        <p:nvPicPr>
          <p:cNvPr id="562" name="Google Shape;562;p3"/>
          <p:cNvPicPr preferRelativeResize="0"/>
          <p:nvPr/>
        </p:nvPicPr>
        <p:blipFill rotWithShape="1">
          <a:blip r:embed="rId4">
            <a:alphaModFix/>
          </a:blip>
          <a:srcRect/>
          <a:stretch/>
        </p:blipFill>
        <p:spPr>
          <a:xfrm>
            <a:off x="3671942" y="6006001"/>
            <a:ext cx="900058" cy="602752"/>
          </a:xfrm>
          <a:prstGeom prst="rect">
            <a:avLst/>
          </a:prstGeom>
          <a:noFill/>
          <a:ln>
            <a:noFill/>
          </a:ln>
        </p:spPr>
      </p:pic>
      <p:pic>
        <p:nvPicPr>
          <p:cNvPr id="563" name="Google Shape;563;p3"/>
          <p:cNvPicPr preferRelativeResize="0"/>
          <p:nvPr/>
        </p:nvPicPr>
        <p:blipFill rotWithShape="1">
          <a:blip r:embed="rId5">
            <a:alphaModFix/>
          </a:blip>
          <a:srcRect/>
          <a:stretch/>
        </p:blipFill>
        <p:spPr>
          <a:xfrm>
            <a:off x="457200" y="6006001"/>
            <a:ext cx="1843088" cy="5898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8"/>
          <p:cNvSpPr txBox="1">
            <a:spLocks noGrp="1"/>
          </p:cNvSpPr>
          <p:nvPr>
            <p:ph type="title"/>
          </p:nvPr>
        </p:nvSpPr>
        <p:spPr>
          <a:xfrm>
            <a:off x="457200" y="230471"/>
            <a:ext cx="8229600" cy="685800"/>
          </a:xfrm>
          <a:prstGeom prst="rect">
            <a:avLst/>
          </a:prstGeom>
          <a:noFill/>
          <a:ln>
            <a:noFill/>
          </a:ln>
        </p:spPr>
        <p:txBody>
          <a:bodyPr spcFirstLastPara="1" wrap="square" lIns="68569" tIns="68569" rIns="68569" bIns="68569" anchor="ctr" anchorCtr="0">
            <a:noAutofit/>
          </a:bodyPr>
          <a:lstStyle/>
          <a:p>
            <a:r>
              <a:rPr lang="en-US" sz="3000" dirty="0"/>
              <a:t>Delay of Integrated Plan Guidance for 2022-2026</a:t>
            </a:r>
            <a:endParaRPr sz="3000" dirty="0"/>
          </a:p>
        </p:txBody>
      </p:sp>
      <p:sp>
        <p:nvSpPr>
          <p:cNvPr id="502" name="Google Shape;502;p8"/>
          <p:cNvSpPr txBox="1">
            <a:spLocks noGrp="1"/>
          </p:cNvSpPr>
          <p:nvPr>
            <p:ph type="body" idx="1"/>
          </p:nvPr>
        </p:nvSpPr>
        <p:spPr>
          <a:xfrm>
            <a:off x="457200" y="1492542"/>
            <a:ext cx="8229600" cy="4157144"/>
          </a:xfrm>
          <a:prstGeom prst="rect">
            <a:avLst/>
          </a:prstGeom>
          <a:noFill/>
          <a:ln>
            <a:noFill/>
          </a:ln>
        </p:spPr>
        <p:txBody>
          <a:bodyPr spcFirstLastPara="1" wrap="square" lIns="68569" tIns="68569" rIns="68569" bIns="68569" anchor="t" anchorCtr="0">
            <a:noAutofit/>
          </a:bodyPr>
          <a:lstStyle/>
          <a:p>
            <a:r>
              <a:rPr lang="en-US" dirty="0"/>
              <a:t>Guidance for preparation of Integrated HIV Prevention and Care Plans for 2022-2026 has been postponed due to the COVID-19 pandemic</a:t>
            </a:r>
            <a:endParaRPr dirty="0"/>
          </a:p>
          <a:p>
            <a:r>
              <a:rPr lang="en-US" u="sng" dirty="0">
                <a:solidFill>
                  <a:schemeClr val="hlink"/>
                </a:solidFill>
                <a:hlinkClick r:id="rId3"/>
              </a:rPr>
              <a:t>February 2021 letter from HRSA and CDC HIV program leaders</a:t>
            </a:r>
            <a:endParaRPr dirty="0"/>
          </a:p>
          <a:p>
            <a:pPr lvl="1"/>
            <a:r>
              <a:rPr lang="en-US" sz="2400" dirty="0"/>
              <a:t>Outlines expectations for continued use of existing Integrated Plans</a:t>
            </a:r>
            <a:endParaRPr sz="2400" dirty="0"/>
          </a:p>
          <a:p>
            <a:pPr lvl="1"/>
            <a:r>
              <a:rPr lang="en-US" sz="2400" dirty="0"/>
              <a:t>Encourages jurisdictions to refine ongoing planning efforts, incorporating Ending the HIV Epidemic planning and community engagement activities</a:t>
            </a:r>
            <a:endParaRPr sz="2400" dirty="0"/>
          </a:p>
          <a:p>
            <a:pPr indent="-171450">
              <a:buNone/>
            </a:pPr>
            <a:endParaRPr sz="2200" dirty="0"/>
          </a:p>
        </p:txBody>
      </p:sp>
      <p:pic>
        <p:nvPicPr>
          <p:cNvPr id="503" name="Google Shape;503;p8"/>
          <p:cNvPicPr preferRelativeResize="0"/>
          <p:nvPr/>
        </p:nvPicPr>
        <p:blipFill rotWithShape="1">
          <a:blip r:embed="rId4">
            <a:alphaModFix/>
          </a:blip>
          <a:srcRect/>
          <a:stretch/>
        </p:blipFill>
        <p:spPr>
          <a:xfrm>
            <a:off x="457200" y="5360654"/>
            <a:ext cx="780222" cy="522500"/>
          </a:xfrm>
          <a:prstGeom prst="rect">
            <a:avLst/>
          </a:prstGeom>
          <a:noFill/>
          <a:ln>
            <a:noFill/>
          </a:ln>
        </p:spPr>
      </p:pic>
    </p:spTree>
    <p:extLst>
      <p:ext uri="{BB962C8B-B14F-4D97-AF65-F5344CB8AC3E}">
        <p14:creationId xmlns:p14="http://schemas.microsoft.com/office/powerpoint/2010/main" val="2305374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9"/>
          <p:cNvSpPr txBox="1">
            <a:spLocks noGrp="1"/>
          </p:cNvSpPr>
          <p:nvPr>
            <p:ph type="title"/>
          </p:nvPr>
        </p:nvSpPr>
        <p:spPr>
          <a:xfrm>
            <a:off x="457199" y="393014"/>
            <a:ext cx="8490857" cy="685800"/>
          </a:xfrm>
          <a:prstGeom prst="rect">
            <a:avLst/>
          </a:prstGeom>
          <a:noFill/>
          <a:ln>
            <a:noFill/>
          </a:ln>
        </p:spPr>
        <p:txBody>
          <a:bodyPr spcFirstLastPara="1" wrap="square" lIns="68569" tIns="68569" rIns="68569" bIns="68569" anchor="ctr" anchorCtr="0">
            <a:noAutofit/>
          </a:bodyPr>
          <a:lstStyle/>
          <a:p>
            <a:r>
              <a:rPr lang="en-US" sz="2800" dirty="0"/>
              <a:t>Coordination with Ending the HIV Epidemic (EHE) plans</a:t>
            </a:r>
            <a:endParaRPr sz="2800" dirty="0"/>
          </a:p>
        </p:txBody>
      </p:sp>
      <p:sp>
        <p:nvSpPr>
          <p:cNvPr id="509" name="Google Shape;509;p9"/>
          <p:cNvSpPr txBox="1">
            <a:spLocks noGrp="1"/>
          </p:cNvSpPr>
          <p:nvPr>
            <p:ph type="body" idx="1"/>
          </p:nvPr>
        </p:nvSpPr>
        <p:spPr>
          <a:xfrm>
            <a:off x="457200" y="1573814"/>
            <a:ext cx="8229600" cy="3291840"/>
          </a:xfrm>
          <a:prstGeom prst="rect">
            <a:avLst/>
          </a:prstGeom>
          <a:noFill/>
          <a:ln>
            <a:noFill/>
          </a:ln>
        </p:spPr>
        <p:txBody>
          <a:bodyPr spcFirstLastPara="1" wrap="square" lIns="68569" tIns="68569" rIns="68569" bIns="68569" anchor="t" anchorCtr="0">
            <a:noAutofit/>
          </a:bodyPr>
          <a:lstStyle/>
          <a:p>
            <a:pPr marL="19050" indent="0">
              <a:buNone/>
            </a:pPr>
            <a:r>
              <a:rPr lang="en-US" sz="2500" dirty="0"/>
              <a:t>HRSA has noted:</a:t>
            </a:r>
            <a:endParaRPr sz="2500" dirty="0"/>
          </a:p>
          <a:p>
            <a:r>
              <a:rPr lang="en-US" sz="2500" dirty="0"/>
              <a:t>Jurisdictions’ EHE plans and Integrated Prevention and Care Plans should align</a:t>
            </a:r>
            <a:endParaRPr sz="2500" dirty="0"/>
          </a:p>
          <a:p>
            <a:r>
              <a:rPr lang="en-US" sz="2500" dirty="0"/>
              <a:t>The forthcoming Integrated Prevention and Care Plan Guidance will incorporate the four EHE pillars: diagnose, treat, prevent, respond</a:t>
            </a:r>
            <a:endParaRPr sz="2500" dirty="0"/>
          </a:p>
          <a:p>
            <a:r>
              <a:rPr lang="en-US" sz="2500" dirty="0"/>
              <a:t>Pieces of EHE plan submission may be used to meet Integrated Plan requirements</a:t>
            </a:r>
            <a:endParaRPr sz="2500" dirty="0"/>
          </a:p>
        </p:txBody>
      </p:sp>
      <p:pic>
        <p:nvPicPr>
          <p:cNvPr id="510" name="Google Shape;510;p9"/>
          <p:cNvPicPr preferRelativeResize="0"/>
          <p:nvPr/>
        </p:nvPicPr>
        <p:blipFill rotWithShape="1">
          <a:blip r:embed="rId3">
            <a:alphaModFix/>
          </a:blip>
          <a:srcRect/>
          <a:stretch/>
        </p:blipFill>
        <p:spPr>
          <a:xfrm>
            <a:off x="457200" y="5360654"/>
            <a:ext cx="780222" cy="522500"/>
          </a:xfrm>
          <a:prstGeom prst="rect">
            <a:avLst/>
          </a:prstGeom>
          <a:noFill/>
          <a:ln>
            <a:noFill/>
          </a:ln>
        </p:spPr>
      </p:pic>
    </p:spTree>
    <p:extLst>
      <p:ext uri="{BB962C8B-B14F-4D97-AF65-F5344CB8AC3E}">
        <p14:creationId xmlns:p14="http://schemas.microsoft.com/office/powerpoint/2010/main" val="2473767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5"/>
          <p:cNvSpPr txBox="1">
            <a:spLocks noGrp="1"/>
          </p:cNvSpPr>
          <p:nvPr>
            <p:ph type="title"/>
          </p:nvPr>
        </p:nvSpPr>
        <p:spPr>
          <a:xfrm>
            <a:off x="457200" y="274637"/>
            <a:ext cx="8229600" cy="9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C00000"/>
              </a:buClr>
              <a:buSzPts val="900"/>
              <a:buFont typeface="Calibri"/>
              <a:buNone/>
            </a:pPr>
            <a:r>
              <a:rPr lang="en-US" sz="3600" b="1" i="0" u="none" strike="noStrike" cap="none">
                <a:solidFill>
                  <a:srgbClr val="C00000"/>
                </a:solidFill>
                <a:latin typeface="Calibri"/>
                <a:ea typeface="Calibri"/>
                <a:cs typeface="Calibri"/>
                <a:sym typeface="Calibri"/>
              </a:rPr>
              <a:t>Webinar Objectives</a:t>
            </a:r>
            <a:endParaRPr/>
          </a:p>
        </p:txBody>
      </p:sp>
      <p:sp>
        <p:nvSpPr>
          <p:cNvPr id="582" name="Google Shape;582;p5"/>
          <p:cNvSpPr txBox="1">
            <a:spLocks noGrp="1"/>
          </p:cNvSpPr>
          <p:nvPr>
            <p:ph type="body" idx="1"/>
          </p:nvPr>
        </p:nvSpPr>
        <p:spPr>
          <a:xfrm>
            <a:off x="457200" y="1371600"/>
            <a:ext cx="84231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accent2"/>
              </a:buClr>
              <a:buSzPts val="700"/>
              <a:buFont typeface="Noto Sans Symbols"/>
              <a:buNone/>
            </a:pPr>
            <a:r>
              <a:rPr lang="en-US" sz="2800" b="1" i="0" u="none" strike="noStrike" cap="none">
                <a:solidFill>
                  <a:schemeClr val="dk1"/>
                </a:solidFill>
              </a:rPr>
              <a:t>Following the webinar, participants will be able to:</a:t>
            </a:r>
            <a:endParaRPr/>
          </a:p>
          <a:p>
            <a:pPr marL="514350" lvl="0" indent="-508000" algn="l" rtl="0">
              <a:lnSpc>
                <a:spcPct val="80000"/>
              </a:lnSpc>
              <a:spcBef>
                <a:spcPts val="1744"/>
              </a:spcBef>
              <a:spcAft>
                <a:spcPts val="0"/>
              </a:spcAft>
              <a:buSzPts val="2721"/>
              <a:buFont typeface="Calibri"/>
              <a:buAutoNum type="arabicPeriod"/>
            </a:pPr>
            <a:r>
              <a:rPr lang="en-US" sz="2700">
                <a:solidFill>
                  <a:srgbClr val="585A5C"/>
                </a:solidFill>
                <a:latin typeface="Calibri"/>
                <a:ea typeface="Calibri"/>
                <a:cs typeface="Calibri"/>
                <a:sym typeface="Calibri"/>
              </a:rPr>
              <a:t>Discuss the need to evaluate the effectiveness of state and local integrated HIV </a:t>
            </a:r>
            <a:r>
              <a:rPr lang="en-US" sz="2700">
                <a:latin typeface="Calibri"/>
                <a:ea typeface="Calibri"/>
                <a:cs typeface="Calibri"/>
                <a:sym typeface="Calibri"/>
              </a:rPr>
              <a:t>prevention and care</a:t>
            </a:r>
            <a:r>
              <a:rPr lang="en-US" sz="2700">
                <a:solidFill>
                  <a:srgbClr val="585A5C"/>
                </a:solidFill>
                <a:latin typeface="Calibri"/>
                <a:ea typeface="Calibri"/>
                <a:cs typeface="Calibri"/>
                <a:sym typeface="Calibri"/>
              </a:rPr>
              <a:t> planning efforts.</a:t>
            </a:r>
            <a:endParaRPr sz="3100"/>
          </a:p>
          <a:p>
            <a:pPr marL="514350" lvl="0" indent="-508000" algn="l" rtl="0">
              <a:lnSpc>
                <a:spcPct val="80000"/>
              </a:lnSpc>
              <a:spcBef>
                <a:spcPts val="1744"/>
              </a:spcBef>
              <a:spcAft>
                <a:spcPts val="0"/>
              </a:spcAft>
              <a:buSzPts val="2721"/>
              <a:buFont typeface="Calibri"/>
              <a:buAutoNum type="arabicPeriod"/>
            </a:pPr>
            <a:r>
              <a:rPr lang="en-US" sz="2700">
                <a:solidFill>
                  <a:srgbClr val="585A5C"/>
                </a:solidFill>
                <a:latin typeface="Calibri"/>
                <a:ea typeface="Calibri"/>
                <a:cs typeface="Calibri"/>
                <a:sym typeface="Calibri"/>
              </a:rPr>
              <a:t>List barriers that integrated HIV planning bodies face to effective HIV planning in their communities.</a:t>
            </a:r>
            <a:endParaRPr sz="3100"/>
          </a:p>
          <a:p>
            <a:pPr marL="514350" lvl="0" indent="-508000" algn="l" rtl="0">
              <a:lnSpc>
                <a:spcPct val="80000"/>
              </a:lnSpc>
              <a:spcBef>
                <a:spcPts val="1744"/>
              </a:spcBef>
              <a:spcAft>
                <a:spcPts val="0"/>
              </a:spcAft>
              <a:buSzPts val="2721"/>
              <a:buFont typeface="Calibri"/>
              <a:buAutoNum type="arabicPeriod"/>
            </a:pPr>
            <a:r>
              <a:rPr lang="en-US" sz="2700">
                <a:solidFill>
                  <a:srgbClr val="585A5C"/>
                </a:solidFill>
                <a:latin typeface="Calibri"/>
                <a:ea typeface="Calibri"/>
                <a:cs typeface="Calibri"/>
                <a:sym typeface="Calibri"/>
              </a:rPr>
              <a:t>Summarize the adaptable tools available for conducting a self-assessment of HIV planning effectiveness.</a:t>
            </a:r>
            <a:endParaRPr sz="3100"/>
          </a:p>
          <a:p>
            <a:pPr marL="514350" lvl="0" indent="-508000" algn="l" rtl="0">
              <a:lnSpc>
                <a:spcPct val="80000"/>
              </a:lnSpc>
              <a:spcBef>
                <a:spcPts val="1744"/>
              </a:spcBef>
              <a:spcAft>
                <a:spcPts val="0"/>
              </a:spcAft>
              <a:buSzPts val="2721"/>
              <a:buFont typeface="Calibri"/>
              <a:buAutoNum type="arabicPeriod"/>
            </a:pPr>
            <a:r>
              <a:rPr lang="en-US" sz="2700">
                <a:solidFill>
                  <a:srgbClr val="585A5C"/>
                </a:solidFill>
                <a:latin typeface="Calibri"/>
                <a:ea typeface="Calibri"/>
                <a:cs typeface="Calibri"/>
                <a:sym typeface="Calibri"/>
              </a:rPr>
              <a:t>Understand how to adapt the tools for your own planning body.</a:t>
            </a:r>
            <a:endParaRPr sz="2700">
              <a:solidFill>
                <a:srgbClr val="585A5C"/>
              </a:solidFill>
              <a:latin typeface="Calibri"/>
              <a:ea typeface="Calibri"/>
              <a:cs typeface="Calibri"/>
              <a:sym typeface="Calibri"/>
            </a:endParaRPr>
          </a:p>
          <a:p>
            <a:pPr marL="514350" lvl="0" indent="-335234" algn="l" rtl="0">
              <a:lnSpc>
                <a:spcPct val="80000"/>
              </a:lnSpc>
              <a:spcBef>
                <a:spcPts val="1744"/>
              </a:spcBef>
              <a:spcAft>
                <a:spcPts val="0"/>
              </a:spcAft>
              <a:buSzPts val="2821"/>
              <a:buFont typeface="Calibri"/>
              <a:buNone/>
            </a:pPr>
            <a:endParaRPr sz="2800">
              <a:latin typeface="Calibri"/>
              <a:ea typeface="Calibri"/>
              <a:cs typeface="Calibri"/>
              <a:sym typeface="Calibri"/>
            </a:endParaRPr>
          </a:p>
          <a:p>
            <a:pPr marL="0" marR="0" lvl="0" indent="0" algn="l" rtl="0">
              <a:lnSpc>
                <a:spcPct val="80000"/>
              </a:lnSpc>
              <a:spcBef>
                <a:spcPts val="1744"/>
              </a:spcBef>
              <a:spcAft>
                <a:spcPts val="0"/>
              </a:spcAft>
              <a:buClr>
                <a:schemeClr val="accent2"/>
              </a:buClr>
              <a:buSzPts val="2740"/>
              <a:buNone/>
            </a:pPr>
            <a:endParaRPr sz="2720" b="0" i="0" u="none" strike="noStrike" cap="non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87" name="Google Shape;587;gc6567d3bc9_0_132"/>
          <p:cNvPicPr preferRelativeResize="0"/>
          <p:nvPr/>
        </p:nvPicPr>
        <p:blipFill rotWithShape="1">
          <a:blip r:embed="rId3">
            <a:alphaModFix/>
          </a:blip>
          <a:srcRect l="12371" t="2200"/>
          <a:stretch/>
        </p:blipFill>
        <p:spPr>
          <a:xfrm>
            <a:off x="6023488" y="1946300"/>
            <a:ext cx="2363700" cy="2539874"/>
          </a:xfrm>
          <a:prstGeom prst="rect">
            <a:avLst/>
          </a:prstGeom>
          <a:noFill/>
          <a:ln w="76200" cap="flat" cmpd="sng">
            <a:solidFill>
              <a:schemeClr val="lt1"/>
            </a:solidFill>
            <a:prstDash val="solid"/>
            <a:miter lim="8000"/>
            <a:headEnd type="none" w="sm" len="sm"/>
            <a:tailEnd type="none" w="sm" len="sm"/>
          </a:ln>
          <a:effectLst>
            <a:outerShdw blurRad="57150" dist="19050" dir="5400000" algn="bl" rotWithShape="0">
              <a:srgbClr val="000000">
                <a:alpha val="49803"/>
              </a:srgbClr>
            </a:outerShdw>
          </a:effectLst>
        </p:spPr>
      </p:pic>
      <p:pic>
        <p:nvPicPr>
          <p:cNvPr id="588" name="Google Shape;588;gc6567d3bc9_0_132"/>
          <p:cNvPicPr preferRelativeResize="0"/>
          <p:nvPr/>
        </p:nvPicPr>
        <p:blipFill rotWithShape="1">
          <a:blip r:embed="rId4">
            <a:alphaModFix/>
          </a:blip>
          <a:srcRect/>
          <a:stretch/>
        </p:blipFill>
        <p:spPr>
          <a:xfrm>
            <a:off x="3259088" y="1946292"/>
            <a:ext cx="2483198" cy="2577633"/>
          </a:xfrm>
          <a:prstGeom prst="rect">
            <a:avLst/>
          </a:prstGeom>
          <a:noFill/>
          <a:ln w="76200" cap="flat" cmpd="sng">
            <a:solidFill>
              <a:schemeClr val="lt1"/>
            </a:solidFill>
            <a:prstDash val="solid"/>
            <a:miter lim="8000"/>
            <a:headEnd type="none" w="sm" len="sm"/>
            <a:tailEnd type="none" w="sm" len="sm"/>
          </a:ln>
          <a:effectLst>
            <a:outerShdw blurRad="57150" dist="19050" dir="5400000" algn="bl" rotWithShape="0">
              <a:srgbClr val="000000">
                <a:alpha val="49803"/>
              </a:srgbClr>
            </a:outerShdw>
          </a:effectLst>
        </p:spPr>
      </p:pic>
      <p:pic>
        <p:nvPicPr>
          <p:cNvPr id="589" name="Google Shape;589;gc6567d3bc9_0_132" descr="LRM_EXPORT_249401290634331_20191024_162018797.jpeg"/>
          <p:cNvPicPr preferRelativeResize="0"/>
          <p:nvPr/>
        </p:nvPicPr>
        <p:blipFill rotWithShape="1">
          <a:blip r:embed="rId5">
            <a:alphaModFix/>
          </a:blip>
          <a:srcRect t="8517" b="19601"/>
          <a:stretch/>
        </p:blipFill>
        <p:spPr>
          <a:xfrm>
            <a:off x="614071" y="1975653"/>
            <a:ext cx="2363802" cy="2548275"/>
          </a:xfrm>
          <a:prstGeom prst="rect">
            <a:avLst/>
          </a:prstGeom>
          <a:solidFill>
            <a:srgbClr val="ECECEC"/>
          </a:solidFill>
          <a:ln w="762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590" name="Google Shape;590;gc6567d3bc9_0_132"/>
          <p:cNvSpPr txBox="1">
            <a:spLocks noGrp="1"/>
          </p:cNvSpPr>
          <p:nvPr>
            <p:ph type="body" idx="1"/>
          </p:nvPr>
        </p:nvSpPr>
        <p:spPr>
          <a:xfrm>
            <a:off x="614113" y="3908625"/>
            <a:ext cx="2363700" cy="615300"/>
          </a:xfrm>
          <a:prstGeom prst="rect">
            <a:avLst/>
          </a:prstGeom>
          <a:solidFill>
            <a:srgbClr val="2074BD"/>
          </a:solidFill>
          <a:ln>
            <a:noFill/>
          </a:ln>
        </p:spPr>
        <p:txBody>
          <a:bodyPr spcFirstLastPara="1" wrap="square" lIns="121875" tIns="121875" rIns="121875" bIns="121875" anchor="ctr" anchorCtr="0">
            <a:noAutofit/>
          </a:bodyPr>
          <a:lstStyle/>
          <a:p>
            <a:pPr marL="0" lvl="0" indent="0" algn="ctr" rtl="0">
              <a:lnSpc>
                <a:spcPct val="115000"/>
              </a:lnSpc>
              <a:spcBef>
                <a:spcPts val="0"/>
              </a:spcBef>
              <a:spcAft>
                <a:spcPts val="0"/>
              </a:spcAft>
              <a:buSzPts val="1283"/>
              <a:buNone/>
            </a:pPr>
            <a:r>
              <a:rPr lang="en-US" sz="1500" b="1">
                <a:solidFill>
                  <a:srgbClr val="FFFFF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Marissa Tonelli</a:t>
            </a:r>
            <a:endParaRPr sz="1500"/>
          </a:p>
          <a:p>
            <a:pPr marL="0" lvl="0" indent="0" algn="ctr" rtl="0">
              <a:lnSpc>
                <a:spcPct val="115000"/>
              </a:lnSpc>
              <a:spcBef>
                <a:spcPts val="0"/>
              </a:spcBef>
              <a:spcAft>
                <a:spcPts val="0"/>
              </a:spcAft>
              <a:buSzPts val="1283"/>
              <a:buNone/>
            </a:pPr>
            <a:r>
              <a:rPr lang="en-US" sz="1050" b="1">
                <a:solidFill>
                  <a:srgbClr val="FFFFFF"/>
                </a:solidFill>
              </a:rPr>
              <a:t>Director of Health Systems Capacity Building</a:t>
            </a:r>
            <a:endParaRPr sz="1050"/>
          </a:p>
        </p:txBody>
      </p:sp>
      <p:sp>
        <p:nvSpPr>
          <p:cNvPr id="591" name="Google Shape;591;gc6567d3bc9_0_132"/>
          <p:cNvSpPr txBox="1">
            <a:spLocks noGrp="1"/>
          </p:cNvSpPr>
          <p:nvPr>
            <p:ph type="body" idx="1"/>
          </p:nvPr>
        </p:nvSpPr>
        <p:spPr>
          <a:xfrm>
            <a:off x="3259088" y="3908625"/>
            <a:ext cx="2483100" cy="615300"/>
          </a:xfrm>
          <a:prstGeom prst="rect">
            <a:avLst/>
          </a:prstGeom>
          <a:solidFill>
            <a:srgbClr val="2074BD"/>
          </a:solidFill>
          <a:ln>
            <a:noFill/>
          </a:ln>
        </p:spPr>
        <p:txBody>
          <a:bodyPr spcFirstLastPara="1" wrap="square" lIns="121875" tIns="121875" rIns="121875" bIns="121875" anchor="t" anchorCtr="0">
            <a:noAutofit/>
          </a:bodyPr>
          <a:lstStyle/>
          <a:p>
            <a:pPr marL="0" lvl="0" indent="0" algn="ctr" rtl="0">
              <a:lnSpc>
                <a:spcPct val="105000"/>
              </a:lnSpc>
              <a:spcBef>
                <a:spcPts val="0"/>
              </a:spcBef>
              <a:spcAft>
                <a:spcPts val="0"/>
              </a:spcAft>
              <a:buSzPts val="1283"/>
              <a:buNone/>
            </a:pPr>
            <a:r>
              <a:rPr lang="en-US" sz="1503" b="1">
                <a:solidFill>
                  <a:schemeClr val="lt1"/>
                </a:solidFill>
              </a:rPr>
              <a:t>Eve Kelly</a:t>
            </a:r>
            <a:endParaRPr sz="1503" b="1">
              <a:solidFill>
                <a:schemeClr val="lt1"/>
              </a:solidFill>
            </a:endParaRPr>
          </a:p>
          <a:p>
            <a:pPr marL="0" lvl="0" indent="0" algn="ctr" rtl="0">
              <a:lnSpc>
                <a:spcPct val="105000"/>
              </a:lnSpc>
              <a:spcBef>
                <a:spcPts val="0"/>
              </a:spcBef>
              <a:spcAft>
                <a:spcPts val="0"/>
              </a:spcAft>
              <a:buSzPts val="1283"/>
              <a:buNone/>
            </a:pPr>
            <a:r>
              <a:rPr lang="en-US" sz="1150" b="1">
                <a:solidFill>
                  <a:schemeClr val="lt1"/>
                </a:solidFill>
              </a:rPr>
              <a:t>Senior CBA Project Coordinator</a:t>
            </a:r>
            <a:endParaRPr sz="1150" b="1">
              <a:solidFill>
                <a:schemeClr val="lt1"/>
              </a:solidFill>
            </a:endParaRPr>
          </a:p>
        </p:txBody>
      </p:sp>
      <p:sp>
        <p:nvSpPr>
          <p:cNvPr id="592" name="Google Shape;592;gc6567d3bc9_0_132"/>
          <p:cNvSpPr txBox="1">
            <a:spLocks noGrp="1"/>
          </p:cNvSpPr>
          <p:nvPr>
            <p:ph type="body" idx="1"/>
          </p:nvPr>
        </p:nvSpPr>
        <p:spPr>
          <a:xfrm>
            <a:off x="6023488" y="3908625"/>
            <a:ext cx="2363700" cy="615300"/>
          </a:xfrm>
          <a:prstGeom prst="rect">
            <a:avLst/>
          </a:prstGeom>
          <a:solidFill>
            <a:srgbClr val="2074BD"/>
          </a:solidFill>
          <a:ln>
            <a:noFill/>
          </a:ln>
        </p:spPr>
        <p:txBody>
          <a:bodyPr spcFirstLastPara="1" wrap="square" lIns="121875" tIns="121875" rIns="121875" bIns="121875" anchor="ctr" anchorCtr="0">
            <a:noAutofit/>
          </a:bodyPr>
          <a:lstStyle/>
          <a:p>
            <a:pPr marL="0" lvl="0" indent="0" algn="ctr" rtl="0">
              <a:lnSpc>
                <a:spcPct val="105000"/>
              </a:lnSpc>
              <a:spcBef>
                <a:spcPts val="0"/>
              </a:spcBef>
              <a:spcAft>
                <a:spcPts val="0"/>
              </a:spcAft>
              <a:buSzPts val="1688"/>
              <a:buNone/>
            </a:pPr>
            <a:r>
              <a:rPr lang="en-US" sz="1650" b="1">
                <a:solidFill>
                  <a:srgbClr val="FFFFFF"/>
                </a:solidFill>
              </a:rPr>
              <a:t>Grace Hazlett</a:t>
            </a:r>
            <a:endParaRPr sz="1650"/>
          </a:p>
          <a:p>
            <a:pPr marL="0" lvl="0" indent="0" algn="ctr" rtl="0">
              <a:lnSpc>
                <a:spcPct val="105000"/>
              </a:lnSpc>
              <a:spcBef>
                <a:spcPts val="0"/>
              </a:spcBef>
              <a:spcAft>
                <a:spcPts val="0"/>
              </a:spcAft>
              <a:buSzPts val="1688"/>
              <a:buNone/>
            </a:pPr>
            <a:r>
              <a:rPr lang="en-US" sz="1300" b="1">
                <a:solidFill>
                  <a:srgbClr val="FFFFFF"/>
                </a:solidFill>
              </a:rPr>
              <a:t>Capacity Building Intern</a:t>
            </a:r>
            <a:endParaRPr sz="1300"/>
          </a:p>
        </p:txBody>
      </p:sp>
      <p:sp>
        <p:nvSpPr>
          <p:cNvPr id="593" name="Google Shape;593;gc6567d3bc9_0_132"/>
          <p:cNvSpPr txBox="1">
            <a:spLocks noGrp="1"/>
          </p:cNvSpPr>
          <p:nvPr>
            <p:ph type="title"/>
          </p:nvPr>
        </p:nvSpPr>
        <p:spPr>
          <a:xfrm>
            <a:off x="0" y="1"/>
            <a:ext cx="9144000" cy="772800"/>
          </a:xfrm>
          <a:prstGeom prst="rect">
            <a:avLst/>
          </a:prstGeom>
          <a:solidFill>
            <a:srgbClr val="B1D6F1"/>
          </a:solid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SzPts val="4400"/>
              <a:buNone/>
            </a:pPr>
            <a:r>
              <a:rPr lang="en-US" sz="4000">
                <a:solidFill>
                  <a:srgbClr val="073E87"/>
                </a:solidFill>
              </a:rPr>
              <a:t>HealthHIV Introductions</a:t>
            </a:r>
            <a:endParaRPr sz="4000">
              <a:solidFill>
                <a:srgbClr val="073E87"/>
              </a:solidFill>
            </a:endParaRPr>
          </a:p>
        </p:txBody>
      </p:sp>
      <p:pic>
        <p:nvPicPr>
          <p:cNvPr id="9" name="Google Shape;563;p3"/>
          <p:cNvPicPr preferRelativeResize="0"/>
          <p:nvPr/>
        </p:nvPicPr>
        <p:blipFill rotWithShape="1">
          <a:blip r:embed="rId6">
            <a:alphaModFix/>
          </a:blip>
          <a:srcRect/>
          <a:stretch/>
        </p:blipFill>
        <p:spPr>
          <a:xfrm>
            <a:off x="457200" y="6006001"/>
            <a:ext cx="1843088" cy="5898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gbfa88821d1_0_30"/>
          <p:cNvSpPr txBox="1">
            <a:spLocks noGrp="1"/>
          </p:cNvSpPr>
          <p:nvPr>
            <p:ph type="title"/>
          </p:nvPr>
        </p:nvSpPr>
        <p:spPr>
          <a:xfrm>
            <a:off x="0" y="1"/>
            <a:ext cx="9144000" cy="772800"/>
          </a:xfrm>
          <a:prstGeom prst="rect">
            <a:avLst/>
          </a:prstGeom>
          <a:solidFill>
            <a:srgbClr val="B1D6F1"/>
          </a:solidFill>
          <a:ln>
            <a:noFill/>
          </a:ln>
        </p:spPr>
        <p:txBody>
          <a:bodyPr spcFirstLastPara="1" wrap="square" lIns="45700" tIns="45700" rIns="45700" bIns="45700" anchor="ctr" anchorCtr="0">
            <a:noAutofit/>
          </a:bodyPr>
          <a:lstStyle/>
          <a:p>
            <a:pPr marL="0" lvl="0" indent="0" algn="ctr" rtl="0">
              <a:lnSpc>
                <a:spcPct val="120000"/>
              </a:lnSpc>
              <a:spcBef>
                <a:spcPts val="0"/>
              </a:spcBef>
              <a:spcAft>
                <a:spcPts val="0"/>
              </a:spcAft>
              <a:buClr>
                <a:schemeClr val="dk1"/>
              </a:buClr>
              <a:buSzPts val="1100"/>
              <a:buFont typeface="Arial"/>
              <a:buNone/>
            </a:pPr>
            <a:r>
              <a:rPr lang="en-US" sz="4000">
                <a:latin typeface="Arial"/>
                <a:ea typeface="Arial"/>
                <a:cs typeface="Arial"/>
                <a:sym typeface="Arial"/>
              </a:rPr>
              <a:t>Today’s </a:t>
            </a:r>
            <a:r>
              <a:rPr lang="en-US" sz="4000">
                <a:solidFill>
                  <a:srgbClr val="073E87"/>
                </a:solidFill>
                <a:latin typeface="Arial"/>
                <a:ea typeface="Arial"/>
                <a:cs typeface="Arial"/>
                <a:sym typeface="Arial"/>
              </a:rPr>
              <a:t>Agenda</a:t>
            </a:r>
            <a:endParaRPr sz="4000">
              <a:solidFill>
                <a:srgbClr val="073E87"/>
              </a:solidFill>
            </a:endParaRPr>
          </a:p>
        </p:txBody>
      </p:sp>
      <p:sp>
        <p:nvSpPr>
          <p:cNvPr id="599" name="Google Shape;599;gbfa88821d1_0_30"/>
          <p:cNvSpPr txBox="1">
            <a:spLocks noGrp="1"/>
          </p:cNvSpPr>
          <p:nvPr>
            <p:ph type="body" idx="1"/>
          </p:nvPr>
        </p:nvSpPr>
        <p:spPr>
          <a:xfrm>
            <a:off x="564475" y="1402225"/>
            <a:ext cx="8216700" cy="4528800"/>
          </a:xfrm>
          <a:prstGeom prst="rect">
            <a:avLst/>
          </a:prstGeom>
          <a:noFill/>
          <a:ln>
            <a:noFill/>
          </a:ln>
        </p:spPr>
        <p:txBody>
          <a:bodyPr spcFirstLastPara="1" wrap="square" lIns="45700" tIns="45700" rIns="45700" bIns="45700" anchor="t" anchorCtr="0">
            <a:normAutofit/>
          </a:bodyPr>
          <a:lstStyle/>
          <a:p>
            <a:pPr marL="457200" lvl="0" indent="-393700" algn="l" rtl="0">
              <a:lnSpc>
                <a:spcPct val="100000"/>
              </a:lnSpc>
              <a:spcBef>
                <a:spcPts val="0"/>
              </a:spcBef>
              <a:spcAft>
                <a:spcPts val="0"/>
              </a:spcAft>
              <a:buClr>
                <a:srgbClr val="595959"/>
              </a:buClr>
              <a:buSzPts val="2600"/>
              <a:buFont typeface="Arial"/>
              <a:buChar char="●"/>
            </a:pPr>
            <a:r>
              <a:rPr lang="en-US" sz="2600">
                <a:solidFill>
                  <a:srgbClr val="595959"/>
                </a:solidFill>
                <a:latin typeface="Arial"/>
                <a:ea typeface="Arial"/>
                <a:cs typeface="Arial"/>
                <a:sym typeface="Arial"/>
              </a:rPr>
              <a:t>Review the state of HIV planning bodies and their barriers to effective planning </a:t>
            </a:r>
            <a:endParaRPr sz="2600">
              <a:solidFill>
                <a:srgbClr val="595959"/>
              </a:solidFill>
              <a:latin typeface="Arial"/>
              <a:ea typeface="Arial"/>
              <a:cs typeface="Arial"/>
              <a:sym typeface="Arial"/>
            </a:endParaRPr>
          </a:p>
          <a:p>
            <a:pPr marL="457200" lvl="0" indent="-393700" algn="l" rtl="0">
              <a:lnSpc>
                <a:spcPct val="100000"/>
              </a:lnSpc>
              <a:spcBef>
                <a:spcPts val="1500"/>
              </a:spcBef>
              <a:spcAft>
                <a:spcPts val="0"/>
              </a:spcAft>
              <a:buClr>
                <a:srgbClr val="595959"/>
              </a:buClr>
              <a:buSzPts val="2600"/>
              <a:buFont typeface="Arial"/>
              <a:buChar char="●"/>
            </a:pPr>
            <a:r>
              <a:rPr lang="en-US" sz="2600">
                <a:solidFill>
                  <a:srgbClr val="595959"/>
                </a:solidFill>
                <a:latin typeface="Arial"/>
                <a:ea typeface="Arial"/>
                <a:cs typeface="Arial"/>
                <a:sym typeface="Arial"/>
              </a:rPr>
              <a:t>Introduce HealthHIV’s HIV Planning Body Assessment Tools</a:t>
            </a:r>
            <a:endParaRPr sz="2600">
              <a:solidFill>
                <a:srgbClr val="595959"/>
              </a:solidFill>
              <a:latin typeface="Arial"/>
              <a:ea typeface="Arial"/>
              <a:cs typeface="Arial"/>
              <a:sym typeface="Arial"/>
            </a:endParaRPr>
          </a:p>
          <a:p>
            <a:pPr marL="457200" lvl="0" indent="-393700" algn="l" rtl="0">
              <a:lnSpc>
                <a:spcPct val="100000"/>
              </a:lnSpc>
              <a:spcBef>
                <a:spcPts val="1500"/>
              </a:spcBef>
              <a:spcAft>
                <a:spcPts val="0"/>
              </a:spcAft>
              <a:buClr>
                <a:srgbClr val="595959"/>
              </a:buClr>
              <a:buSzPts val="2600"/>
              <a:buFont typeface="Arial"/>
              <a:buChar char="●"/>
            </a:pPr>
            <a:r>
              <a:rPr lang="en-US" sz="2600">
                <a:solidFill>
                  <a:srgbClr val="595959"/>
                </a:solidFill>
                <a:latin typeface="Arial"/>
                <a:ea typeface="Arial"/>
                <a:cs typeface="Arial"/>
                <a:sym typeface="Arial"/>
              </a:rPr>
              <a:t>Discuss lessons learned from HIV planning bodies that have implemented the assessment tools</a:t>
            </a:r>
            <a:endParaRPr sz="2600">
              <a:solidFill>
                <a:srgbClr val="595959"/>
              </a:solidFill>
              <a:latin typeface="Arial"/>
              <a:ea typeface="Arial"/>
              <a:cs typeface="Arial"/>
              <a:sym typeface="Arial"/>
            </a:endParaRPr>
          </a:p>
          <a:p>
            <a:pPr marL="457200" lvl="0" indent="-393700" algn="l" rtl="0">
              <a:lnSpc>
                <a:spcPct val="100000"/>
              </a:lnSpc>
              <a:spcBef>
                <a:spcPts val="1500"/>
              </a:spcBef>
              <a:spcAft>
                <a:spcPts val="0"/>
              </a:spcAft>
              <a:buClr>
                <a:srgbClr val="595959"/>
              </a:buClr>
              <a:buSzPts val="2600"/>
              <a:buFont typeface="Arial"/>
              <a:buChar char="●"/>
            </a:pPr>
            <a:r>
              <a:rPr lang="en-US" sz="2600">
                <a:solidFill>
                  <a:srgbClr val="595959"/>
                </a:solidFill>
                <a:latin typeface="Arial"/>
                <a:ea typeface="Arial"/>
                <a:cs typeface="Arial"/>
                <a:sym typeface="Arial"/>
              </a:rPr>
              <a:t>Review how to use the tools as a self-assessment</a:t>
            </a:r>
            <a:endParaRPr sz="2600">
              <a:solidFill>
                <a:srgbClr val="595959"/>
              </a:solidFill>
              <a:latin typeface="Arial"/>
              <a:ea typeface="Arial"/>
              <a:cs typeface="Arial"/>
              <a:sym typeface="Arial"/>
            </a:endParaRPr>
          </a:p>
          <a:p>
            <a:pPr marL="457200" lvl="0" indent="-393700" algn="l" rtl="0">
              <a:lnSpc>
                <a:spcPct val="100000"/>
              </a:lnSpc>
              <a:spcBef>
                <a:spcPts val="1500"/>
              </a:spcBef>
              <a:spcAft>
                <a:spcPts val="1500"/>
              </a:spcAft>
              <a:buClr>
                <a:srgbClr val="595959"/>
              </a:buClr>
              <a:buSzPts val="2600"/>
              <a:buFont typeface="Arial"/>
              <a:buChar char="●"/>
            </a:pPr>
            <a:r>
              <a:rPr lang="en-US" sz="2600">
                <a:solidFill>
                  <a:srgbClr val="595959"/>
                </a:solidFill>
                <a:latin typeface="Arial"/>
                <a:ea typeface="Arial"/>
                <a:cs typeface="Arial"/>
                <a:sym typeface="Arial"/>
              </a:rPr>
              <a:t>Wrap up and Q&amp;A</a:t>
            </a:r>
            <a:endParaRPr sz="2600">
              <a:solidFill>
                <a:srgbClr val="595959"/>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gce1455d69d_2_13"/>
          <p:cNvSpPr/>
          <p:nvPr/>
        </p:nvSpPr>
        <p:spPr>
          <a:xfrm>
            <a:off x="886725" y="3702250"/>
            <a:ext cx="3238500" cy="2589900"/>
          </a:xfrm>
          <a:prstGeom prst="roundRect">
            <a:avLst>
              <a:gd name="adj" fmla="val 16667"/>
            </a:avLst>
          </a:prstGeom>
          <a:noFill/>
          <a:ln w="9525" cap="flat" cmpd="sng">
            <a:solidFill>
              <a:srgbClr val="073E8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gce1455d69d_2_13"/>
          <p:cNvSpPr/>
          <p:nvPr/>
        </p:nvSpPr>
        <p:spPr>
          <a:xfrm>
            <a:off x="4454800" y="3702213"/>
            <a:ext cx="4023000" cy="2589900"/>
          </a:xfrm>
          <a:prstGeom prst="roundRect">
            <a:avLst>
              <a:gd name="adj" fmla="val 16667"/>
            </a:avLst>
          </a:prstGeom>
          <a:noFill/>
          <a:ln w="9525" cap="flat" cmpd="sng">
            <a:solidFill>
              <a:srgbClr val="073E8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gce1455d69d_2_13"/>
          <p:cNvSpPr/>
          <p:nvPr/>
        </p:nvSpPr>
        <p:spPr>
          <a:xfrm>
            <a:off x="3237221" y="942563"/>
            <a:ext cx="2814000" cy="2589900"/>
          </a:xfrm>
          <a:prstGeom prst="roundRect">
            <a:avLst>
              <a:gd name="adj" fmla="val 16667"/>
            </a:avLst>
          </a:prstGeom>
          <a:noFill/>
          <a:ln w="9525" cap="flat" cmpd="sng">
            <a:solidFill>
              <a:srgbClr val="073E8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gce1455d69d_2_13"/>
          <p:cNvSpPr/>
          <p:nvPr/>
        </p:nvSpPr>
        <p:spPr>
          <a:xfrm>
            <a:off x="419375" y="990400"/>
            <a:ext cx="2602500" cy="2589900"/>
          </a:xfrm>
          <a:prstGeom prst="roundRect">
            <a:avLst>
              <a:gd name="adj" fmla="val 16667"/>
            </a:avLst>
          </a:prstGeom>
          <a:noFill/>
          <a:ln w="9525" cap="flat" cmpd="sng">
            <a:solidFill>
              <a:srgbClr val="073E8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gce1455d69d_2_13"/>
          <p:cNvSpPr txBox="1">
            <a:spLocks noGrp="1"/>
          </p:cNvSpPr>
          <p:nvPr>
            <p:ph type="title"/>
          </p:nvPr>
        </p:nvSpPr>
        <p:spPr>
          <a:xfrm>
            <a:off x="0" y="1"/>
            <a:ext cx="9144000" cy="772800"/>
          </a:xfrm>
          <a:prstGeom prst="rect">
            <a:avLst/>
          </a:prstGeom>
          <a:solidFill>
            <a:srgbClr val="B1D6F1"/>
          </a:solid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SzPts val="4400"/>
              <a:buNone/>
            </a:pPr>
            <a:r>
              <a:rPr lang="en-US" sz="4000">
                <a:latin typeface="Arial"/>
                <a:ea typeface="Arial"/>
                <a:cs typeface="Arial"/>
                <a:sym typeface="Arial"/>
              </a:rPr>
              <a:t>State of HIV Planning Bodies</a:t>
            </a:r>
            <a:endParaRPr sz="4000">
              <a:latin typeface="Arial"/>
              <a:ea typeface="Arial"/>
              <a:cs typeface="Arial"/>
              <a:sym typeface="Arial"/>
            </a:endParaRPr>
          </a:p>
        </p:txBody>
      </p:sp>
      <p:pic>
        <p:nvPicPr>
          <p:cNvPr id="609" name="Google Shape;609;gce1455d69d_2_13"/>
          <p:cNvPicPr preferRelativeResize="0"/>
          <p:nvPr/>
        </p:nvPicPr>
        <p:blipFill rotWithShape="1">
          <a:blip r:embed="rId3">
            <a:alphaModFix/>
          </a:blip>
          <a:srcRect r="48233"/>
          <a:stretch/>
        </p:blipFill>
        <p:spPr>
          <a:xfrm>
            <a:off x="735848" y="1142425"/>
            <a:ext cx="1969542" cy="1664625"/>
          </a:xfrm>
          <a:prstGeom prst="rect">
            <a:avLst/>
          </a:prstGeom>
          <a:noFill/>
          <a:ln>
            <a:noFill/>
          </a:ln>
        </p:spPr>
      </p:pic>
      <p:pic>
        <p:nvPicPr>
          <p:cNvPr id="610" name="Google Shape;610;gce1455d69d_2_13"/>
          <p:cNvPicPr preferRelativeResize="0"/>
          <p:nvPr/>
        </p:nvPicPr>
        <p:blipFill rotWithShape="1">
          <a:blip r:embed="rId4">
            <a:alphaModFix/>
          </a:blip>
          <a:srcRect/>
          <a:stretch/>
        </p:blipFill>
        <p:spPr>
          <a:xfrm>
            <a:off x="1776451" y="3983463"/>
            <a:ext cx="1459025" cy="1459025"/>
          </a:xfrm>
          <a:prstGeom prst="rect">
            <a:avLst/>
          </a:prstGeom>
          <a:noFill/>
          <a:ln>
            <a:noFill/>
          </a:ln>
        </p:spPr>
      </p:pic>
      <p:pic>
        <p:nvPicPr>
          <p:cNvPr id="611" name="Google Shape;611;gce1455d69d_2_13"/>
          <p:cNvPicPr preferRelativeResize="0"/>
          <p:nvPr/>
        </p:nvPicPr>
        <p:blipFill rotWithShape="1">
          <a:blip r:embed="rId5">
            <a:alphaModFix/>
          </a:blip>
          <a:srcRect l="14845" t="20728" r="15555" b="33722"/>
          <a:stretch/>
        </p:blipFill>
        <p:spPr>
          <a:xfrm>
            <a:off x="3659450" y="1254100"/>
            <a:ext cx="1969550" cy="1288882"/>
          </a:xfrm>
          <a:prstGeom prst="rect">
            <a:avLst/>
          </a:prstGeom>
          <a:noFill/>
          <a:ln>
            <a:noFill/>
          </a:ln>
        </p:spPr>
      </p:pic>
      <p:sp>
        <p:nvSpPr>
          <p:cNvPr id="612" name="Google Shape;612;gce1455d69d_2_13"/>
          <p:cNvSpPr txBox="1"/>
          <p:nvPr/>
        </p:nvSpPr>
        <p:spPr>
          <a:xfrm>
            <a:off x="495125" y="2830100"/>
            <a:ext cx="2451000" cy="668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1500"/>
              </a:spcAft>
              <a:buClr>
                <a:srgbClr val="000000"/>
              </a:buClr>
              <a:buSzPts val="1700"/>
              <a:buFont typeface="Arial"/>
              <a:buNone/>
            </a:pPr>
            <a:r>
              <a:rPr lang="en-US" sz="1700" b="1" i="0" u="none" strike="noStrike" cap="none">
                <a:solidFill>
                  <a:srgbClr val="073E87"/>
                </a:solidFill>
                <a:latin typeface="Arial"/>
                <a:ea typeface="Arial"/>
                <a:cs typeface="Arial"/>
                <a:sym typeface="Arial"/>
              </a:rPr>
              <a:t>Need for HIV planning to end the epidemic</a:t>
            </a:r>
            <a:endParaRPr sz="1800" b="1" i="0" u="none" strike="noStrike" cap="none">
              <a:solidFill>
                <a:srgbClr val="073E87"/>
              </a:solidFill>
              <a:latin typeface="Source Sans Pro"/>
              <a:ea typeface="Source Sans Pro"/>
              <a:cs typeface="Source Sans Pro"/>
              <a:sym typeface="Source Sans Pro"/>
            </a:endParaRPr>
          </a:p>
        </p:txBody>
      </p:sp>
      <p:sp>
        <p:nvSpPr>
          <p:cNvPr id="613" name="Google Shape;613;gce1455d69d_2_13"/>
          <p:cNvSpPr txBox="1"/>
          <p:nvPr/>
        </p:nvSpPr>
        <p:spPr>
          <a:xfrm>
            <a:off x="3237225" y="2788250"/>
            <a:ext cx="2814000" cy="668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1500"/>
              </a:spcAft>
              <a:buClr>
                <a:srgbClr val="000000"/>
              </a:buClr>
              <a:buSzPts val="1700"/>
              <a:buFont typeface="Arial"/>
              <a:buNone/>
            </a:pPr>
            <a:r>
              <a:rPr lang="en-US" sz="1700" b="1" i="0" u="none" strike="noStrike" cap="none">
                <a:solidFill>
                  <a:srgbClr val="073E87"/>
                </a:solidFill>
                <a:latin typeface="Arial"/>
                <a:ea typeface="Arial"/>
                <a:cs typeface="Arial"/>
                <a:sym typeface="Arial"/>
              </a:rPr>
              <a:t>Integration of prevention and care bodies</a:t>
            </a:r>
            <a:endParaRPr sz="1800" b="1" i="0" u="none" strike="noStrike" cap="none">
              <a:solidFill>
                <a:srgbClr val="073E87"/>
              </a:solidFill>
              <a:latin typeface="Source Sans Pro"/>
              <a:ea typeface="Source Sans Pro"/>
              <a:cs typeface="Source Sans Pro"/>
              <a:sym typeface="Source Sans Pro"/>
            </a:endParaRPr>
          </a:p>
        </p:txBody>
      </p:sp>
      <p:sp>
        <p:nvSpPr>
          <p:cNvPr id="614" name="Google Shape;614;gce1455d69d_2_13"/>
          <p:cNvSpPr txBox="1"/>
          <p:nvPr/>
        </p:nvSpPr>
        <p:spPr>
          <a:xfrm>
            <a:off x="890263" y="5556100"/>
            <a:ext cx="3238500" cy="668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1500"/>
              </a:spcAft>
              <a:buClr>
                <a:srgbClr val="000000"/>
              </a:buClr>
              <a:buSzPts val="1700"/>
              <a:buFont typeface="Arial"/>
              <a:buNone/>
            </a:pPr>
            <a:r>
              <a:rPr lang="en-US" sz="1700" b="1" i="0" u="none" strike="noStrike" cap="none">
                <a:solidFill>
                  <a:srgbClr val="073E87"/>
                </a:solidFill>
                <a:latin typeface="Arial"/>
                <a:ea typeface="Arial"/>
                <a:cs typeface="Arial"/>
                <a:sym typeface="Arial"/>
              </a:rPr>
              <a:t>Adaptation to COVID-19 pandemic</a:t>
            </a:r>
            <a:endParaRPr sz="1700" b="1" i="0" u="none" strike="noStrike" cap="none">
              <a:solidFill>
                <a:srgbClr val="073E87"/>
              </a:solidFill>
              <a:latin typeface="Arial"/>
              <a:ea typeface="Arial"/>
              <a:cs typeface="Arial"/>
              <a:sym typeface="Arial"/>
            </a:endParaRPr>
          </a:p>
        </p:txBody>
      </p:sp>
      <p:sp>
        <p:nvSpPr>
          <p:cNvPr id="615" name="Google Shape;615;gce1455d69d_2_13"/>
          <p:cNvSpPr txBox="1"/>
          <p:nvPr/>
        </p:nvSpPr>
        <p:spPr>
          <a:xfrm>
            <a:off x="4722100" y="5349850"/>
            <a:ext cx="3488400" cy="772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1500"/>
              </a:spcAft>
              <a:buClr>
                <a:srgbClr val="000000"/>
              </a:buClr>
              <a:buSzPts val="1700"/>
              <a:buFont typeface="Arial"/>
              <a:buNone/>
            </a:pPr>
            <a:r>
              <a:rPr lang="en-US" sz="1700" b="1" i="0" u="none" strike="noStrike" cap="none">
                <a:solidFill>
                  <a:srgbClr val="073E87"/>
                </a:solidFill>
                <a:latin typeface="Arial"/>
                <a:ea typeface="Arial"/>
                <a:cs typeface="Arial"/>
                <a:sym typeface="Arial"/>
              </a:rPr>
              <a:t>Awaiting release of Integrated HIV Prevention and Care Plan </a:t>
            </a:r>
            <a:r>
              <a:rPr lang="en-US" sz="1700" b="1">
                <a:solidFill>
                  <a:srgbClr val="073E87"/>
                </a:solidFill>
              </a:rPr>
              <a:t>G</a:t>
            </a:r>
            <a:r>
              <a:rPr lang="en-US" sz="1700" b="1" i="0" u="none" strike="noStrike" cap="none">
                <a:solidFill>
                  <a:srgbClr val="073E87"/>
                </a:solidFill>
                <a:latin typeface="Arial"/>
                <a:ea typeface="Arial"/>
                <a:cs typeface="Arial"/>
                <a:sym typeface="Arial"/>
              </a:rPr>
              <a:t>uidance for 2022 - 2026</a:t>
            </a:r>
            <a:endParaRPr sz="1700" b="1" i="0" u="none" strike="noStrike" cap="none">
              <a:solidFill>
                <a:srgbClr val="073E87"/>
              </a:solidFill>
              <a:latin typeface="Arial"/>
              <a:ea typeface="Arial"/>
              <a:cs typeface="Arial"/>
              <a:sym typeface="Arial"/>
            </a:endParaRPr>
          </a:p>
        </p:txBody>
      </p:sp>
      <p:sp>
        <p:nvSpPr>
          <p:cNvPr id="616" name="Google Shape;616;gce1455d69d_2_13"/>
          <p:cNvSpPr/>
          <p:nvPr/>
        </p:nvSpPr>
        <p:spPr>
          <a:xfrm>
            <a:off x="6266575" y="942563"/>
            <a:ext cx="2602500" cy="2589900"/>
          </a:xfrm>
          <a:prstGeom prst="roundRect">
            <a:avLst>
              <a:gd name="adj" fmla="val 16667"/>
            </a:avLst>
          </a:prstGeom>
          <a:noFill/>
          <a:ln w="9525" cap="flat" cmpd="sng">
            <a:solidFill>
              <a:srgbClr val="073E8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7" name="Google Shape;617;gce1455d69d_2_13"/>
          <p:cNvPicPr preferRelativeResize="0"/>
          <p:nvPr/>
        </p:nvPicPr>
        <p:blipFill rotWithShape="1">
          <a:blip r:embed="rId6">
            <a:alphaModFix/>
          </a:blip>
          <a:srcRect l="48677" t="9715" r="5547" b="5206"/>
          <a:stretch/>
        </p:blipFill>
        <p:spPr>
          <a:xfrm>
            <a:off x="6906251" y="1112375"/>
            <a:ext cx="1323152" cy="1572318"/>
          </a:xfrm>
          <a:prstGeom prst="rect">
            <a:avLst/>
          </a:prstGeom>
          <a:noFill/>
          <a:ln>
            <a:noFill/>
          </a:ln>
        </p:spPr>
      </p:pic>
      <p:pic>
        <p:nvPicPr>
          <p:cNvPr id="618" name="Google Shape;618;gce1455d69d_2_13"/>
          <p:cNvPicPr preferRelativeResize="0"/>
          <p:nvPr/>
        </p:nvPicPr>
        <p:blipFill>
          <a:blip r:embed="rId7">
            <a:alphaModFix/>
          </a:blip>
          <a:stretch>
            <a:fillRect/>
          </a:stretch>
        </p:blipFill>
        <p:spPr>
          <a:xfrm>
            <a:off x="4645900" y="4055963"/>
            <a:ext cx="3619148" cy="957387"/>
          </a:xfrm>
          <a:prstGeom prst="rect">
            <a:avLst/>
          </a:prstGeom>
          <a:noFill/>
          <a:ln>
            <a:noFill/>
          </a:ln>
        </p:spPr>
      </p:pic>
      <p:sp>
        <p:nvSpPr>
          <p:cNvPr id="619" name="Google Shape;619;gce1455d69d_2_13"/>
          <p:cNvSpPr txBox="1"/>
          <p:nvPr/>
        </p:nvSpPr>
        <p:spPr>
          <a:xfrm>
            <a:off x="6274975" y="2782925"/>
            <a:ext cx="2602500" cy="668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1500"/>
              </a:spcAft>
              <a:buClr>
                <a:srgbClr val="000000"/>
              </a:buClr>
              <a:buSzPts val="1700"/>
              <a:buFont typeface="Arial"/>
              <a:buNone/>
            </a:pPr>
            <a:r>
              <a:rPr lang="en-US" sz="1700" b="1">
                <a:solidFill>
                  <a:srgbClr val="073E87"/>
                </a:solidFill>
              </a:rPr>
              <a:t>Many responsibilities and priorities</a:t>
            </a:r>
            <a:endParaRPr sz="1800" b="1" i="0" u="none" strike="noStrike" cap="none">
              <a:solidFill>
                <a:srgbClr val="073E87"/>
              </a:solidFill>
              <a:latin typeface="Source Sans Pro"/>
              <a:ea typeface="Source Sans Pro"/>
              <a:cs typeface="Source Sans Pro"/>
              <a:sym typeface="Source Sans Pro"/>
            </a:endParaRPr>
          </a:p>
        </p:txBody>
      </p:sp>
    </p:spTree>
  </p:cSld>
  <p:clrMapOvr>
    <a:masterClrMapping/>
  </p:clrMapOvr>
</p:sld>
</file>

<file path=ppt/theme/theme1.xml><?xml version="1.0" encoding="utf-8"?>
<a:theme xmlns:a="http://schemas.openxmlformats.org/drawingml/2006/main" name="IHAP-1">
  <a:themeElements>
    <a:clrScheme name="IHAP">
      <a:dk1>
        <a:srgbClr val="58595B"/>
      </a:dk1>
      <a:lt1>
        <a:srgbClr val="FFFFFF"/>
      </a:lt1>
      <a:dk2>
        <a:srgbClr val="58595B"/>
      </a:dk2>
      <a:lt2>
        <a:srgbClr val="D5D5D6"/>
      </a:lt2>
      <a:accent1>
        <a:srgbClr val="FBB040"/>
      </a:accent1>
      <a:accent2>
        <a:srgbClr val="EC2027"/>
      </a:accent2>
      <a:accent3>
        <a:srgbClr val="BE202F"/>
      </a:accent3>
      <a:accent4>
        <a:srgbClr val="ABACAD"/>
      </a:accent4>
      <a:accent5>
        <a:srgbClr val="FDD79F"/>
      </a:accent5>
      <a:accent6>
        <a:srgbClr val="EEECE1"/>
      </a:accent6>
      <a:hlink>
        <a:srgbClr val="1F497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IHAP-1">
  <a:themeElements>
    <a:clrScheme name="IHAP">
      <a:dk1>
        <a:srgbClr val="58595B"/>
      </a:dk1>
      <a:lt1>
        <a:srgbClr val="FFFFFF"/>
      </a:lt1>
      <a:dk2>
        <a:srgbClr val="58595B"/>
      </a:dk2>
      <a:lt2>
        <a:srgbClr val="D5D5D6"/>
      </a:lt2>
      <a:accent1>
        <a:srgbClr val="FBB040"/>
      </a:accent1>
      <a:accent2>
        <a:srgbClr val="EC2027"/>
      </a:accent2>
      <a:accent3>
        <a:srgbClr val="BE202F"/>
      </a:accent3>
      <a:accent4>
        <a:srgbClr val="ABACAD"/>
      </a:accent4>
      <a:accent5>
        <a:srgbClr val="FDD79F"/>
      </a:accent5>
      <a:accent6>
        <a:srgbClr val="EEECE1"/>
      </a:accent6>
      <a:hlink>
        <a:srgbClr val="1F497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ealthHIV RR Template 2015">
  <a:themeElements>
    <a:clrScheme name="HealthHIV RR Template 2015">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IHAP-widescreen">
  <a:themeElements>
    <a:clrScheme name="IHAP">
      <a:dk1>
        <a:srgbClr val="58595B"/>
      </a:dk1>
      <a:lt1>
        <a:srgbClr val="FFFFFF"/>
      </a:lt1>
      <a:dk2>
        <a:srgbClr val="58595B"/>
      </a:dk2>
      <a:lt2>
        <a:srgbClr val="D5D5D6"/>
      </a:lt2>
      <a:accent1>
        <a:srgbClr val="FBB040"/>
      </a:accent1>
      <a:accent2>
        <a:srgbClr val="EC2027"/>
      </a:accent2>
      <a:accent3>
        <a:srgbClr val="BE202F"/>
      </a:accent3>
      <a:accent4>
        <a:srgbClr val="ABACAD"/>
      </a:accent4>
      <a:accent5>
        <a:srgbClr val="FDD79F"/>
      </a:accent5>
      <a:accent6>
        <a:srgbClr val="EEECE1"/>
      </a:accent6>
      <a:hlink>
        <a:srgbClr val="1F497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IHAP-widescreen">
  <a:themeElements>
    <a:clrScheme name="IHAP">
      <a:dk1>
        <a:srgbClr val="58595B"/>
      </a:dk1>
      <a:lt1>
        <a:srgbClr val="FFFFFF"/>
      </a:lt1>
      <a:dk2>
        <a:srgbClr val="58595B"/>
      </a:dk2>
      <a:lt2>
        <a:srgbClr val="D5D5D6"/>
      </a:lt2>
      <a:accent1>
        <a:srgbClr val="FBB040"/>
      </a:accent1>
      <a:accent2>
        <a:srgbClr val="EC2027"/>
      </a:accent2>
      <a:accent3>
        <a:srgbClr val="BE202F"/>
      </a:accent3>
      <a:accent4>
        <a:srgbClr val="ABACAD"/>
      </a:accent4>
      <a:accent5>
        <a:srgbClr val="FDD79F"/>
      </a:accent5>
      <a:accent6>
        <a:srgbClr val="EEECE1"/>
      </a:accent6>
      <a:hlink>
        <a:srgbClr val="1F497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HealthHIV RR Template 2015">
  <a:themeElements>
    <a:clrScheme name="HealthHIV RR Template 2015">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2456</Words>
  <Application>Microsoft Macintosh PowerPoint</Application>
  <PresentationFormat>On-screen Show (4:3)</PresentationFormat>
  <Paragraphs>229</Paragraphs>
  <Slides>27</Slides>
  <Notes>27</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27</vt:i4>
      </vt:variant>
    </vt:vector>
  </HeadingPairs>
  <TitlesOfParts>
    <vt:vector size="41" baseType="lpstr">
      <vt:lpstr>Source Sans Pro</vt:lpstr>
      <vt:lpstr>Noto Sans Symbols</vt:lpstr>
      <vt:lpstr>Source Sans Pro Light</vt:lpstr>
      <vt:lpstr>Calibri</vt:lpstr>
      <vt:lpstr>Arial</vt:lpstr>
      <vt:lpstr>Rockwell</vt:lpstr>
      <vt:lpstr>Open Sans Light</vt:lpstr>
      <vt:lpstr>Century Gothic</vt:lpstr>
      <vt:lpstr>IHAP-1</vt:lpstr>
      <vt:lpstr>2_IHAP-1</vt:lpstr>
      <vt:lpstr>Simple Light</vt:lpstr>
      <vt:lpstr>HealthHIV RR Template 2015</vt:lpstr>
      <vt:lpstr>3_IHAP-widescreen</vt:lpstr>
      <vt:lpstr>2_IHAP-widescreen</vt:lpstr>
      <vt:lpstr>Measuring HIV Planning Effectiveness: Assessment Tools for Integrated HIV Planning Bodies </vt:lpstr>
      <vt:lpstr>Q&amp;A Feature</vt:lpstr>
      <vt:lpstr>About the IHAP TAC</vt:lpstr>
      <vt:lpstr>Delay of Integrated Plan Guidance for 2022-2026</vt:lpstr>
      <vt:lpstr>Coordination with Ending the HIV Epidemic (EHE) plans</vt:lpstr>
      <vt:lpstr>Webinar Objectives</vt:lpstr>
      <vt:lpstr>HealthHIV Introductions</vt:lpstr>
      <vt:lpstr>Today’s Agenda</vt:lpstr>
      <vt:lpstr>State of HIV Planning Bodies</vt:lpstr>
      <vt:lpstr>Challenge: Barriers to Effective Planning</vt:lpstr>
      <vt:lpstr>Effectiveness Defined</vt:lpstr>
      <vt:lpstr>Solution: HIV Planning Body Assessment</vt:lpstr>
      <vt:lpstr>Assessment Tools</vt:lpstr>
      <vt:lpstr>Assessment Topics</vt:lpstr>
      <vt:lpstr>Purpose of Assessment</vt:lpstr>
      <vt:lpstr>Lessons Learned &amp; Testimonies from 2021 Assessment Cohort</vt:lpstr>
      <vt:lpstr>Planning Body Assessment Cohort</vt:lpstr>
      <vt:lpstr>HIV Planning in 2021</vt:lpstr>
      <vt:lpstr>Speaker Introductions</vt:lpstr>
      <vt:lpstr>Panel Questions</vt:lpstr>
      <vt:lpstr>Implementing Assessment Tools with Your Planning Body</vt:lpstr>
      <vt:lpstr>Assessment Timeline</vt:lpstr>
      <vt:lpstr>Key Partners and Stakeholders</vt:lpstr>
      <vt:lpstr>Tips for Self-Assessment</vt:lpstr>
      <vt:lpstr>Access the Tools - Next Week!</vt:lpstr>
      <vt:lpstr>Questions</vt:lpstr>
      <vt:lpstr>Thank you!</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Measuring HIV Planning Effectiveness: Assessment Tools for Integrated HIV Planning Bodies </dc:title>
  <dc:creator>Julie Hook</dc:creator>
  <cp:lastModifiedBy>Amanda MacEvitt</cp:lastModifiedBy>
  <cp:revision>7</cp:revision>
  <dcterms:modified xsi:type="dcterms:W3CDTF">2021-06-03T13:49:11Z</dcterms:modified>
</cp:coreProperties>
</file>