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59" r:id="rId2"/>
    <p:sldMasterId id="2147483672" r:id="rId3"/>
    <p:sldMasterId id="2147483686" r:id="rId4"/>
    <p:sldMasterId id="2147483695" r:id="rId5"/>
    <p:sldMasterId id="2147483708" r:id="rId6"/>
    <p:sldMasterId id="2147483719" r:id="rId7"/>
    <p:sldMasterId id="2147483733" r:id="rId8"/>
  </p:sldMasterIdLst>
  <p:notesMasterIdLst>
    <p:notesMasterId r:id="rId81"/>
  </p:notesMasterIdLst>
  <p:sldIdLst>
    <p:sldId id="256" r:id="rId9"/>
    <p:sldId id="513" r:id="rId10"/>
    <p:sldId id="258" r:id="rId11"/>
    <p:sldId id="259" r:id="rId12"/>
    <p:sldId id="261" r:id="rId13"/>
    <p:sldId id="262" r:id="rId14"/>
    <p:sldId id="263" r:id="rId15"/>
    <p:sldId id="264" r:id="rId16"/>
    <p:sldId id="265" r:id="rId17"/>
    <p:sldId id="516"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517"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20" r:id="rId73"/>
    <p:sldId id="321" r:id="rId74"/>
    <p:sldId id="322" r:id="rId75"/>
    <p:sldId id="518" r:id="rId76"/>
    <p:sldId id="327" r:id="rId77"/>
    <p:sldId id="514" r:id="rId78"/>
    <p:sldId id="328" r:id="rId79"/>
    <p:sldId id="329" r:id="rId80"/>
  </p:sldIdLst>
  <p:sldSz cx="12192000" cy="6858000"/>
  <p:notesSz cx="7010400" cy="9296400"/>
  <p:embeddedFontLst>
    <p:embeddedFont>
      <p:font typeface="Calibri" panose="020F0502020204030204"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592">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1" roundtripDataSignature="AMtx7mgE9qZw+xN8EVhxOlXUgdJcAogkY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Hook" initials="JMH" lastIdx="4" clrIdx="0">
    <p:extLst>
      <p:ext uri="{19B8F6BF-5375-455C-9EA6-DF929625EA0E}">
        <p15:presenceInfo xmlns:p15="http://schemas.microsoft.com/office/powerpoint/2012/main" userId="Julie Hoo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7A76A4-48FB-4B3E-943D-074267E2BF1B}">
  <a:tblStyle styleId="{0C7A76A4-48FB-4B3E-943D-074267E2BF1B}"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EF2E8"/>
          </a:solidFill>
        </a:fill>
      </a:tcStyle>
    </a:wholeTbl>
    <a:band1H>
      <a:tcTxStyle/>
      <a:tcStyle>
        <a:tcBdr/>
        <a:fill>
          <a:solidFill>
            <a:srgbClr val="FDE3CD"/>
          </a:solidFill>
        </a:fill>
      </a:tcStyle>
    </a:band1H>
    <a:band2H>
      <a:tcTxStyle/>
      <a:tcStyle>
        <a:tcBdr/>
      </a:tcStyle>
    </a:band2H>
    <a:band1V>
      <a:tcTxStyle/>
      <a:tcStyle>
        <a:tcBdr/>
        <a:fill>
          <a:solidFill>
            <a:srgbClr val="FDE3CD"/>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7"/>
    <p:restoredTop sz="58029" autoAdjust="0"/>
  </p:normalViewPr>
  <p:slideViewPr>
    <p:cSldViewPr snapToGrid="0">
      <p:cViewPr varScale="1">
        <p:scale>
          <a:sx n="35" d="100"/>
          <a:sy n="35" d="100"/>
        </p:scale>
        <p:origin x="198" y="48"/>
      </p:cViewPr>
      <p:guideLst>
        <p:guide orient="horz" pos="2160"/>
        <p:guide pos="25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font" Target="fonts/font3.fntdata"/><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font" Target="fonts/font1.fntdata"/><Relationship Id="rId95"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font" Target="fonts/font4.fntdata"/><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font" Target="fonts/font2.fntdata"/><Relationship Id="rId91" Type="http://customschemas.google.com/relationships/presentationmetadata" Target="meta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notesMaster" Target="notesMasters/notesMaster1.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451" name="Google Shape;451;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32:notes"/>
          <p:cNvSpPr txBox="1">
            <a:spLocks noGrp="1"/>
          </p:cNvSpPr>
          <p:nvPr>
            <p:ph type="body" idx="1"/>
          </p:nvPr>
        </p:nvSpPr>
        <p:spPr>
          <a:xfrm>
            <a:off x="701041" y="4415790"/>
            <a:ext cx="5608319" cy="4183380"/>
          </a:xfrm>
          <a:prstGeom prst="rect">
            <a:avLst/>
          </a:prstGeom>
          <a:noFill/>
          <a:ln>
            <a:noFill/>
          </a:ln>
        </p:spPr>
        <p:txBody>
          <a:bodyPr spcFirstLastPara="1" wrap="square" lIns="93150" tIns="46550" rIns="93150" bIns="46550" anchor="t" anchorCtr="0">
            <a:noAutofit/>
          </a:bodyPr>
          <a:lstStyle/>
          <a:p>
            <a:pPr marL="457200" marR="0" lvl="0" indent="-228600" algn="l" rtl="0">
              <a:lnSpc>
                <a:spcPct val="100000"/>
              </a:lnSpc>
              <a:spcBef>
                <a:spcPts val="0"/>
              </a:spcBef>
              <a:spcAft>
                <a:spcPts val="0"/>
              </a:spcAft>
              <a:buClr>
                <a:srgbClr val="000000"/>
              </a:buClr>
              <a:buSzPts val="300"/>
              <a:buFont typeface="Arial"/>
              <a:buNone/>
            </a:pPr>
            <a:endParaRPr dirty="0"/>
          </a:p>
          <a:p>
            <a:pPr marL="457200" lvl="0" indent="-228600" algn="l" rtl="0">
              <a:lnSpc>
                <a:spcPct val="100000"/>
              </a:lnSpc>
              <a:spcBef>
                <a:spcPts val="0"/>
              </a:spcBef>
              <a:spcAft>
                <a:spcPts val="0"/>
              </a:spcAft>
              <a:buSzPts val="300"/>
              <a:buNone/>
            </a:pPr>
            <a:endParaRPr sz="1200" b="0" i="0" u="none" strike="noStrike" cap="none" dirty="0">
              <a:solidFill>
                <a:schemeClr val="dk1"/>
              </a:solidFill>
              <a:latin typeface="Calibri"/>
              <a:ea typeface="Calibri"/>
              <a:cs typeface="Calibri"/>
              <a:sym typeface="Calibri"/>
            </a:endParaRPr>
          </a:p>
        </p:txBody>
      </p:sp>
      <p:sp>
        <p:nvSpPr>
          <p:cNvPr id="701" name="Google Shape;701;p32:notes"/>
          <p:cNvSpPr txBox="1">
            <a:spLocks noGrp="1"/>
          </p:cNvSpPr>
          <p:nvPr>
            <p:ph type="sldNum" idx="12"/>
          </p:nvPr>
        </p:nvSpPr>
        <p:spPr>
          <a:xfrm>
            <a:off x="3970937" y="8829967"/>
            <a:ext cx="3037840" cy="464819"/>
          </a:xfrm>
          <a:prstGeom prst="rect">
            <a:avLst/>
          </a:prstGeom>
          <a:noFill/>
          <a:ln>
            <a:noFill/>
          </a:ln>
        </p:spPr>
        <p:txBody>
          <a:bodyPr spcFirstLastPara="1" wrap="square"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297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1: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11: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525" name="Google Shape;525;p11: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12:notes"/>
          <p:cNvSpPr txBox="1">
            <a:spLocks noGrp="1"/>
          </p:cNvSpPr>
          <p:nvPr>
            <p:ph type="body" idx="1"/>
          </p:nvPr>
        </p:nvSpPr>
        <p:spPr>
          <a:xfrm>
            <a:off x="701041" y="4415790"/>
            <a:ext cx="5608319" cy="4183380"/>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532" name="Google Shape;532;p12:notes"/>
          <p:cNvSpPr txBox="1">
            <a:spLocks noGrp="1"/>
          </p:cNvSpPr>
          <p:nvPr>
            <p:ph type="sldNum" idx="12"/>
          </p:nvPr>
        </p:nvSpPr>
        <p:spPr>
          <a:xfrm>
            <a:off x="3970937" y="8829967"/>
            <a:ext cx="3037840" cy="464819"/>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13: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13: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540" name="Google Shape;540;p13: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14: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14:notes"/>
          <p:cNvSpPr txBox="1">
            <a:spLocks noGrp="1"/>
          </p:cNvSpPr>
          <p:nvPr>
            <p:ph type="body" idx="1"/>
          </p:nvPr>
        </p:nvSpPr>
        <p:spPr>
          <a:xfrm>
            <a:off x="701041" y="4415790"/>
            <a:ext cx="5608319" cy="4183380"/>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547" name="Google Shape;547;p14:notes"/>
          <p:cNvSpPr txBox="1">
            <a:spLocks noGrp="1"/>
          </p:cNvSpPr>
          <p:nvPr>
            <p:ph type="sldNum" idx="12"/>
          </p:nvPr>
        </p:nvSpPr>
        <p:spPr>
          <a:xfrm>
            <a:off x="3970937" y="8829967"/>
            <a:ext cx="3037840" cy="464819"/>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15:notes"/>
          <p:cNvSpPr txBox="1">
            <a:spLocks noGrp="1"/>
          </p:cNvSpPr>
          <p:nvPr>
            <p:ph type="body" idx="1"/>
          </p:nvPr>
        </p:nvSpPr>
        <p:spPr>
          <a:xfrm>
            <a:off x="701041" y="4415790"/>
            <a:ext cx="5608319" cy="418338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554" name="Google Shape;554;p15:notes"/>
          <p:cNvSpPr txBox="1">
            <a:spLocks noGrp="1"/>
          </p:cNvSpPr>
          <p:nvPr>
            <p:ph type="sldNum" idx="12"/>
          </p:nvPr>
        </p:nvSpPr>
        <p:spPr>
          <a:xfrm>
            <a:off x="3970937" y="8829967"/>
            <a:ext cx="3037840" cy="464819"/>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SzPts val="1400"/>
              <a:buNone/>
            </a:pPr>
            <a:endParaRPr b="0" dirty="0"/>
          </a:p>
        </p:txBody>
      </p:sp>
      <p:sp>
        <p:nvSpPr>
          <p:cNvPr id="562" name="Google Shape;562;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SzPts val="1400"/>
              <a:buNone/>
            </a:pPr>
            <a:endParaRPr b="0" dirty="0"/>
          </a:p>
        </p:txBody>
      </p:sp>
      <p:sp>
        <p:nvSpPr>
          <p:cNvPr id="571" name="Google Shape;571;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1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SzPts val="1400"/>
              <a:buNone/>
            </a:pPr>
            <a:endParaRPr b="0" dirty="0"/>
          </a:p>
        </p:txBody>
      </p:sp>
      <p:sp>
        <p:nvSpPr>
          <p:cNvPr id="581" name="Google Shape;581;p1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19: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19: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590" name="Google Shape;590;p19: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5: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50" name="Google Shape;450;p5: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451" name="Google Shape;451;p5: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2</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867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20: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2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597" name="Google Shape;597;p2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1: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2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605" name="Google Shape;605;p2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22: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2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611" name="Google Shape;611;p2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3: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2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620" name="Google Shape;620;p2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4: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2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629" name="Google Shape;629;p2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25: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2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638" name="Google Shape;638;p2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26: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2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647" name="Google Shape;647;p2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27: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2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657" name="Google Shape;657;p2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28: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2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665" name="Google Shape;665;p2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29: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2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674" name="Google Shape;674;p2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3" name="Google Shape;46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464" name="Google Shape;46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30: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3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683" name="Google Shape;683;p3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31: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3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692" name="Google Shape;692;p3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32:notes"/>
          <p:cNvSpPr txBox="1">
            <a:spLocks noGrp="1"/>
          </p:cNvSpPr>
          <p:nvPr>
            <p:ph type="body" idx="1"/>
          </p:nvPr>
        </p:nvSpPr>
        <p:spPr>
          <a:xfrm>
            <a:off x="701041" y="4415790"/>
            <a:ext cx="5608319" cy="4183380"/>
          </a:xfrm>
          <a:prstGeom prst="rect">
            <a:avLst/>
          </a:prstGeom>
          <a:noFill/>
          <a:ln>
            <a:noFill/>
          </a:ln>
        </p:spPr>
        <p:txBody>
          <a:bodyPr spcFirstLastPara="1" wrap="square" lIns="93150" tIns="46550" rIns="93150" bIns="46550" anchor="t" anchorCtr="0">
            <a:noAutofit/>
          </a:bodyPr>
          <a:lstStyle/>
          <a:p>
            <a:pPr marL="457200" lvl="0" indent="-228600" algn="l" rtl="0">
              <a:lnSpc>
                <a:spcPct val="100000"/>
              </a:lnSpc>
              <a:spcBef>
                <a:spcPts val="0"/>
              </a:spcBef>
              <a:spcAft>
                <a:spcPts val="0"/>
              </a:spcAft>
              <a:buSzPts val="300"/>
              <a:buNone/>
            </a:pPr>
            <a:endParaRPr sz="1200" b="0" i="0" u="none" strike="noStrike" cap="none" dirty="0">
              <a:solidFill>
                <a:schemeClr val="dk1"/>
              </a:solidFill>
              <a:latin typeface="Calibri"/>
              <a:ea typeface="Calibri"/>
              <a:cs typeface="Calibri"/>
              <a:sym typeface="Calibri"/>
            </a:endParaRPr>
          </a:p>
        </p:txBody>
      </p:sp>
      <p:sp>
        <p:nvSpPr>
          <p:cNvPr id="701" name="Google Shape;701;p32:notes"/>
          <p:cNvSpPr txBox="1">
            <a:spLocks noGrp="1"/>
          </p:cNvSpPr>
          <p:nvPr>
            <p:ph type="sldNum" idx="12"/>
          </p:nvPr>
        </p:nvSpPr>
        <p:spPr>
          <a:xfrm>
            <a:off x="3970937" y="8829967"/>
            <a:ext cx="3037840" cy="464819"/>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3: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3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dirty="0"/>
          </a:p>
        </p:txBody>
      </p:sp>
      <p:sp>
        <p:nvSpPr>
          <p:cNvPr id="708" name="Google Shape;708;p3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34: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34: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716" name="Google Shape;716;p34: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723" name="Google Shape;723;p3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36: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36: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1" i="0" u="none" strike="noStrike" cap="none" dirty="0">
              <a:solidFill>
                <a:schemeClr val="dk1"/>
              </a:solidFill>
              <a:latin typeface="Calibri"/>
              <a:ea typeface="Calibri"/>
              <a:cs typeface="Calibri"/>
              <a:sym typeface="Calibri"/>
            </a:endParaRPr>
          </a:p>
        </p:txBody>
      </p:sp>
      <p:sp>
        <p:nvSpPr>
          <p:cNvPr id="731" name="Google Shape;731;p36: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3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737" name="Google Shape;737;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3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744" name="Google Shape;744;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3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b="1" dirty="0"/>
          </a:p>
        </p:txBody>
      </p:sp>
      <p:sp>
        <p:nvSpPr>
          <p:cNvPr id="751" name="Google Shape;751;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4: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228600" lvl="0" indent="-139700" algn="l" rtl="0">
              <a:lnSpc>
                <a:spcPct val="100000"/>
              </a:lnSpc>
              <a:spcBef>
                <a:spcPts val="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472" name="Google Shape;472;p4: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3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sz="1400" b="1" i="0" u="none" strike="noStrike" cap="none" dirty="0">
              <a:solidFill>
                <a:schemeClr val="dk1"/>
              </a:solidFill>
              <a:latin typeface="Calibri"/>
              <a:ea typeface="Calibri"/>
              <a:cs typeface="Calibri"/>
              <a:sym typeface="Calibri"/>
            </a:endParaRPr>
          </a:p>
        </p:txBody>
      </p:sp>
      <p:sp>
        <p:nvSpPr>
          <p:cNvPr id="751" name="Google Shape;751;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28853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40: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p4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SzPts val="1400"/>
              <a:buNone/>
            </a:pPr>
            <a:endParaRPr dirty="0">
              <a:solidFill>
                <a:schemeClr val="dk1"/>
              </a:solidFill>
              <a:latin typeface="Calibri"/>
              <a:ea typeface="Calibri"/>
              <a:cs typeface="Calibri"/>
              <a:sym typeface="Calibri"/>
            </a:endParaRPr>
          </a:p>
        </p:txBody>
      </p:sp>
      <p:sp>
        <p:nvSpPr>
          <p:cNvPr id="759" name="Google Shape;759;p4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41</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41:notes"/>
          <p:cNvSpPr>
            <a:spLocks noGrp="1" noRot="1" noChangeAspect="1"/>
          </p:cNvSpPr>
          <p:nvPr>
            <p:ph type="sldImg" idx="2"/>
          </p:nvPr>
        </p:nvSpPr>
        <p:spPr>
          <a:xfrm>
            <a:off x="409575" y="700088"/>
            <a:ext cx="6203950"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41:notes"/>
          <p:cNvSpPr txBox="1">
            <a:spLocks noGrp="1"/>
          </p:cNvSpPr>
          <p:nvPr>
            <p:ph type="body" idx="1"/>
          </p:nvPr>
        </p:nvSpPr>
        <p:spPr>
          <a:xfrm>
            <a:off x="702312" y="4421823"/>
            <a:ext cx="5618479"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dirty="0">
              <a:solidFill>
                <a:schemeClr val="dk1"/>
              </a:solidFill>
              <a:latin typeface="Calibri"/>
              <a:ea typeface="Calibri"/>
              <a:cs typeface="Calibri"/>
              <a:sym typeface="Calibri"/>
            </a:endParaRPr>
          </a:p>
        </p:txBody>
      </p:sp>
      <p:sp>
        <p:nvSpPr>
          <p:cNvPr id="766" name="Google Shape;766;p41:notes"/>
          <p:cNvSpPr txBox="1">
            <a:spLocks noGrp="1"/>
          </p:cNvSpPr>
          <p:nvPr>
            <p:ph type="sldNum" idx="12"/>
          </p:nvPr>
        </p:nvSpPr>
        <p:spPr>
          <a:xfrm>
            <a:off x="3978131" y="8842030"/>
            <a:ext cx="3043343" cy="465454"/>
          </a:xfrm>
          <a:prstGeom prst="rect">
            <a:avLst/>
          </a:prstGeom>
          <a:noFill/>
          <a:ln>
            <a:noFill/>
          </a:ln>
        </p:spPr>
        <p:txBody>
          <a:bodyPr spcFirstLastPara="1" wrap="square" lIns="93300" tIns="46625" rIns="93300"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4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sz="1200" b="1" i="0" u="none" strike="noStrike" cap="none" dirty="0">
              <a:solidFill>
                <a:schemeClr val="dk1"/>
              </a:solidFill>
              <a:latin typeface="Calibri"/>
              <a:ea typeface="Calibri"/>
              <a:cs typeface="Calibri"/>
              <a:sym typeface="Calibri"/>
            </a:endParaRPr>
          </a:p>
        </p:txBody>
      </p:sp>
      <p:sp>
        <p:nvSpPr>
          <p:cNvPr id="773" name="Google Shape;773;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p4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781" name="Google Shape;781;p4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44:notes"/>
          <p:cNvSpPr>
            <a:spLocks noGrp="1" noRot="1" noChangeAspect="1"/>
          </p:cNvSpPr>
          <p:nvPr>
            <p:ph type="sldImg" idx="2"/>
          </p:nvPr>
        </p:nvSpPr>
        <p:spPr>
          <a:xfrm>
            <a:off x="409575" y="700088"/>
            <a:ext cx="6203950"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44:notes"/>
          <p:cNvSpPr txBox="1">
            <a:spLocks noGrp="1"/>
          </p:cNvSpPr>
          <p:nvPr>
            <p:ph type="body" idx="1"/>
          </p:nvPr>
        </p:nvSpPr>
        <p:spPr>
          <a:xfrm>
            <a:off x="702312" y="4421823"/>
            <a:ext cx="5618479" cy="4189095"/>
          </a:xfrm>
          <a:prstGeom prst="rect">
            <a:avLst/>
          </a:prstGeom>
          <a:noFill/>
          <a:ln>
            <a:noFill/>
          </a:ln>
        </p:spPr>
        <p:txBody>
          <a:bodyPr spcFirstLastPara="1" wrap="square" lIns="93300" tIns="46625" rIns="93300" bIns="466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solidFill>
                <a:schemeClr val="dk1"/>
              </a:solidFill>
              <a:latin typeface="Calibri"/>
              <a:ea typeface="Calibri"/>
              <a:cs typeface="Calibri"/>
              <a:sym typeface="Calibri"/>
            </a:endParaRPr>
          </a:p>
        </p:txBody>
      </p:sp>
      <p:sp>
        <p:nvSpPr>
          <p:cNvPr id="789" name="Google Shape;789;p44:notes"/>
          <p:cNvSpPr txBox="1">
            <a:spLocks noGrp="1"/>
          </p:cNvSpPr>
          <p:nvPr>
            <p:ph type="sldNum" idx="12"/>
          </p:nvPr>
        </p:nvSpPr>
        <p:spPr>
          <a:xfrm>
            <a:off x="3978131" y="8842030"/>
            <a:ext cx="3043343" cy="465454"/>
          </a:xfrm>
          <a:prstGeom prst="rect">
            <a:avLst/>
          </a:prstGeom>
          <a:noFill/>
          <a:ln>
            <a:noFill/>
          </a:ln>
        </p:spPr>
        <p:txBody>
          <a:bodyPr spcFirstLastPara="1" wrap="square" lIns="93300" tIns="46625" rIns="93300"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4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799" name="Google Shape;799;p4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46: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46: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806" name="Google Shape;806;p46: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4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813" name="Google Shape;813;p4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48: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48:notes"/>
          <p:cNvSpPr txBox="1">
            <a:spLocks noGrp="1"/>
          </p:cNvSpPr>
          <p:nvPr>
            <p:ph type="body" idx="1"/>
          </p:nvPr>
        </p:nvSpPr>
        <p:spPr>
          <a:xfrm>
            <a:off x="701041" y="4415790"/>
            <a:ext cx="5608319" cy="418338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821" name="Google Shape;821;p48:notes"/>
          <p:cNvSpPr txBox="1">
            <a:spLocks noGrp="1"/>
          </p:cNvSpPr>
          <p:nvPr>
            <p:ph type="sldNum" idx="12"/>
          </p:nvPr>
        </p:nvSpPr>
        <p:spPr>
          <a:xfrm>
            <a:off x="3970937" y="8829967"/>
            <a:ext cx="3037840" cy="464819"/>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6: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6: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487" name="Google Shape;487;p6: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p4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1202"/>
              </a:spcBef>
              <a:spcAft>
                <a:spcPts val="0"/>
              </a:spcAft>
              <a:buClr>
                <a:srgbClr val="000000"/>
              </a:buClr>
              <a:buSzPts val="1400"/>
              <a:buFont typeface="Arial"/>
              <a:buNone/>
            </a:pPr>
            <a:endParaRPr sz="1100" dirty="0"/>
          </a:p>
        </p:txBody>
      </p:sp>
      <p:sp>
        <p:nvSpPr>
          <p:cNvPr id="829" name="Google Shape;829;p4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50:notes"/>
          <p:cNvSpPr>
            <a:spLocks noGrp="1" noRot="1" noChangeAspect="1"/>
          </p:cNvSpPr>
          <p:nvPr>
            <p:ph type="sldImg" idx="2"/>
          </p:nvPr>
        </p:nvSpPr>
        <p:spPr>
          <a:xfrm>
            <a:off x="411163" y="700088"/>
            <a:ext cx="6210300" cy="34940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50:notes"/>
          <p:cNvSpPr txBox="1">
            <a:spLocks noGrp="1"/>
          </p:cNvSpPr>
          <p:nvPr>
            <p:ph type="body" idx="1"/>
          </p:nvPr>
        </p:nvSpPr>
        <p:spPr>
          <a:xfrm>
            <a:off x="703265" y="4426353"/>
            <a:ext cx="5626113" cy="4193387"/>
          </a:xfrm>
          <a:prstGeom prst="rect">
            <a:avLst/>
          </a:prstGeom>
          <a:noFill/>
          <a:ln>
            <a:noFill/>
          </a:ln>
        </p:spPr>
        <p:txBody>
          <a:bodyPr spcFirstLastPara="1" wrap="square" lIns="93400" tIns="46675" rIns="93400" bIns="466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838" name="Google Shape;838;p50:notes"/>
          <p:cNvSpPr txBox="1">
            <a:spLocks noGrp="1"/>
          </p:cNvSpPr>
          <p:nvPr>
            <p:ph type="sldNum" idx="12"/>
          </p:nvPr>
        </p:nvSpPr>
        <p:spPr>
          <a:xfrm>
            <a:off x="3983536" y="8851089"/>
            <a:ext cx="3047478" cy="465931"/>
          </a:xfrm>
          <a:prstGeom prst="rect">
            <a:avLst/>
          </a:prstGeom>
          <a:noFill/>
          <a:ln>
            <a:noFill/>
          </a:ln>
        </p:spPr>
        <p:txBody>
          <a:bodyPr spcFirstLastPara="1" wrap="square" lIns="93400" tIns="46675" rIns="93400" bIns="466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5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1202"/>
              </a:spcBef>
              <a:spcAft>
                <a:spcPts val="0"/>
              </a:spcAft>
              <a:buSzPts val="1400"/>
              <a:buNone/>
            </a:pPr>
            <a:endParaRPr sz="1100" dirty="0"/>
          </a:p>
        </p:txBody>
      </p:sp>
      <p:sp>
        <p:nvSpPr>
          <p:cNvPr id="846" name="Google Shape;846;p5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5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855" name="Google Shape;855;p5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53:notes"/>
          <p:cNvSpPr>
            <a:spLocks noGrp="1" noRot="1" noChangeAspect="1"/>
          </p:cNvSpPr>
          <p:nvPr>
            <p:ph type="sldImg" idx="2"/>
          </p:nvPr>
        </p:nvSpPr>
        <p:spPr>
          <a:xfrm>
            <a:off x="409575" y="700088"/>
            <a:ext cx="6203950"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53:notes"/>
          <p:cNvSpPr txBox="1">
            <a:spLocks noGrp="1"/>
          </p:cNvSpPr>
          <p:nvPr>
            <p:ph type="body" idx="1"/>
          </p:nvPr>
        </p:nvSpPr>
        <p:spPr>
          <a:xfrm>
            <a:off x="702312" y="4421823"/>
            <a:ext cx="5618479"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dirty="0"/>
          </a:p>
        </p:txBody>
      </p:sp>
      <p:sp>
        <p:nvSpPr>
          <p:cNvPr id="862" name="Google Shape;862;p53:notes"/>
          <p:cNvSpPr txBox="1">
            <a:spLocks noGrp="1"/>
          </p:cNvSpPr>
          <p:nvPr>
            <p:ph type="sldNum" idx="12"/>
          </p:nvPr>
        </p:nvSpPr>
        <p:spPr>
          <a:xfrm>
            <a:off x="3978131" y="8842030"/>
            <a:ext cx="3043343" cy="465454"/>
          </a:xfrm>
          <a:prstGeom prst="rect">
            <a:avLst/>
          </a:prstGeom>
          <a:noFill/>
          <a:ln>
            <a:noFill/>
          </a:ln>
        </p:spPr>
        <p:txBody>
          <a:bodyPr spcFirstLastPara="1" wrap="square" lIns="93300" tIns="46625" rIns="93300"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54: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54: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1" i="0" u="none" strike="noStrike" cap="none" dirty="0">
              <a:solidFill>
                <a:schemeClr val="dk1"/>
              </a:solidFill>
              <a:latin typeface="Calibri"/>
              <a:ea typeface="Calibri"/>
              <a:cs typeface="Calibri"/>
              <a:sym typeface="Calibri"/>
            </a:endParaRPr>
          </a:p>
        </p:txBody>
      </p:sp>
      <p:sp>
        <p:nvSpPr>
          <p:cNvPr id="871" name="Google Shape;871;p54: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55:notes"/>
          <p:cNvSpPr>
            <a:spLocks noGrp="1" noRot="1" noChangeAspect="1"/>
          </p:cNvSpPr>
          <p:nvPr>
            <p:ph type="sldImg" idx="2"/>
          </p:nvPr>
        </p:nvSpPr>
        <p:spPr>
          <a:xfrm>
            <a:off x="411163" y="700088"/>
            <a:ext cx="6210300" cy="34940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p55:notes"/>
          <p:cNvSpPr txBox="1">
            <a:spLocks noGrp="1"/>
          </p:cNvSpPr>
          <p:nvPr>
            <p:ph type="body" idx="1"/>
          </p:nvPr>
        </p:nvSpPr>
        <p:spPr>
          <a:xfrm>
            <a:off x="703265" y="4426353"/>
            <a:ext cx="5626113" cy="4193387"/>
          </a:xfrm>
          <a:prstGeom prst="rect">
            <a:avLst/>
          </a:prstGeom>
          <a:noFill/>
          <a:ln>
            <a:noFill/>
          </a:ln>
        </p:spPr>
        <p:txBody>
          <a:bodyPr spcFirstLastPara="1" wrap="square" lIns="93400" tIns="46675" rIns="93400" bIns="46675" anchor="t" anchorCtr="0">
            <a:noAutofit/>
          </a:bodyPr>
          <a:lstStyle/>
          <a:p>
            <a:pPr marL="0" lvl="0" indent="0" algn="l" rtl="0">
              <a:lnSpc>
                <a:spcPct val="100000"/>
              </a:lnSpc>
              <a:spcBef>
                <a:spcPts val="0"/>
              </a:spcBef>
              <a:spcAft>
                <a:spcPts val="0"/>
              </a:spcAft>
              <a:buSzPts val="1400"/>
              <a:buNone/>
            </a:pPr>
            <a:endParaRPr dirty="0">
              <a:solidFill>
                <a:srgbClr val="000000"/>
              </a:solidFill>
              <a:latin typeface="Calibri"/>
              <a:ea typeface="Calibri"/>
              <a:cs typeface="Calibri"/>
              <a:sym typeface="Calibri"/>
            </a:endParaRPr>
          </a:p>
        </p:txBody>
      </p:sp>
      <p:sp>
        <p:nvSpPr>
          <p:cNvPr id="878" name="Google Shape;878;p55:notes"/>
          <p:cNvSpPr txBox="1">
            <a:spLocks noGrp="1"/>
          </p:cNvSpPr>
          <p:nvPr>
            <p:ph type="sldNum" idx="12"/>
          </p:nvPr>
        </p:nvSpPr>
        <p:spPr>
          <a:xfrm>
            <a:off x="3983536" y="8851089"/>
            <a:ext cx="3047478" cy="465931"/>
          </a:xfrm>
          <a:prstGeom prst="rect">
            <a:avLst/>
          </a:prstGeom>
          <a:noFill/>
          <a:ln>
            <a:noFill/>
          </a:ln>
        </p:spPr>
        <p:txBody>
          <a:bodyPr spcFirstLastPara="1" wrap="square" lIns="93400" tIns="46675" rIns="93400" bIns="46675" anchor="b" anchorCtr="0">
            <a:noAutofit/>
          </a:bodyPr>
          <a:lstStyle/>
          <a:p>
            <a:pPr marL="0" marR="0" lvl="0" indent="0" algn="l" rtl="0">
              <a:lnSpc>
                <a:spcPct val="100000"/>
              </a:lnSpc>
              <a:spcBef>
                <a:spcPts val="0"/>
              </a:spcBef>
              <a:spcAft>
                <a:spcPts val="0"/>
              </a:spcAft>
              <a:buClr>
                <a:srgbClr val="000000"/>
              </a:buClr>
              <a:buSzPts val="35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56</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56:notes"/>
          <p:cNvSpPr>
            <a:spLocks noGrp="1" noRot="1" noChangeAspect="1"/>
          </p:cNvSpPr>
          <p:nvPr>
            <p:ph type="sldImg" idx="2"/>
          </p:nvPr>
        </p:nvSpPr>
        <p:spPr>
          <a:xfrm>
            <a:off x="409575" y="700088"/>
            <a:ext cx="6203950"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p56:notes"/>
          <p:cNvSpPr txBox="1">
            <a:spLocks noGrp="1"/>
          </p:cNvSpPr>
          <p:nvPr>
            <p:ph type="body" idx="1"/>
          </p:nvPr>
        </p:nvSpPr>
        <p:spPr>
          <a:xfrm>
            <a:off x="702312" y="4421823"/>
            <a:ext cx="5618479"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dirty="0">
              <a:solidFill>
                <a:schemeClr val="dk1"/>
              </a:solidFill>
              <a:latin typeface="Calibri"/>
              <a:ea typeface="Calibri"/>
              <a:cs typeface="Calibri"/>
              <a:sym typeface="Calibri"/>
            </a:endParaRPr>
          </a:p>
        </p:txBody>
      </p:sp>
      <p:sp>
        <p:nvSpPr>
          <p:cNvPr id="886" name="Google Shape;886;p56:notes"/>
          <p:cNvSpPr txBox="1">
            <a:spLocks noGrp="1"/>
          </p:cNvSpPr>
          <p:nvPr>
            <p:ph type="sldNum" idx="12"/>
          </p:nvPr>
        </p:nvSpPr>
        <p:spPr>
          <a:xfrm>
            <a:off x="3978131" y="8842030"/>
            <a:ext cx="3043343" cy="465454"/>
          </a:xfrm>
          <a:prstGeom prst="rect">
            <a:avLst/>
          </a:prstGeom>
          <a:noFill/>
          <a:ln>
            <a:noFill/>
          </a:ln>
        </p:spPr>
        <p:txBody>
          <a:bodyPr spcFirstLastPara="1" wrap="square" lIns="93300" tIns="46625" rIns="93300"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5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SzPts val="1400"/>
              <a:buNone/>
            </a:pPr>
            <a:endParaRPr dirty="0"/>
          </a:p>
        </p:txBody>
      </p:sp>
      <p:sp>
        <p:nvSpPr>
          <p:cNvPr id="894" name="Google Shape;894;p5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58: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58: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903" name="Google Shape;903;p58: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494" name="Google Shape;494;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59:notes"/>
          <p:cNvSpPr>
            <a:spLocks noGrp="1" noRot="1" noChangeAspect="1"/>
          </p:cNvSpPr>
          <p:nvPr>
            <p:ph type="sldImg" idx="2"/>
          </p:nvPr>
        </p:nvSpPr>
        <p:spPr>
          <a:xfrm>
            <a:off x="409575" y="700088"/>
            <a:ext cx="6203950"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59:notes"/>
          <p:cNvSpPr txBox="1">
            <a:spLocks noGrp="1"/>
          </p:cNvSpPr>
          <p:nvPr>
            <p:ph type="body" idx="1"/>
          </p:nvPr>
        </p:nvSpPr>
        <p:spPr>
          <a:xfrm>
            <a:off x="702312" y="4421823"/>
            <a:ext cx="5618479" cy="4189095"/>
          </a:xfrm>
          <a:prstGeom prst="rect">
            <a:avLst/>
          </a:prstGeom>
          <a:noFill/>
          <a:ln>
            <a:noFill/>
          </a:ln>
        </p:spPr>
        <p:txBody>
          <a:bodyPr spcFirstLastPara="1" wrap="square" lIns="93300" tIns="46625" rIns="93300" bIns="466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solidFill>
                <a:schemeClr val="dk1"/>
              </a:solidFill>
              <a:latin typeface="Calibri"/>
              <a:ea typeface="Calibri"/>
              <a:cs typeface="Calibri"/>
              <a:sym typeface="Calibri"/>
            </a:endParaRPr>
          </a:p>
        </p:txBody>
      </p:sp>
      <p:sp>
        <p:nvSpPr>
          <p:cNvPr id="910" name="Google Shape;910;p59:notes"/>
          <p:cNvSpPr txBox="1">
            <a:spLocks noGrp="1"/>
          </p:cNvSpPr>
          <p:nvPr>
            <p:ph type="sldNum" idx="12"/>
          </p:nvPr>
        </p:nvSpPr>
        <p:spPr>
          <a:xfrm>
            <a:off x="3978131" y="8842030"/>
            <a:ext cx="3043343" cy="465454"/>
          </a:xfrm>
          <a:prstGeom prst="rect">
            <a:avLst/>
          </a:prstGeom>
          <a:noFill/>
          <a:ln>
            <a:noFill/>
          </a:ln>
        </p:spPr>
        <p:txBody>
          <a:bodyPr spcFirstLastPara="1" wrap="square" lIns="93300" tIns="46625" rIns="93300"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p6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918" name="Google Shape;918;p6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6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925" name="Google Shape;925;p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62: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p62: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1" i="0" u="none" strike="noStrike" cap="none" dirty="0">
              <a:solidFill>
                <a:schemeClr val="dk1"/>
              </a:solidFill>
              <a:latin typeface="Calibri"/>
              <a:ea typeface="Calibri"/>
              <a:cs typeface="Calibri"/>
              <a:sym typeface="Calibri"/>
            </a:endParaRPr>
          </a:p>
        </p:txBody>
      </p:sp>
      <p:sp>
        <p:nvSpPr>
          <p:cNvPr id="933" name="Google Shape;933;p62: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63:notes"/>
          <p:cNvSpPr>
            <a:spLocks noGrp="1" noRot="1" noChangeAspect="1"/>
          </p:cNvSpPr>
          <p:nvPr>
            <p:ph type="sldImg" idx="2"/>
          </p:nvPr>
        </p:nvSpPr>
        <p:spPr>
          <a:xfrm>
            <a:off x="409575" y="700088"/>
            <a:ext cx="6203950"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p63:notes"/>
          <p:cNvSpPr txBox="1">
            <a:spLocks noGrp="1"/>
          </p:cNvSpPr>
          <p:nvPr>
            <p:ph type="body" idx="1"/>
          </p:nvPr>
        </p:nvSpPr>
        <p:spPr>
          <a:xfrm>
            <a:off x="702312" y="4421823"/>
            <a:ext cx="5618479"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dirty="0">
              <a:solidFill>
                <a:schemeClr val="dk1"/>
              </a:solidFill>
              <a:latin typeface="Calibri"/>
              <a:ea typeface="Calibri"/>
              <a:cs typeface="Calibri"/>
              <a:sym typeface="Calibri"/>
            </a:endParaRPr>
          </a:p>
        </p:txBody>
      </p:sp>
      <p:sp>
        <p:nvSpPr>
          <p:cNvPr id="940" name="Google Shape;940;p63:notes"/>
          <p:cNvSpPr txBox="1">
            <a:spLocks noGrp="1"/>
          </p:cNvSpPr>
          <p:nvPr>
            <p:ph type="sldNum" idx="12"/>
          </p:nvPr>
        </p:nvSpPr>
        <p:spPr>
          <a:xfrm>
            <a:off x="3978131" y="8842030"/>
            <a:ext cx="3043343" cy="465454"/>
          </a:xfrm>
          <a:prstGeom prst="rect">
            <a:avLst/>
          </a:prstGeom>
          <a:noFill/>
          <a:ln>
            <a:noFill/>
          </a:ln>
        </p:spPr>
        <p:txBody>
          <a:bodyPr spcFirstLastPara="1" wrap="square" lIns="93300" tIns="46625" rIns="93300"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6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955" name="Google Shape;955;p6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66: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p66: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lt2"/>
              </a:buClr>
              <a:buSzPts val="1200"/>
              <a:buFont typeface="Calibri"/>
              <a:buNone/>
            </a:pPr>
            <a:endParaRPr sz="1200" dirty="0">
              <a:solidFill>
                <a:srgbClr val="000000"/>
              </a:solidFill>
            </a:endParaRPr>
          </a:p>
        </p:txBody>
      </p:sp>
      <p:sp>
        <p:nvSpPr>
          <p:cNvPr id="964" name="Google Shape;964;p66: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67: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p67:notes"/>
          <p:cNvSpPr txBox="1">
            <a:spLocks noGrp="1"/>
          </p:cNvSpPr>
          <p:nvPr>
            <p:ph type="body" idx="1"/>
          </p:nvPr>
        </p:nvSpPr>
        <p:spPr>
          <a:xfrm>
            <a:off x="701041" y="4415790"/>
            <a:ext cx="5608319" cy="4183380"/>
          </a:xfrm>
          <a:prstGeom prst="rect">
            <a:avLst/>
          </a:prstGeom>
          <a:noFill/>
          <a:ln>
            <a:noFill/>
          </a:ln>
        </p:spPr>
        <p:txBody>
          <a:bodyPr spcFirstLastPara="1" wrap="square" lIns="93150" tIns="46550" rIns="93150" bIns="46550" anchor="t" anchorCtr="0">
            <a:noAutofit/>
          </a:bodyPr>
          <a:lstStyle/>
          <a:p>
            <a:pPr marL="457200" lvl="0" indent="-22860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
        <p:nvSpPr>
          <p:cNvPr id="971" name="Google Shape;971;p67:notes"/>
          <p:cNvSpPr txBox="1">
            <a:spLocks noGrp="1"/>
          </p:cNvSpPr>
          <p:nvPr>
            <p:ph type="sldNum" idx="12"/>
          </p:nvPr>
        </p:nvSpPr>
        <p:spPr>
          <a:xfrm>
            <a:off x="3970937" y="8829967"/>
            <a:ext cx="3037840" cy="464819"/>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69:notes"/>
          <p:cNvSpPr>
            <a:spLocks noGrp="1" noRot="1" noChangeAspect="1"/>
          </p:cNvSpPr>
          <p:nvPr>
            <p:ph type="sldImg" idx="2"/>
          </p:nvPr>
        </p:nvSpPr>
        <p:spPr>
          <a:xfrm>
            <a:off x="382588" y="687388"/>
            <a:ext cx="6103937" cy="3433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p69:notes"/>
          <p:cNvSpPr txBox="1">
            <a:spLocks noGrp="1"/>
          </p:cNvSpPr>
          <p:nvPr>
            <p:ph type="body" idx="1"/>
          </p:nvPr>
        </p:nvSpPr>
        <p:spPr>
          <a:xfrm>
            <a:off x="687042" y="4349334"/>
            <a:ext cx="5496339" cy="4120421"/>
          </a:xfrm>
          <a:prstGeom prst="rect">
            <a:avLst/>
          </a:prstGeom>
          <a:noFill/>
          <a:ln>
            <a:noFill/>
          </a:ln>
        </p:spPr>
        <p:txBody>
          <a:bodyPr spcFirstLastPara="1" wrap="square" lIns="91550" tIns="45750" rIns="91550" bIns="45750" anchor="t" anchorCtr="0">
            <a:noAutofit/>
          </a:bodyPr>
          <a:lstStyle/>
          <a:p>
            <a:pPr marL="0" lvl="0" indent="0" algn="l" rtl="0">
              <a:lnSpc>
                <a:spcPct val="100000"/>
              </a:lnSpc>
              <a:spcBef>
                <a:spcPts val="0"/>
              </a:spcBef>
              <a:spcAft>
                <a:spcPts val="0"/>
              </a:spcAft>
              <a:buSzPts val="1400"/>
              <a:buNone/>
            </a:pPr>
            <a:endParaRPr dirty="0"/>
          </a:p>
        </p:txBody>
      </p:sp>
      <p:sp>
        <p:nvSpPr>
          <p:cNvPr id="986" name="Google Shape;986;p69:notes"/>
          <p:cNvSpPr txBox="1">
            <a:spLocks noGrp="1"/>
          </p:cNvSpPr>
          <p:nvPr>
            <p:ph type="sldNum" idx="12"/>
          </p:nvPr>
        </p:nvSpPr>
        <p:spPr>
          <a:xfrm>
            <a:off x="3891650" y="8697078"/>
            <a:ext cx="2977184" cy="457825"/>
          </a:xfrm>
          <a:prstGeom prst="rect">
            <a:avLst/>
          </a:prstGeom>
          <a:noFill/>
          <a:ln>
            <a:noFill/>
          </a:ln>
        </p:spPr>
        <p:txBody>
          <a:bodyPr spcFirstLastPara="1" wrap="square" lIns="91550" tIns="45750" rIns="91550" bIns="457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68</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893252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72: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5" name="Google Shape;1005;p7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solidFill>
                <a:schemeClr val="dk1"/>
              </a:solidFill>
              <a:latin typeface="Calibri"/>
              <a:ea typeface="Calibri"/>
              <a:cs typeface="Calibri"/>
              <a:sym typeface="Calibri"/>
            </a:endParaRPr>
          </a:p>
        </p:txBody>
      </p:sp>
      <p:sp>
        <p:nvSpPr>
          <p:cNvPr id="1006" name="Google Shape;1006;p7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69</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502" name="Google Shape;502;p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73:notes"/>
          <p:cNvSpPr>
            <a:spLocks noGrp="1" noRot="1" noChangeAspect="1"/>
          </p:cNvSpPr>
          <p:nvPr>
            <p:ph type="sldImg" idx="2"/>
          </p:nvPr>
        </p:nvSpPr>
        <p:spPr>
          <a:xfrm>
            <a:off x="411163" y="700088"/>
            <a:ext cx="6210300" cy="34940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p7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solidFill>
                <a:schemeClr val="dk1"/>
              </a:solidFill>
              <a:latin typeface="Calibri"/>
              <a:ea typeface="Calibri"/>
              <a:cs typeface="Calibri"/>
              <a:sym typeface="Calibri"/>
            </a:endParaRPr>
          </a:p>
        </p:txBody>
      </p:sp>
      <p:sp>
        <p:nvSpPr>
          <p:cNvPr id="1013" name="Google Shape;1013;p7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74: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74:notes"/>
          <p:cNvSpPr txBox="1">
            <a:spLocks noGrp="1"/>
          </p:cNvSpPr>
          <p:nvPr>
            <p:ph type="body" idx="1"/>
          </p:nvPr>
        </p:nvSpPr>
        <p:spPr>
          <a:xfrm>
            <a:off x="701994" y="4420315"/>
            <a:ext cx="5615939" cy="4187666"/>
          </a:xfrm>
          <a:prstGeom prst="rect">
            <a:avLst/>
          </a:prstGeom>
          <a:noFill/>
          <a:ln>
            <a:noFill/>
          </a:ln>
        </p:spPr>
        <p:txBody>
          <a:bodyPr spcFirstLastPara="1" wrap="square" lIns="93250" tIns="46600" rIns="93250" bIns="46600" anchor="t" anchorCtr="0">
            <a:noAutofit/>
          </a:bodyPr>
          <a:lstStyle/>
          <a:p>
            <a:pPr marL="0" lvl="0" indent="0" algn="l" rtl="0">
              <a:lnSpc>
                <a:spcPct val="100000"/>
              </a:lnSpc>
              <a:spcBef>
                <a:spcPts val="0"/>
              </a:spcBef>
              <a:spcAft>
                <a:spcPts val="0"/>
              </a:spcAft>
              <a:buSzPts val="1400"/>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solidFill>
                <a:schemeClr val="dk1"/>
              </a:solidFill>
              <a:latin typeface="Calibri"/>
              <a:ea typeface="Calibri"/>
              <a:cs typeface="Calibri"/>
              <a:sym typeface="Calibri"/>
            </a:endParaRPr>
          </a:p>
        </p:txBody>
      </p:sp>
      <p:sp>
        <p:nvSpPr>
          <p:cNvPr id="1019" name="Google Shape;1019;p74:notes"/>
          <p:cNvSpPr txBox="1">
            <a:spLocks noGrp="1"/>
          </p:cNvSpPr>
          <p:nvPr>
            <p:ph type="sldNum" idx="12"/>
          </p:nvPr>
        </p:nvSpPr>
        <p:spPr>
          <a:xfrm>
            <a:off x="3976332" y="8839015"/>
            <a:ext cx="3041968" cy="465295"/>
          </a:xfrm>
          <a:prstGeom prst="rect">
            <a:avLst/>
          </a:prstGeom>
          <a:noFill/>
          <a:ln>
            <a:noFill/>
          </a:ln>
        </p:spPr>
        <p:txBody>
          <a:bodyPr spcFirstLastPara="1" wrap="square" lIns="93250" tIns="46600" rIns="93250" bIns="466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72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509" name="Google Shape;509;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517" name="Google Shape;517;p1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76"/>
          <p:cNvSpPr/>
          <p:nvPr/>
        </p:nvSpPr>
        <p:spPr>
          <a:xfrm>
            <a:off x="0" y="5562601"/>
            <a:ext cx="12192000" cy="99059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76"/>
          <p:cNvSpPr txBox="1">
            <a:spLocks noGrp="1"/>
          </p:cNvSpPr>
          <p:nvPr>
            <p:ph type="ctrTitle"/>
          </p:nvPr>
        </p:nvSpPr>
        <p:spPr>
          <a:xfrm>
            <a:off x="914400" y="609600"/>
            <a:ext cx="10363200" cy="147002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5" name="Google Shape;15;p76"/>
          <p:cNvSpPr txBox="1">
            <a:spLocks noGrp="1"/>
          </p:cNvSpPr>
          <p:nvPr>
            <p:ph type="subTitle" idx="1"/>
          </p:nvPr>
        </p:nvSpPr>
        <p:spPr>
          <a:xfrm>
            <a:off x="914400" y="2263140"/>
            <a:ext cx="10363200" cy="70866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chemeClr val="accent2"/>
              </a:buClr>
              <a:buSzPts val="2400"/>
              <a:buFont typeface="Noto Sans Symbols"/>
              <a:buNone/>
              <a:defRPr sz="2400" b="0" i="0" u="none" strike="noStrike" cap="none">
                <a:solidFill>
                  <a:schemeClr val="dk1"/>
                </a:solidFill>
                <a:latin typeface="Calibri"/>
                <a:ea typeface="Calibri"/>
                <a:cs typeface="Calibri"/>
                <a:sym typeface="Calibri"/>
              </a:defRPr>
            </a:lvl1pPr>
            <a:lvl2pPr marR="0" lvl="1" algn="ctr">
              <a:lnSpc>
                <a:spcPct val="100000"/>
              </a:lnSpc>
              <a:spcBef>
                <a:spcPts val="560"/>
              </a:spcBef>
              <a:spcAft>
                <a:spcPts val="0"/>
              </a:spcAft>
              <a:buClr>
                <a:schemeClr val="accent1"/>
              </a:buClr>
              <a:buSzPts val="2800"/>
              <a:buFont typeface="Arial"/>
              <a:buNone/>
              <a:defRPr sz="2800" b="0" i="0" u="none" strike="noStrike" cap="none">
                <a:solidFill>
                  <a:srgbClr val="98999A"/>
                </a:solidFill>
                <a:latin typeface="Calibri"/>
                <a:ea typeface="Calibri"/>
                <a:cs typeface="Calibri"/>
                <a:sym typeface="Calibri"/>
              </a:defRPr>
            </a:lvl2pPr>
            <a:lvl3pPr marR="0" lvl="2" algn="ctr">
              <a:lnSpc>
                <a:spcPct val="100000"/>
              </a:lnSpc>
              <a:spcBef>
                <a:spcPts val="480"/>
              </a:spcBef>
              <a:spcAft>
                <a:spcPts val="0"/>
              </a:spcAft>
              <a:buClr>
                <a:schemeClr val="accent5"/>
              </a:buClr>
              <a:buSzPts val="2400"/>
              <a:buFont typeface="Noto Sans Symbols"/>
              <a:buNone/>
              <a:defRPr sz="2400" b="0" i="0" u="none" strike="noStrike" cap="none">
                <a:solidFill>
                  <a:srgbClr val="98999A"/>
                </a:solidFill>
                <a:latin typeface="Calibri"/>
                <a:ea typeface="Calibri"/>
                <a:cs typeface="Calibri"/>
                <a:sym typeface="Calibri"/>
              </a:defRPr>
            </a:lvl3pPr>
            <a:lvl4pPr marR="0" lvl="3" algn="ctr">
              <a:lnSpc>
                <a:spcPct val="100000"/>
              </a:lnSpc>
              <a:spcBef>
                <a:spcPts val="400"/>
              </a:spcBef>
              <a:spcAft>
                <a:spcPts val="0"/>
              </a:spcAft>
              <a:buClr>
                <a:srgbClr val="F7A4A7"/>
              </a:buClr>
              <a:buSzPts val="2000"/>
              <a:buFont typeface="Arial"/>
              <a:buNone/>
              <a:defRPr sz="2000" b="0" i="0" u="none" strike="noStrike" cap="none">
                <a:solidFill>
                  <a:srgbClr val="98999A"/>
                </a:solidFill>
                <a:latin typeface="Calibri"/>
                <a:ea typeface="Calibri"/>
                <a:cs typeface="Calibri"/>
                <a:sym typeface="Calibri"/>
              </a:defRPr>
            </a:lvl4pPr>
            <a:lvl5pPr marR="0" lvl="4" algn="ctr">
              <a:lnSpc>
                <a:spcPct val="100000"/>
              </a:lnSpc>
              <a:spcBef>
                <a:spcPts val="400"/>
              </a:spcBef>
              <a:spcAft>
                <a:spcPts val="0"/>
              </a:spcAft>
              <a:buClr>
                <a:srgbClr val="DCDDDD"/>
              </a:buClr>
              <a:buSzPts val="2000"/>
              <a:buFont typeface="Noto Sans Symbols"/>
              <a:buNone/>
              <a:defRPr sz="2000" b="0" i="0" u="none" strike="noStrike" cap="none">
                <a:solidFill>
                  <a:srgbClr val="98999A"/>
                </a:solidFill>
                <a:latin typeface="Calibri"/>
                <a:ea typeface="Calibri"/>
                <a:cs typeface="Calibri"/>
                <a:sym typeface="Calibri"/>
              </a:defRPr>
            </a:lvl5pPr>
            <a:lvl6pPr marR="0" lvl="5"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6pPr>
            <a:lvl7pPr marR="0" lvl="6"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7pPr>
            <a:lvl8pPr marR="0" lvl="7"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8pPr>
            <a:lvl9pPr marR="0" lvl="8"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9pPr>
          </a:lstStyle>
          <a:p>
            <a:endParaRPr/>
          </a:p>
        </p:txBody>
      </p:sp>
      <p:pic>
        <p:nvPicPr>
          <p:cNvPr id="16" name="Google Shape;16;p76"/>
          <p:cNvPicPr preferRelativeResize="0"/>
          <p:nvPr/>
        </p:nvPicPr>
        <p:blipFill rotWithShape="1">
          <a:blip r:embed="rId2">
            <a:alphaModFix/>
          </a:blip>
          <a:srcRect/>
          <a:stretch/>
        </p:blipFill>
        <p:spPr>
          <a:xfrm>
            <a:off x="609601" y="5388961"/>
            <a:ext cx="5736799" cy="1337881"/>
          </a:xfrm>
          <a:prstGeom prst="rect">
            <a:avLst/>
          </a:prstGeom>
          <a:noFill/>
          <a:ln>
            <a:noFill/>
          </a:ln>
        </p:spPr>
      </p:pic>
      <p:pic>
        <p:nvPicPr>
          <p:cNvPr id="17" name="Google Shape;17;p76"/>
          <p:cNvPicPr preferRelativeResize="0"/>
          <p:nvPr/>
        </p:nvPicPr>
        <p:blipFill rotWithShape="1">
          <a:blip r:embed="rId3">
            <a:alphaModFix/>
          </a:blip>
          <a:srcRect/>
          <a:stretch/>
        </p:blipFill>
        <p:spPr>
          <a:xfrm>
            <a:off x="10191887" y="5694907"/>
            <a:ext cx="1085713" cy="72598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o-logo" type="obj">
  <p:cSld name="OBJECT">
    <p:spTree>
      <p:nvGrpSpPr>
        <p:cNvPr id="1" name="Shape 69"/>
        <p:cNvGrpSpPr/>
        <p:nvPr/>
      </p:nvGrpSpPr>
      <p:grpSpPr>
        <a:xfrm>
          <a:off x="0" y="0"/>
          <a:ext cx="0" cy="0"/>
          <a:chOff x="0" y="0"/>
          <a:chExt cx="0" cy="0"/>
        </a:xfrm>
      </p:grpSpPr>
      <p:sp>
        <p:nvSpPr>
          <p:cNvPr id="70" name="Google Shape;70;p83"/>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71" name="Google Shape;71;p83"/>
          <p:cNvSpPr txBox="1">
            <a:spLocks noGrp="1"/>
          </p:cNvSpPr>
          <p:nvPr>
            <p:ph type="body" idx="1"/>
          </p:nvPr>
        </p:nvSpPr>
        <p:spPr>
          <a:xfrm>
            <a:off x="609600" y="1371601"/>
            <a:ext cx="10972800" cy="45259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72" name="Google Shape;72;p83"/>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
        <p:cNvGrpSpPr/>
        <p:nvPr/>
      </p:nvGrpSpPr>
      <p:grpSpPr>
        <a:xfrm>
          <a:off x="0" y="0"/>
          <a:ext cx="0" cy="0"/>
          <a:chOff x="0" y="0"/>
          <a:chExt cx="0" cy="0"/>
        </a:xfrm>
      </p:grpSpPr>
      <p:sp>
        <p:nvSpPr>
          <p:cNvPr id="75" name="Google Shape;75;p8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6" name="Google Shape;76;p8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90"/>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cxnSp>
        <p:nvCxnSpPr>
          <p:cNvPr id="79" name="Google Shape;79;p90"/>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grpSp>
        <p:nvGrpSpPr>
          <p:cNvPr id="80" name="Google Shape;80;p90"/>
          <p:cNvGrpSpPr/>
          <p:nvPr/>
        </p:nvGrpSpPr>
        <p:grpSpPr>
          <a:xfrm>
            <a:off x="0" y="6053302"/>
            <a:ext cx="12192000" cy="685801"/>
            <a:chOff x="0" y="6053302"/>
            <a:chExt cx="12192000" cy="685801"/>
          </a:xfrm>
        </p:grpSpPr>
        <p:sp>
          <p:nvSpPr>
            <p:cNvPr id="81" name="Google Shape;81;p90"/>
            <p:cNvSpPr/>
            <p:nvPr/>
          </p:nvSpPr>
          <p:spPr>
            <a:xfrm>
              <a:off x="0" y="6053302"/>
              <a:ext cx="12192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2" name="Google Shape;82;p90"/>
            <p:cNvPicPr preferRelativeResize="0"/>
            <p:nvPr/>
          </p:nvPicPr>
          <p:blipFill rotWithShape="1">
            <a:blip r:embed="rId2">
              <a:alphaModFix/>
            </a:blip>
            <a:srcRect l="26580" t="28339" b="20399"/>
            <a:stretch/>
          </p:blipFill>
          <p:spPr>
            <a:xfrm>
              <a:off x="7370441" y="6053303"/>
              <a:ext cx="4211959" cy="685800"/>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3"/>
        <p:cNvGrpSpPr/>
        <p:nvPr/>
      </p:nvGrpSpPr>
      <p:grpSpPr>
        <a:xfrm>
          <a:off x="0" y="0"/>
          <a:ext cx="0" cy="0"/>
          <a:chOff x="0" y="0"/>
          <a:chExt cx="0" cy="0"/>
        </a:xfrm>
      </p:grpSpPr>
      <p:sp>
        <p:nvSpPr>
          <p:cNvPr id="84" name="Google Shape;84;p101"/>
          <p:cNvSpPr/>
          <p:nvPr/>
        </p:nvSpPr>
        <p:spPr>
          <a:xfrm>
            <a:off x="0" y="5562601"/>
            <a:ext cx="12192000" cy="99059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01"/>
          <p:cNvSpPr txBox="1">
            <a:spLocks noGrp="1"/>
          </p:cNvSpPr>
          <p:nvPr>
            <p:ph type="ctrTitle"/>
          </p:nvPr>
        </p:nvSpPr>
        <p:spPr>
          <a:xfrm>
            <a:off x="914400" y="609600"/>
            <a:ext cx="10363200" cy="147002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86" name="Google Shape;86;p101"/>
          <p:cNvSpPr txBox="1">
            <a:spLocks noGrp="1"/>
          </p:cNvSpPr>
          <p:nvPr>
            <p:ph type="subTitle" idx="1"/>
          </p:nvPr>
        </p:nvSpPr>
        <p:spPr>
          <a:xfrm>
            <a:off x="914400" y="2263140"/>
            <a:ext cx="10363200" cy="70866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chemeClr val="accent2"/>
              </a:buClr>
              <a:buSzPts val="2400"/>
              <a:buFont typeface="Noto Sans Symbols"/>
              <a:buNone/>
              <a:defRPr sz="2400" b="0" i="0" u="none" strike="noStrike" cap="none">
                <a:solidFill>
                  <a:schemeClr val="dk1"/>
                </a:solidFill>
                <a:latin typeface="Calibri"/>
                <a:ea typeface="Calibri"/>
                <a:cs typeface="Calibri"/>
                <a:sym typeface="Calibri"/>
              </a:defRPr>
            </a:lvl1pPr>
            <a:lvl2pPr marR="0" lvl="1" algn="ctr">
              <a:lnSpc>
                <a:spcPct val="100000"/>
              </a:lnSpc>
              <a:spcBef>
                <a:spcPts val="560"/>
              </a:spcBef>
              <a:spcAft>
                <a:spcPts val="0"/>
              </a:spcAft>
              <a:buClr>
                <a:schemeClr val="accent1"/>
              </a:buClr>
              <a:buSzPts val="2800"/>
              <a:buFont typeface="Arial"/>
              <a:buNone/>
              <a:defRPr sz="2800" b="0" i="0" u="none" strike="noStrike" cap="none">
                <a:solidFill>
                  <a:srgbClr val="98999A"/>
                </a:solidFill>
                <a:latin typeface="Calibri"/>
                <a:ea typeface="Calibri"/>
                <a:cs typeface="Calibri"/>
                <a:sym typeface="Calibri"/>
              </a:defRPr>
            </a:lvl2pPr>
            <a:lvl3pPr marR="0" lvl="2" algn="ctr">
              <a:lnSpc>
                <a:spcPct val="100000"/>
              </a:lnSpc>
              <a:spcBef>
                <a:spcPts val="480"/>
              </a:spcBef>
              <a:spcAft>
                <a:spcPts val="0"/>
              </a:spcAft>
              <a:buClr>
                <a:schemeClr val="accent5"/>
              </a:buClr>
              <a:buSzPts val="2400"/>
              <a:buFont typeface="Noto Sans Symbols"/>
              <a:buNone/>
              <a:defRPr sz="2400" b="0" i="0" u="none" strike="noStrike" cap="none">
                <a:solidFill>
                  <a:srgbClr val="98999A"/>
                </a:solidFill>
                <a:latin typeface="Calibri"/>
                <a:ea typeface="Calibri"/>
                <a:cs typeface="Calibri"/>
                <a:sym typeface="Calibri"/>
              </a:defRPr>
            </a:lvl3pPr>
            <a:lvl4pPr marR="0" lvl="3" algn="ctr">
              <a:lnSpc>
                <a:spcPct val="100000"/>
              </a:lnSpc>
              <a:spcBef>
                <a:spcPts val="400"/>
              </a:spcBef>
              <a:spcAft>
                <a:spcPts val="0"/>
              </a:spcAft>
              <a:buClr>
                <a:srgbClr val="F7A4A7"/>
              </a:buClr>
              <a:buSzPts val="2000"/>
              <a:buFont typeface="Arial"/>
              <a:buNone/>
              <a:defRPr sz="2000" b="0" i="0" u="none" strike="noStrike" cap="none">
                <a:solidFill>
                  <a:srgbClr val="98999A"/>
                </a:solidFill>
                <a:latin typeface="Calibri"/>
                <a:ea typeface="Calibri"/>
                <a:cs typeface="Calibri"/>
                <a:sym typeface="Calibri"/>
              </a:defRPr>
            </a:lvl4pPr>
            <a:lvl5pPr marR="0" lvl="4" algn="ctr">
              <a:lnSpc>
                <a:spcPct val="100000"/>
              </a:lnSpc>
              <a:spcBef>
                <a:spcPts val="400"/>
              </a:spcBef>
              <a:spcAft>
                <a:spcPts val="0"/>
              </a:spcAft>
              <a:buClr>
                <a:srgbClr val="DCDDDD"/>
              </a:buClr>
              <a:buSzPts val="2000"/>
              <a:buFont typeface="Noto Sans Symbols"/>
              <a:buNone/>
              <a:defRPr sz="2000" b="0" i="0" u="none" strike="noStrike" cap="none">
                <a:solidFill>
                  <a:srgbClr val="98999A"/>
                </a:solidFill>
                <a:latin typeface="Calibri"/>
                <a:ea typeface="Calibri"/>
                <a:cs typeface="Calibri"/>
                <a:sym typeface="Calibri"/>
              </a:defRPr>
            </a:lvl5pPr>
            <a:lvl6pPr marR="0" lvl="5"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6pPr>
            <a:lvl7pPr marR="0" lvl="6"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7pPr>
            <a:lvl8pPr marR="0" lvl="7"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8pPr>
            <a:lvl9pPr marR="0" lvl="8"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9pPr>
          </a:lstStyle>
          <a:p>
            <a:endParaRPr/>
          </a:p>
        </p:txBody>
      </p:sp>
      <p:pic>
        <p:nvPicPr>
          <p:cNvPr id="87" name="Google Shape;87;p101"/>
          <p:cNvPicPr preferRelativeResize="0"/>
          <p:nvPr/>
        </p:nvPicPr>
        <p:blipFill rotWithShape="1">
          <a:blip r:embed="rId2">
            <a:alphaModFix/>
          </a:blip>
          <a:srcRect/>
          <a:stretch/>
        </p:blipFill>
        <p:spPr>
          <a:xfrm>
            <a:off x="609601" y="5388961"/>
            <a:ext cx="5736799" cy="1337881"/>
          </a:xfrm>
          <a:prstGeom prst="rect">
            <a:avLst/>
          </a:prstGeom>
          <a:noFill/>
          <a:ln>
            <a:noFill/>
          </a:ln>
        </p:spPr>
      </p:pic>
      <p:pic>
        <p:nvPicPr>
          <p:cNvPr id="88" name="Google Shape;88;p101"/>
          <p:cNvPicPr preferRelativeResize="0"/>
          <p:nvPr/>
        </p:nvPicPr>
        <p:blipFill rotWithShape="1">
          <a:blip r:embed="rId3">
            <a:alphaModFix/>
          </a:blip>
          <a:srcRect/>
          <a:stretch/>
        </p:blipFill>
        <p:spPr>
          <a:xfrm>
            <a:off x="10191887" y="5694907"/>
            <a:ext cx="1085713" cy="72598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omparison">
  <p:cSld name="1_Comparison">
    <p:bg>
      <p:bgPr>
        <a:solidFill>
          <a:schemeClr val="dk1"/>
        </a:solidFill>
        <a:effectLst/>
      </p:bgPr>
    </p:bg>
    <p:spTree>
      <p:nvGrpSpPr>
        <p:cNvPr id="1" name="Shape 89"/>
        <p:cNvGrpSpPr/>
        <p:nvPr/>
      </p:nvGrpSpPr>
      <p:grpSpPr>
        <a:xfrm>
          <a:off x="0" y="0"/>
          <a:ext cx="0" cy="0"/>
          <a:chOff x="0" y="0"/>
          <a:chExt cx="0" cy="0"/>
        </a:xfrm>
      </p:grpSpPr>
      <p:sp>
        <p:nvSpPr>
          <p:cNvPr id="90" name="Google Shape;90;p102"/>
          <p:cNvSpPr txBox="1">
            <a:spLocks noGrp="1"/>
          </p:cNvSpPr>
          <p:nvPr>
            <p:ph type="body" idx="1"/>
          </p:nvPr>
        </p:nvSpPr>
        <p:spPr>
          <a:xfrm>
            <a:off x="609601" y="1371600"/>
            <a:ext cx="5386916"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1" name="Google Shape;91;p102"/>
          <p:cNvSpPr txBox="1">
            <a:spLocks noGrp="1"/>
          </p:cNvSpPr>
          <p:nvPr>
            <p:ph type="body" idx="2"/>
          </p:nvPr>
        </p:nvSpPr>
        <p:spPr>
          <a:xfrm>
            <a:off x="609601" y="2011680"/>
            <a:ext cx="5386916"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Noto Sans Symbols"/>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2" name="Google Shape;92;p102"/>
          <p:cNvSpPr txBox="1">
            <a:spLocks noGrp="1"/>
          </p:cNvSpPr>
          <p:nvPr>
            <p:ph type="body" idx="3"/>
          </p:nvPr>
        </p:nvSpPr>
        <p:spPr>
          <a:xfrm>
            <a:off x="6193367" y="1371600"/>
            <a:ext cx="5389032"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3" name="Google Shape;93;p102"/>
          <p:cNvSpPr txBox="1">
            <a:spLocks noGrp="1"/>
          </p:cNvSpPr>
          <p:nvPr>
            <p:ph type="body" idx="4"/>
          </p:nvPr>
        </p:nvSpPr>
        <p:spPr>
          <a:xfrm>
            <a:off x="6193367" y="2011680"/>
            <a:ext cx="5389032"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Noto Sans Symbols"/>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4" name="Google Shape;94;p102"/>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cxnSp>
        <p:nvCxnSpPr>
          <p:cNvPr id="95" name="Google Shape;95;p102"/>
          <p:cNvCxnSpPr/>
          <p:nvPr/>
        </p:nvCxnSpPr>
        <p:spPr>
          <a:xfrm>
            <a:off x="609600" y="1143000"/>
            <a:ext cx="10972800" cy="0"/>
          </a:xfrm>
          <a:prstGeom prst="straightConnector1">
            <a:avLst/>
          </a:prstGeom>
          <a:noFill/>
          <a:ln w="63500" cap="sq" cmpd="sng">
            <a:solidFill>
              <a:srgbClr val="FDCF8A"/>
            </a:solidFill>
            <a:prstDash val="solid"/>
            <a:miter lim="8000"/>
            <a:headEnd type="none" w="sm" len="sm"/>
            <a:tailEnd type="none" w="sm" len="sm"/>
          </a:ln>
        </p:spPr>
      </p:cxnSp>
      <p:cxnSp>
        <p:nvCxnSpPr>
          <p:cNvPr id="96" name="Google Shape;96;p102"/>
          <p:cNvCxnSpPr/>
          <p:nvPr/>
        </p:nvCxnSpPr>
        <p:spPr>
          <a:xfrm>
            <a:off x="609600" y="1143000"/>
            <a:ext cx="10972800" cy="0"/>
          </a:xfrm>
          <a:prstGeom prst="straightConnector1">
            <a:avLst/>
          </a:prstGeom>
          <a:noFill/>
          <a:ln w="63500" cap="sq" cmpd="sng">
            <a:solidFill>
              <a:srgbClr val="FDCF8A"/>
            </a:solidFill>
            <a:prstDash val="solid"/>
            <a:miter lim="8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97"/>
        <p:cNvGrpSpPr/>
        <p:nvPr/>
      </p:nvGrpSpPr>
      <p:grpSpPr>
        <a:xfrm>
          <a:off x="0" y="0"/>
          <a:ext cx="0" cy="0"/>
          <a:chOff x="0" y="0"/>
          <a:chExt cx="0" cy="0"/>
        </a:xfrm>
      </p:grpSpPr>
      <p:sp>
        <p:nvSpPr>
          <p:cNvPr id="98" name="Google Shape;98;p103"/>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99" name="Google Shape;99;p103"/>
          <p:cNvSpPr txBox="1">
            <a:spLocks noGrp="1"/>
          </p:cNvSpPr>
          <p:nvPr>
            <p:ph type="body" idx="1"/>
          </p:nvPr>
        </p:nvSpPr>
        <p:spPr>
          <a:xfrm>
            <a:off x="609601" y="1371600"/>
            <a:ext cx="5384799" cy="438912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accent2"/>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rgbClr val="F7A4A7"/>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rgbClr val="DCDDDD"/>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103"/>
          <p:cNvSpPr txBox="1">
            <a:spLocks noGrp="1"/>
          </p:cNvSpPr>
          <p:nvPr>
            <p:ph type="body" idx="2"/>
          </p:nvPr>
        </p:nvSpPr>
        <p:spPr>
          <a:xfrm>
            <a:off x="6197601" y="1371600"/>
            <a:ext cx="5384799" cy="438912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accent2"/>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rgbClr val="F7A4A7"/>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rgbClr val="DCDDDD"/>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1" name="Google Shape;101;p103"/>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grpSp>
        <p:nvGrpSpPr>
          <p:cNvPr id="102" name="Google Shape;102;p103"/>
          <p:cNvGrpSpPr/>
          <p:nvPr/>
        </p:nvGrpSpPr>
        <p:grpSpPr>
          <a:xfrm>
            <a:off x="0" y="6053302"/>
            <a:ext cx="12192000" cy="685801"/>
            <a:chOff x="0" y="6053302"/>
            <a:chExt cx="12192000" cy="685801"/>
          </a:xfrm>
        </p:grpSpPr>
        <p:sp>
          <p:nvSpPr>
            <p:cNvPr id="103" name="Google Shape;103;p103"/>
            <p:cNvSpPr/>
            <p:nvPr/>
          </p:nvSpPr>
          <p:spPr>
            <a:xfrm>
              <a:off x="0" y="6053302"/>
              <a:ext cx="12192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4" name="Google Shape;104;p103"/>
            <p:cNvPicPr preferRelativeResize="0"/>
            <p:nvPr/>
          </p:nvPicPr>
          <p:blipFill rotWithShape="1">
            <a:blip r:embed="rId2">
              <a:alphaModFix/>
            </a:blip>
            <a:srcRect l="26580" t="28339" b="20399"/>
            <a:stretch/>
          </p:blipFill>
          <p:spPr>
            <a:xfrm>
              <a:off x="7370441" y="6053303"/>
              <a:ext cx="4211959" cy="685800"/>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resenters">
  <p:cSld name="presenters">
    <p:spTree>
      <p:nvGrpSpPr>
        <p:cNvPr id="1" name="Shape 105"/>
        <p:cNvGrpSpPr/>
        <p:nvPr/>
      </p:nvGrpSpPr>
      <p:grpSpPr>
        <a:xfrm>
          <a:off x="0" y="0"/>
          <a:ext cx="0" cy="0"/>
          <a:chOff x="0" y="0"/>
          <a:chExt cx="0" cy="0"/>
        </a:xfrm>
      </p:grpSpPr>
      <p:sp>
        <p:nvSpPr>
          <p:cNvPr id="106" name="Google Shape;106;p104"/>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cxnSp>
        <p:nvCxnSpPr>
          <p:cNvPr id="107" name="Google Shape;107;p104"/>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
        <p:nvSpPr>
          <p:cNvPr id="108" name="Google Shape;108;p104"/>
          <p:cNvSpPr>
            <a:spLocks noGrp="1"/>
          </p:cNvSpPr>
          <p:nvPr>
            <p:ph type="pic" idx="2"/>
          </p:nvPr>
        </p:nvSpPr>
        <p:spPr>
          <a:xfrm>
            <a:off x="6096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9" name="Google Shape;109;p104"/>
          <p:cNvSpPr txBox="1">
            <a:spLocks noGrp="1"/>
          </p:cNvSpPr>
          <p:nvPr>
            <p:ph type="body" idx="1"/>
          </p:nvPr>
        </p:nvSpPr>
        <p:spPr>
          <a:xfrm>
            <a:off x="6096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110" name="Google Shape;110;p104"/>
          <p:cNvSpPr>
            <a:spLocks noGrp="1"/>
          </p:cNvSpPr>
          <p:nvPr>
            <p:ph type="pic" idx="3"/>
          </p:nvPr>
        </p:nvSpPr>
        <p:spPr>
          <a:xfrm>
            <a:off x="45720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Google Shape;111;p104"/>
          <p:cNvSpPr txBox="1">
            <a:spLocks noGrp="1"/>
          </p:cNvSpPr>
          <p:nvPr>
            <p:ph type="body" idx="4"/>
          </p:nvPr>
        </p:nvSpPr>
        <p:spPr>
          <a:xfrm>
            <a:off x="45720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112" name="Google Shape;112;p104"/>
          <p:cNvSpPr>
            <a:spLocks noGrp="1"/>
          </p:cNvSpPr>
          <p:nvPr>
            <p:ph type="pic" idx="5"/>
          </p:nvPr>
        </p:nvSpPr>
        <p:spPr>
          <a:xfrm>
            <a:off x="85344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Google Shape;113;p104"/>
          <p:cNvSpPr txBox="1">
            <a:spLocks noGrp="1"/>
          </p:cNvSpPr>
          <p:nvPr>
            <p:ph type="body" idx="6"/>
          </p:nvPr>
        </p:nvSpPr>
        <p:spPr>
          <a:xfrm>
            <a:off x="85344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14"/>
        <p:cNvGrpSpPr/>
        <p:nvPr/>
      </p:nvGrpSpPr>
      <p:grpSpPr>
        <a:xfrm>
          <a:off x="0" y="0"/>
          <a:ext cx="0" cy="0"/>
          <a:chOff x="0" y="0"/>
          <a:chExt cx="0" cy="0"/>
        </a:xfrm>
      </p:grpSpPr>
      <p:sp>
        <p:nvSpPr>
          <p:cNvPr id="115" name="Google Shape;115;p105"/>
          <p:cNvSpPr txBox="1">
            <a:spLocks noGrp="1"/>
          </p:cNvSpPr>
          <p:nvPr>
            <p:ph type="title"/>
          </p:nvPr>
        </p:nvSpPr>
        <p:spPr>
          <a:xfrm>
            <a:off x="609600" y="274638"/>
            <a:ext cx="109728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16" name="Google Shape;116;p105"/>
          <p:cNvSpPr txBox="1">
            <a:spLocks noGrp="1"/>
          </p:cNvSpPr>
          <p:nvPr>
            <p:ph type="body" idx="1"/>
          </p:nvPr>
        </p:nvSpPr>
        <p:spPr>
          <a:xfrm>
            <a:off x="609600" y="1828800"/>
            <a:ext cx="10972800" cy="402336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117" name="Google Shape;117;p105"/>
          <p:cNvCxnSpPr/>
          <p:nvPr/>
        </p:nvCxnSpPr>
        <p:spPr>
          <a:xfrm>
            <a:off x="609600" y="1673351"/>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8"/>
        <p:cNvGrpSpPr/>
        <p:nvPr/>
      </p:nvGrpSpPr>
      <p:grpSpPr>
        <a:xfrm>
          <a:off x="0" y="0"/>
          <a:ext cx="0" cy="0"/>
          <a:chOff x="0" y="0"/>
          <a:chExt cx="0" cy="0"/>
        </a:xfrm>
      </p:grpSpPr>
      <p:sp>
        <p:nvSpPr>
          <p:cNvPr id="119" name="Google Shape;119;p106"/>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20" name="Google Shape;120;p106"/>
          <p:cNvSpPr txBox="1">
            <a:spLocks noGrp="1"/>
          </p:cNvSpPr>
          <p:nvPr>
            <p:ph type="body" idx="1"/>
          </p:nvPr>
        </p:nvSpPr>
        <p:spPr>
          <a:xfrm>
            <a:off x="609601" y="1371600"/>
            <a:ext cx="5386916"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1" name="Google Shape;121;p106"/>
          <p:cNvSpPr txBox="1">
            <a:spLocks noGrp="1"/>
          </p:cNvSpPr>
          <p:nvPr>
            <p:ph type="body" idx="2"/>
          </p:nvPr>
        </p:nvSpPr>
        <p:spPr>
          <a:xfrm>
            <a:off x="609601" y="2011680"/>
            <a:ext cx="5386916"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2" name="Google Shape;122;p106"/>
          <p:cNvSpPr txBox="1">
            <a:spLocks noGrp="1"/>
          </p:cNvSpPr>
          <p:nvPr>
            <p:ph type="body" idx="3"/>
          </p:nvPr>
        </p:nvSpPr>
        <p:spPr>
          <a:xfrm>
            <a:off x="6193367" y="1371600"/>
            <a:ext cx="5389032"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3" name="Google Shape;123;p106"/>
          <p:cNvSpPr txBox="1">
            <a:spLocks noGrp="1"/>
          </p:cNvSpPr>
          <p:nvPr>
            <p:ph type="body" idx="4"/>
          </p:nvPr>
        </p:nvSpPr>
        <p:spPr>
          <a:xfrm>
            <a:off x="6193367" y="2011680"/>
            <a:ext cx="5389032"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cxnSp>
        <p:nvCxnSpPr>
          <p:cNvPr id="124" name="Google Shape;124;p106"/>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grpSp>
        <p:nvGrpSpPr>
          <p:cNvPr id="125" name="Google Shape;125;p106"/>
          <p:cNvGrpSpPr/>
          <p:nvPr/>
        </p:nvGrpSpPr>
        <p:grpSpPr>
          <a:xfrm>
            <a:off x="0" y="6053302"/>
            <a:ext cx="12192000" cy="685801"/>
            <a:chOff x="0" y="6053302"/>
            <a:chExt cx="12192000" cy="685801"/>
          </a:xfrm>
        </p:grpSpPr>
        <p:sp>
          <p:nvSpPr>
            <p:cNvPr id="126" name="Google Shape;126;p106"/>
            <p:cNvSpPr/>
            <p:nvPr/>
          </p:nvSpPr>
          <p:spPr>
            <a:xfrm>
              <a:off x="0" y="6053302"/>
              <a:ext cx="12192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7" name="Google Shape;127;p106"/>
            <p:cNvPicPr preferRelativeResize="0"/>
            <p:nvPr/>
          </p:nvPicPr>
          <p:blipFill rotWithShape="1">
            <a:blip r:embed="rId2">
              <a:alphaModFix/>
            </a:blip>
            <a:srcRect l="26580" t="28339" b="20399"/>
            <a:stretch/>
          </p:blipFill>
          <p:spPr>
            <a:xfrm>
              <a:off x="7370441" y="6053303"/>
              <a:ext cx="4211959" cy="68580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o-logo">
  <p:cSld name="no-logo">
    <p:spTree>
      <p:nvGrpSpPr>
        <p:cNvPr id="1" name="Shape 18"/>
        <p:cNvGrpSpPr/>
        <p:nvPr/>
      </p:nvGrpSpPr>
      <p:grpSpPr>
        <a:xfrm>
          <a:off x="0" y="0"/>
          <a:ext cx="0" cy="0"/>
          <a:chOff x="0" y="0"/>
          <a:chExt cx="0" cy="0"/>
        </a:xfrm>
      </p:grpSpPr>
      <p:sp>
        <p:nvSpPr>
          <p:cNvPr id="19" name="Google Shape;19;p77"/>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0" name="Google Shape;20;p77"/>
          <p:cNvSpPr txBox="1">
            <a:spLocks noGrp="1"/>
          </p:cNvSpPr>
          <p:nvPr>
            <p:ph type="body" idx="1"/>
          </p:nvPr>
        </p:nvSpPr>
        <p:spPr>
          <a:xfrm>
            <a:off x="609600" y="1371601"/>
            <a:ext cx="10972800" cy="45259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21" name="Google Shape;21;p77"/>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p:cSld name="Screenshot">
    <p:spTree>
      <p:nvGrpSpPr>
        <p:cNvPr id="1" name="Shape 128"/>
        <p:cNvGrpSpPr/>
        <p:nvPr/>
      </p:nvGrpSpPr>
      <p:grpSpPr>
        <a:xfrm>
          <a:off x="0" y="0"/>
          <a:ext cx="0" cy="0"/>
          <a:chOff x="0" y="0"/>
          <a:chExt cx="0" cy="0"/>
        </a:xfrm>
      </p:grpSpPr>
      <p:sp>
        <p:nvSpPr>
          <p:cNvPr id="129" name="Google Shape;129;p107"/>
          <p:cNvSpPr txBox="1">
            <a:spLocks noGrp="1"/>
          </p:cNvSpPr>
          <p:nvPr>
            <p:ph type="title"/>
          </p:nvPr>
        </p:nvSpPr>
        <p:spPr>
          <a:xfrm>
            <a:off x="8305800" y="593367"/>
            <a:ext cx="3470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0" name="Google Shape;130;p107"/>
          <p:cNvSpPr txBox="1">
            <a:spLocks noGrp="1"/>
          </p:cNvSpPr>
          <p:nvPr>
            <p:ph type="body" idx="1"/>
          </p:nvPr>
        </p:nvSpPr>
        <p:spPr>
          <a:xfrm>
            <a:off x="8305800" y="1536633"/>
            <a:ext cx="347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sz="2400"/>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presenters">
  <p:cSld name="1_presenters">
    <p:spTree>
      <p:nvGrpSpPr>
        <p:cNvPr id="1" name="Shape 131"/>
        <p:cNvGrpSpPr/>
        <p:nvPr/>
      </p:nvGrpSpPr>
      <p:grpSpPr>
        <a:xfrm>
          <a:off x="0" y="0"/>
          <a:ext cx="0" cy="0"/>
          <a:chOff x="0" y="0"/>
          <a:chExt cx="0" cy="0"/>
        </a:xfrm>
      </p:grpSpPr>
      <p:sp>
        <p:nvSpPr>
          <p:cNvPr id="132" name="Google Shape;132;p108"/>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cxnSp>
        <p:nvCxnSpPr>
          <p:cNvPr id="133" name="Google Shape;133;p108"/>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
        <p:nvSpPr>
          <p:cNvPr id="134" name="Google Shape;134;p108"/>
          <p:cNvSpPr>
            <a:spLocks noGrp="1"/>
          </p:cNvSpPr>
          <p:nvPr>
            <p:ph type="pic" idx="2"/>
          </p:nvPr>
        </p:nvSpPr>
        <p:spPr>
          <a:xfrm>
            <a:off x="6096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5" name="Google Shape;135;p108"/>
          <p:cNvSpPr txBox="1">
            <a:spLocks noGrp="1"/>
          </p:cNvSpPr>
          <p:nvPr>
            <p:ph type="body" idx="1"/>
          </p:nvPr>
        </p:nvSpPr>
        <p:spPr>
          <a:xfrm>
            <a:off x="6096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136" name="Google Shape;136;p108"/>
          <p:cNvSpPr>
            <a:spLocks noGrp="1"/>
          </p:cNvSpPr>
          <p:nvPr>
            <p:ph type="pic" idx="3"/>
          </p:nvPr>
        </p:nvSpPr>
        <p:spPr>
          <a:xfrm>
            <a:off x="45720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108"/>
          <p:cNvSpPr txBox="1">
            <a:spLocks noGrp="1"/>
          </p:cNvSpPr>
          <p:nvPr>
            <p:ph type="body" idx="4"/>
          </p:nvPr>
        </p:nvSpPr>
        <p:spPr>
          <a:xfrm>
            <a:off x="45720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138" name="Google Shape;138;p108"/>
          <p:cNvSpPr>
            <a:spLocks noGrp="1"/>
          </p:cNvSpPr>
          <p:nvPr>
            <p:ph type="pic" idx="5"/>
          </p:nvPr>
        </p:nvSpPr>
        <p:spPr>
          <a:xfrm>
            <a:off x="85344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9" name="Google Shape;139;p108"/>
          <p:cNvSpPr txBox="1">
            <a:spLocks noGrp="1"/>
          </p:cNvSpPr>
          <p:nvPr>
            <p:ph type="body" idx="6"/>
          </p:nvPr>
        </p:nvSpPr>
        <p:spPr>
          <a:xfrm>
            <a:off x="85344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2">
  <p:cSld name="Section Header2">
    <p:bg>
      <p:bgPr>
        <a:solidFill>
          <a:schemeClr val="accent2"/>
        </a:solidFill>
        <a:effectLst/>
      </p:bgPr>
    </p:bg>
    <p:spTree>
      <p:nvGrpSpPr>
        <p:cNvPr id="1" name="Shape 143"/>
        <p:cNvGrpSpPr/>
        <p:nvPr/>
      </p:nvGrpSpPr>
      <p:grpSpPr>
        <a:xfrm>
          <a:off x="0" y="0"/>
          <a:ext cx="0" cy="0"/>
          <a:chOff x="0" y="0"/>
          <a:chExt cx="0" cy="0"/>
        </a:xfrm>
      </p:grpSpPr>
      <p:sp>
        <p:nvSpPr>
          <p:cNvPr id="144" name="Google Shape;144;p85"/>
          <p:cNvSpPr txBox="1">
            <a:spLocks noGrp="1"/>
          </p:cNvSpPr>
          <p:nvPr>
            <p:ph type="title"/>
          </p:nvPr>
        </p:nvSpPr>
        <p:spPr>
          <a:xfrm>
            <a:off x="963083" y="762001"/>
            <a:ext cx="10363200" cy="5029199"/>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7200"/>
              <a:buFont typeface="Calibri"/>
              <a:buNone/>
              <a:defRPr sz="7200" b="1" i="0" u="none" strike="noStrike" cap="none">
                <a:solidFill>
                  <a:schemeClr val="lt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5"/>
        <p:cNvGrpSpPr/>
        <p:nvPr/>
      </p:nvGrpSpPr>
      <p:grpSpPr>
        <a:xfrm>
          <a:off x="0" y="0"/>
          <a:ext cx="0" cy="0"/>
          <a:chOff x="0" y="0"/>
          <a:chExt cx="0" cy="0"/>
        </a:xfrm>
      </p:grpSpPr>
      <p:sp>
        <p:nvSpPr>
          <p:cNvPr id="146" name="Google Shape;146;p148"/>
          <p:cNvSpPr/>
          <p:nvPr/>
        </p:nvSpPr>
        <p:spPr>
          <a:xfrm>
            <a:off x="0" y="5562601"/>
            <a:ext cx="12192000" cy="99059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7" name="Google Shape;147;p148"/>
          <p:cNvSpPr txBox="1">
            <a:spLocks noGrp="1"/>
          </p:cNvSpPr>
          <p:nvPr>
            <p:ph type="ctrTitle"/>
          </p:nvPr>
        </p:nvSpPr>
        <p:spPr>
          <a:xfrm>
            <a:off x="914400" y="609600"/>
            <a:ext cx="10363200" cy="147002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48" name="Google Shape;148;p148"/>
          <p:cNvSpPr txBox="1">
            <a:spLocks noGrp="1"/>
          </p:cNvSpPr>
          <p:nvPr>
            <p:ph type="subTitle" idx="1"/>
          </p:nvPr>
        </p:nvSpPr>
        <p:spPr>
          <a:xfrm>
            <a:off x="914400" y="2263140"/>
            <a:ext cx="10363200" cy="70866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chemeClr val="accent2"/>
              </a:buClr>
              <a:buSzPts val="2400"/>
              <a:buFont typeface="Noto Sans Symbols"/>
              <a:buNone/>
              <a:defRPr sz="2400" b="0" i="0" u="none" strike="noStrike" cap="none">
                <a:solidFill>
                  <a:schemeClr val="dk1"/>
                </a:solidFill>
                <a:latin typeface="Calibri"/>
                <a:ea typeface="Calibri"/>
                <a:cs typeface="Calibri"/>
                <a:sym typeface="Calibri"/>
              </a:defRPr>
            </a:lvl1pPr>
            <a:lvl2pPr marR="0" lvl="1" algn="ctr">
              <a:lnSpc>
                <a:spcPct val="100000"/>
              </a:lnSpc>
              <a:spcBef>
                <a:spcPts val="560"/>
              </a:spcBef>
              <a:spcAft>
                <a:spcPts val="0"/>
              </a:spcAft>
              <a:buClr>
                <a:schemeClr val="accent1"/>
              </a:buClr>
              <a:buSzPts val="2800"/>
              <a:buFont typeface="Arial"/>
              <a:buNone/>
              <a:defRPr sz="2800" b="0" i="0" u="none" strike="noStrike" cap="none">
                <a:solidFill>
                  <a:srgbClr val="98999A"/>
                </a:solidFill>
                <a:latin typeface="Calibri"/>
                <a:ea typeface="Calibri"/>
                <a:cs typeface="Calibri"/>
                <a:sym typeface="Calibri"/>
              </a:defRPr>
            </a:lvl2pPr>
            <a:lvl3pPr marR="0" lvl="2" algn="ctr">
              <a:lnSpc>
                <a:spcPct val="100000"/>
              </a:lnSpc>
              <a:spcBef>
                <a:spcPts val="480"/>
              </a:spcBef>
              <a:spcAft>
                <a:spcPts val="0"/>
              </a:spcAft>
              <a:buClr>
                <a:schemeClr val="accent5"/>
              </a:buClr>
              <a:buSzPts val="2400"/>
              <a:buFont typeface="Noto Sans Symbols"/>
              <a:buNone/>
              <a:defRPr sz="2400" b="0" i="0" u="none" strike="noStrike" cap="none">
                <a:solidFill>
                  <a:srgbClr val="98999A"/>
                </a:solidFill>
                <a:latin typeface="Calibri"/>
                <a:ea typeface="Calibri"/>
                <a:cs typeface="Calibri"/>
                <a:sym typeface="Calibri"/>
              </a:defRPr>
            </a:lvl3pPr>
            <a:lvl4pPr marR="0" lvl="3" algn="ctr">
              <a:lnSpc>
                <a:spcPct val="100000"/>
              </a:lnSpc>
              <a:spcBef>
                <a:spcPts val="400"/>
              </a:spcBef>
              <a:spcAft>
                <a:spcPts val="0"/>
              </a:spcAft>
              <a:buClr>
                <a:srgbClr val="F7A4A7"/>
              </a:buClr>
              <a:buSzPts val="2000"/>
              <a:buFont typeface="Arial"/>
              <a:buNone/>
              <a:defRPr sz="2000" b="0" i="0" u="none" strike="noStrike" cap="none">
                <a:solidFill>
                  <a:srgbClr val="98999A"/>
                </a:solidFill>
                <a:latin typeface="Calibri"/>
                <a:ea typeface="Calibri"/>
                <a:cs typeface="Calibri"/>
                <a:sym typeface="Calibri"/>
              </a:defRPr>
            </a:lvl4pPr>
            <a:lvl5pPr marR="0" lvl="4" algn="ctr">
              <a:lnSpc>
                <a:spcPct val="100000"/>
              </a:lnSpc>
              <a:spcBef>
                <a:spcPts val="400"/>
              </a:spcBef>
              <a:spcAft>
                <a:spcPts val="0"/>
              </a:spcAft>
              <a:buClr>
                <a:srgbClr val="DCDDDD"/>
              </a:buClr>
              <a:buSzPts val="2000"/>
              <a:buFont typeface="Noto Sans Symbols"/>
              <a:buNone/>
              <a:defRPr sz="2000" b="0" i="0" u="none" strike="noStrike" cap="none">
                <a:solidFill>
                  <a:srgbClr val="98999A"/>
                </a:solidFill>
                <a:latin typeface="Calibri"/>
                <a:ea typeface="Calibri"/>
                <a:cs typeface="Calibri"/>
                <a:sym typeface="Calibri"/>
              </a:defRPr>
            </a:lvl5pPr>
            <a:lvl6pPr marR="0" lvl="5"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6pPr>
            <a:lvl7pPr marR="0" lvl="6"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7pPr>
            <a:lvl8pPr marR="0" lvl="7"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8pPr>
            <a:lvl9pPr marR="0" lvl="8"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9pPr>
          </a:lstStyle>
          <a:p>
            <a:endParaRPr/>
          </a:p>
        </p:txBody>
      </p:sp>
      <p:pic>
        <p:nvPicPr>
          <p:cNvPr id="149" name="Google Shape;149;p148"/>
          <p:cNvPicPr preferRelativeResize="0"/>
          <p:nvPr/>
        </p:nvPicPr>
        <p:blipFill rotWithShape="1">
          <a:blip r:embed="rId2">
            <a:alphaModFix/>
          </a:blip>
          <a:srcRect/>
          <a:stretch/>
        </p:blipFill>
        <p:spPr>
          <a:xfrm>
            <a:off x="609601" y="5388961"/>
            <a:ext cx="7649065" cy="1337881"/>
          </a:xfrm>
          <a:prstGeom prst="rect">
            <a:avLst/>
          </a:prstGeom>
          <a:noFill/>
          <a:ln>
            <a:noFill/>
          </a:ln>
        </p:spPr>
      </p:pic>
      <p:pic>
        <p:nvPicPr>
          <p:cNvPr id="150" name="Google Shape;150;p148"/>
          <p:cNvPicPr preferRelativeResize="0"/>
          <p:nvPr/>
        </p:nvPicPr>
        <p:blipFill rotWithShape="1">
          <a:blip r:embed="rId3">
            <a:alphaModFix/>
          </a:blip>
          <a:srcRect/>
          <a:stretch/>
        </p:blipFill>
        <p:spPr>
          <a:xfrm>
            <a:off x="10359000" y="5827211"/>
            <a:ext cx="918601" cy="46137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1"/>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52"/>
        <p:cNvGrpSpPr/>
        <p:nvPr/>
      </p:nvGrpSpPr>
      <p:grpSpPr>
        <a:xfrm>
          <a:off x="0" y="0"/>
          <a:ext cx="0" cy="0"/>
          <a:chOff x="0" y="0"/>
          <a:chExt cx="0" cy="0"/>
        </a:xfrm>
      </p:grpSpPr>
      <p:sp>
        <p:nvSpPr>
          <p:cNvPr id="153" name="Google Shape;153;p150"/>
          <p:cNvSpPr txBox="1">
            <a:spLocks noGrp="1"/>
          </p:cNvSpPr>
          <p:nvPr>
            <p:ph type="title"/>
          </p:nvPr>
        </p:nvSpPr>
        <p:spPr>
          <a:xfrm>
            <a:off x="963083" y="762001"/>
            <a:ext cx="103632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6600"/>
              <a:buFont typeface="Calibri"/>
              <a:buNone/>
              <a:defRPr sz="6600" b="1" i="0" u="none" strike="noStrike" cap="none">
                <a:solidFill>
                  <a:schemeClr val="accent3"/>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pic>
        <p:nvPicPr>
          <p:cNvPr id="154" name="Google Shape;154;p150"/>
          <p:cNvPicPr preferRelativeResize="0"/>
          <p:nvPr/>
        </p:nvPicPr>
        <p:blipFill rotWithShape="1">
          <a:blip r:embed="rId2">
            <a:alphaModFix/>
          </a:blip>
          <a:srcRect r="23806" b="52393"/>
          <a:stretch/>
        </p:blipFill>
        <p:spPr>
          <a:xfrm>
            <a:off x="5080001" y="3898900"/>
            <a:ext cx="7111999" cy="29591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and Content_yellow">
  <p:cSld name="1_Title and Content_yellow">
    <p:spTree>
      <p:nvGrpSpPr>
        <p:cNvPr id="1" name="Shape 155"/>
        <p:cNvGrpSpPr/>
        <p:nvPr/>
      </p:nvGrpSpPr>
      <p:grpSpPr>
        <a:xfrm>
          <a:off x="0" y="0"/>
          <a:ext cx="0" cy="0"/>
          <a:chOff x="0" y="0"/>
          <a:chExt cx="0" cy="0"/>
        </a:xfrm>
      </p:grpSpPr>
      <p:sp>
        <p:nvSpPr>
          <p:cNvPr id="156" name="Google Shape;156;p151"/>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1"/>
              </a:buClr>
              <a:buSzPts val="3600"/>
              <a:buFont typeface="Calibri"/>
              <a:buNone/>
              <a:defRPr sz="3600" b="1"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57" name="Google Shape;157;p151"/>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158" name="Google Shape;158;p151"/>
          <p:cNvCxnSpPr/>
          <p:nvPr/>
        </p:nvCxnSpPr>
        <p:spPr>
          <a:xfrm>
            <a:off x="609600" y="1143000"/>
            <a:ext cx="10972800" cy="0"/>
          </a:xfrm>
          <a:prstGeom prst="straightConnector1">
            <a:avLst/>
          </a:prstGeom>
          <a:noFill/>
          <a:ln w="63500" cap="sq" cmpd="sng">
            <a:solidFill>
              <a:schemeClr val="accent1"/>
            </a:solidFill>
            <a:prstDash val="solid"/>
            <a:miter lim="8000"/>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itle and Content_yellow">
  <p:cSld name="2_Title and Content_yellow">
    <p:spTree>
      <p:nvGrpSpPr>
        <p:cNvPr id="1" name="Shape 159"/>
        <p:cNvGrpSpPr/>
        <p:nvPr/>
      </p:nvGrpSpPr>
      <p:grpSpPr>
        <a:xfrm>
          <a:off x="0" y="0"/>
          <a:ext cx="0" cy="0"/>
          <a:chOff x="0" y="0"/>
          <a:chExt cx="0" cy="0"/>
        </a:xfrm>
      </p:grpSpPr>
      <p:sp>
        <p:nvSpPr>
          <p:cNvPr id="160" name="Google Shape;160;p152"/>
          <p:cNvSpPr txBox="1">
            <a:spLocks noGrp="1"/>
          </p:cNvSpPr>
          <p:nvPr>
            <p:ph type="title"/>
          </p:nvPr>
        </p:nvSpPr>
        <p:spPr>
          <a:xfrm>
            <a:off x="609600" y="274638"/>
            <a:ext cx="109728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1"/>
              </a:buClr>
              <a:buSzPts val="3600"/>
              <a:buFont typeface="Calibri"/>
              <a:buNone/>
              <a:defRPr sz="3600" b="1"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61" name="Google Shape;161;p152"/>
          <p:cNvSpPr txBox="1">
            <a:spLocks noGrp="1"/>
          </p:cNvSpPr>
          <p:nvPr>
            <p:ph type="body" idx="1"/>
          </p:nvPr>
        </p:nvSpPr>
        <p:spPr>
          <a:xfrm>
            <a:off x="609600" y="2057401"/>
            <a:ext cx="10972800" cy="40687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162" name="Google Shape;162;p152"/>
          <p:cNvCxnSpPr/>
          <p:nvPr/>
        </p:nvCxnSpPr>
        <p:spPr>
          <a:xfrm>
            <a:off x="609600" y="1673351"/>
            <a:ext cx="10972800" cy="0"/>
          </a:xfrm>
          <a:prstGeom prst="straightConnector1">
            <a:avLst/>
          </a:prstGeom>
          <a:noFill/>
          <a:ln w="63500" cap="sq" cmpd="sng">
            <a:solidFill>
              <a:schemeClr val="accent1"/>
            </a:solidFill>
            <a:prstDash val="solid"/>
            <a:miter lim="8000"/>
            <a:headEnd type="none" w="sm" len="sm"/>
            <a:tailEnd type="none" w="sm" len="sm"/>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wo Content_yellow" type="twoObj">
  <p:cSld name="TWO_OBJECTS">
    <p:spTree>
      <p:nvGrpSpPr>
        <p:cNvPr id="1" name="Shape 163"/>
        <p:cNvGrpSpPr/>
        <p:nvPr/>
      </p:nvGrpSpPr>
      <p:grpSpPr>
        <a:xfrm>
          <a:off x="0" y="0"/>
          <a:ext cx="0" cy="0"/>
          <a:chOff x="0" y="0"/>
          <a:chExt cx="0" cy="0"/>
        </a:xfrm>
      </p:grpSpPr>
      <p:sp>
        <p:nvSpPr>
          <p:cNvPr id="164" name="Google Shape;164;p153"/>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1"/>
              </a:buClr>
              <a:buSzPts val="3600"/>
              <a:buFont typeface="Calibri"/>
              <a:buNone/>
              <a:defRPr sz="3600" b="1"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65" name="Google Shape;165;p153"/>
          <p:cNvSpPr txBox="1">
            <a:spLocks noGrp="1"/>
          </p:cNvSpPr>
          <p:nvPr>
            <p:ph type="body" idx="1"/>
          </p:nvPr>
        </p:nvSpPr>
        <p:spPr>
          <a:xfrm>
            <a:off x="609601" y="1600201"/>
            <a:ext cx="53847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accent2"/>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rgbClr val="F7A4A7"/>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rgbClr val="DCDDDD"/>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p153"/>
          <p:cNvSpPr txBox="1">
            <a:spLocks noGrp="1"/>
          </p:cNvSpPr>
          <p:nvPr>
            <p:ph type="body" idx="2"/>
          </p:nvPr>
        </p:nvSpPr>
        <p:spPr>
          <a:xfrm>
            <a:off x="6197601" y="1600201"/>
            <a:ext cx="53847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accent2"/>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rgbClr val="F7A4A7"/>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rgbClr val="DCDDDD"/>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67" name="Google Shape;167;p153"/>
          <p:cNvCxnSpPr/>
          <p:nvPr/>
        </p:nvCxnSpPr>
        <p:spPr>
          <a:xfrm>
            <a:off x="609600" y="1143000"/>
            <a:ext cx="10972800" cy="0"/>
          </a:xfrm>
          <a:prstGeom prst="straightConnector1">
            <a:avLst/>
          </a:prstGeom>
          <a:noFill/>
          <a:ln w="63500" cap="sq" cmpd="sng">
            <a:solidFill>
              <a:schemeClr val="accent1"/>
            </a:solidFill>
            <a:prstDash val="solid"/>
            <a:miter lim="8000"/>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Title and Content_navy">
  <p:cSld name="3_Title and Content_navy">
    <p:bg>
      <p:bgPr>
        <a:solidFill>
          <a:schemeClr val="dk1"/>
        </a:solidFill>
        <a:effectLst/>
      </p:bgPr>
    </p:bg>
    <p:spTree>
      <p:nvGrpSpPr>
        <p:cNvPr id="1" name="Shape 168"/>
        <p:cNvGrpSpPr/>
        <p:nvPr/>
      </p:nvGrpSpPr>
      <p:grpSpPr>
        <a:xfrm>
          <a:off x="0" y="0"/>
          <a:ext cx="0" cy="0"/>
          <a:chOff x="0" y="0"/>
          <a:chExt cx="0" cy="0"/>
        </a:xfrm>
      </p:grpSpPr>
      <p:sp>
        <p:nvSpPr>
          <p:cNvPr id="169" name="Google Shape;169;p154"/>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70" name="Google Shape;170;p154"/>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171" name="Google Shape;171;p154"/>
          <p:cNvCxnSpPr/>
          <p:nvPr/>
        </p:nvCxnSpPr>
        <p:spPr>
          <a:xfrm>
            <a:off x="609600" y="1143000"/>
            <a:ext cx="10972800" cy="0"/>
          </a:xfrm>
          <a:prstGeom prst="straightConnector1">
            <a:avLst/>
          </a:prstGeom>
          <a:noFill/>
          <a:ln w="63500" cap="sq" cmpd="sng">
            <a:solidFill>
              <a:srgbClr val="FDCF8A"/>
            </a:solidFill>
            <a:prstDash val="solid"/>
            <a:miter lim="8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78"/>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4" name="Google Shape;24;p78"/>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25" name="Google Shape;25;p78"/>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
        <p:nvSpPr>
          <p:cNvPr id="26" name="Google Shape;26;p78"/>
          <p:cNvSpPr/>
          <p:nvPr/>
        </p:nvSpPr>
        <p:spPr>
          <a:xfrm>
            <a:off x="0" y="6053302"/>
            <a:ext cx="12192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7" name="Google Shape;27;p78"/>
          <p:cNvPicPr preferRelativeResize="0"/>
          <p:nvPr/>
        </p:nvPicPr>
        <p:blipFill rotWithShape="1">
          <a:blip r:embed="rId2">
            <a:alphaModFix/>
          </a:blip>
          <a:srcRect l="26945" t="20139" b="14032"/>
          <a:stretch/>
        </p:blipFill>
        <p:spPr>
          <a:xfrm>
            <a:off x="7772400" y="5977319"/>
            <a:ext cx="4191000" cy="88068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Title and Content_yellow">
  <p:cSld name="3_Title and Content_yellow">
    <p:bg>
      <p:bgPr>
        <a:solidFill>
          <a:schemeClr val="dk1"/>
        </a:solidFill>
        <a:effectLst/>
      </p:bgPr>
    </p:bg>
    <p:spTree>
      <p:nvGrpSpPr>
        <p:cNvPr id="1" name="Shape 172"/>
        <p:cNvGrpSpPr/>
        <p:nvPr/>
      </p:nvGrpSpPr>
      <p:grpSpPr>
        <a:xfrm>
          <a:off x="0" y="0"/>
          <a:ext cx="0" cy="0"/>
          <a:chOff x="0" y="0"/>
          <a:chExt cx="0" cy="0"/>
        </a:xfrm>
      </p:grpSpPr>
      <p:sp>
        <p:nvSpPr>
          <p:cNvPr id="173" name="Google Shape;173;p155"/>
          <p:cNvSpPr txBox="1">
            <a:spLocks noGrp="1"/>
          </p:cNvSpPr>
          <p:nvPr>
            <p:ph type="title"/>
          </p:nvPr>
        </p:nvSpPr>
        <p:spPr>
          <a:xfrm>
            <a:off x="609600" y="274638"/>
            <a:ext cx="109728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74" name="Google Shape;174;p155"/>
          <p:cNvSpPr txBox="1">
            <a:spLocks noGrp="1"/>
          </p:cNvSpPr>
          <p:nvPr>
            <p:ph type="body" idx="1"/>
          </p:nvPr>
        </p:nvSpPr>
        <p:spPr>
          <a:xfrm>
            <a:off x="609600" y="2057401"/>
            <a:ext cx="10972800" cy="40687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175" name="Google Shape;175;p155"/>
          <p:cNvCxnSpPr/>
          <p:nvPr/>
        </p:nvCxnSpPr>
        <p:spPr>
          <a:xfrm>
            <a:off x="609600" y="1673351"/>
            <a:ext cx="10972800" cy="0"/>
          </a:xfrm>
          <a:prstGeom prst="straightConnector1">
            <a:avLst/>
          </a:prstGeom>
          <a:noFill/>
          <a:ln w="63500" cap="sq" cmpd="sng">
            <a:solidFill>
              <a:srgbClr val="FDDEB1"/>
            </a:solidFill>
            <a:prstDash val="solid"/>
            <a:miter lim="8000"/>
            <a:headEnd type="none" w="sm" len="sm"/>
            <a:tailEnd type="none" w="sm" len="sm"/>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76"/>
        <p:cNvGrpSpPr/>
        <p:nvPr/>
      </p:nvGrpSpPr>
      <p:grpSpPr>
        <a:xfrm>
          <a:off x="0" y="0"/>
          <a:ext cx="0" cy="0"/>
          <a:chOff x="0" y="0"/>
          <a:chExt cx="0" cy="0"/>
        </a:xfrm>
      </p:grpSpPr>
      <p:sp>
        <p:nvSpPr>
          <p:cNvPr id="177" name="Google Shape;177;p156"/>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78" name="Google Shape;178;p156"/>
          <p:cNvSpPr txBox="1">
            <a:spLocks noGrp="1"/>
          </p:cNvSpPr>
          <p:nvPr>
            <p:ph type="body" idx="1"/>
          </p:nvPr>
        </p:nvSpPr>
        <p:spPr>
          <a:xfrm>
            <a:off x="609601" y="1600201"/>
            <a:ext cx="53847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accent2"/>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rgbClr val="F7A4A7"/>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rgbClr val="DCDDDD"/>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Google Shape;179;p156"/>
          <p:cNvSpPr txBox="1">
            <a:spLocks noGrp="1"/>
          </p:cNvSpPr>
          <p:nvPr>
            <p:ph type="body" idx="2"/>
          </p:nvPr>
        </p:nvSpPr>
        <p:spPr>
          <a:xfrm>
            <a:off x="6197601" y="1600201"/>
            <a:ext cx="53847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accent2"/>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rgbClr val="F7A4A7"/>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rgbClr val="DCDDDD"/>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80" name="Google Shape;180;p156"/>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1"/>
        <p:cNvGrpSpPr/>
        <p:nvPr/>
      </p:nvGrpSpPr>
      <p:grpSpPr>
        <a:xfrm>
          <a:off x="0" y="0"/>
          <a:ext cx="0" cy="0"/>
          <a:chOff x="0" y="0"/>
          <a:chExt cx="0" cy="0"/>
        </a:xfrm>
      </p:grpSpPr>
      <p:sp>
        <p:nvSpPr>
          <p:cNvPr id="182" name="Google Shape;182;p157"/>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83" name="Google Shape;183;p157"/>
          <p:cNvSpPr txBox="1">
            <a:spLocks noGrp="1"/>
          </p:cNvSpPr>
          <p:nvPr>
            <p:ph type="body" idx="1"/>
          </p:nvPr>
        </p:nvSpPr>
        <p:spPr>
          <a:xfrm>
            <a:off x="609601" y="1535112"/>
            <a:ext cx="5386916"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84" name="Google Shape;184;p157"/>
          <p:cNvSpPr txBox="1">
            <a:spLocks noGrp="1"/>
          </p:cNvSpPr>
          <p:nvPr>
            <p:ph type="body" idx="2"/>
          </p:nvPr>
        </p:nvSpPr>
        <p:spPr>
          <a:xfrm>
            <a:off x="609601" y="2174875"/>
            <a:ext cx="5386916"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85" name="Google Shape;185;p157"/>
          <p:cNvSpPr txBox="1">
            <a:spLocks noGrp="1"/>
          </p:cNvSpPr>
          <p:nvPr>
            <p:ph type="body" idx="3"/>
          </p:nvPr>
        </p:nvSpPr>
        <p:spPr>
          <a:xfrm>
            <a:off x="6193367" y="1535112"/>
            <a:ext cx="5389032"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86" name="Google Shape;186;p157"/>
          <p:cNvSpPr txBox="1">
            <a:spLocks noGrp="1"/>
          </p:cNvSpPr>
          <p:nvPr>
            <p:ph type="body" idx="4"/>
          </p:nvPr>
        </p:nvSpPr>
        <p:spPr>
          <a:xfrm>
            <a:off x="6193367" y="2174875"/>
            <a:ext cx="5389032"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cxnSp>
        <p:nvCxnSpPr>
          <p:cNvPr id="187" name="Google Shape;187;p157"/>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8"/>
        <p:cNvGrpSpPr/>
        <p:nvPr/>
      </p:nvGrpSpPr>
      <p:grpSpPr>
        <a:xfrm>
          <a:off x="0" y="0"/>
          <a:ext cx="0" cy="0"/>
          <a:chOff x="0" y="0"/>
          <a:chExt cx="0" cy="0"/>
        </a:xfrm>
      </p:grpSpPr>
      <p:sp>
        <p:nvSpPr>
          <p:cNvPr id="189" name="Google Shape;189;p158"/>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cxnSp>
        <p:nvCxnSpPr>
          <p:cNvPr id="190" name="Google Shape;190;p158"/>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91"/>
        <p:cNvGrpSpPr/>
        <p:nvPr/>
      </p:nvGrpSpPr>
      <p:grpSpPr>
        <a:xfrm>
          <a:off x="0" y="0"/>
          <a:ext cx="0" cy="0"/>
          <a:chOff x="0" y="0"/>
          <a:chExt cx="0" cy="0"/>
        </a:xfrm>
      </p:grpSpPr>
      <p:sp>
        <p:nvSpPr>
          <p:cNvPr id="192" name="Google Shape;192;p159"/>
          <p:cNvSpPr txBox="1">
            <a:spLocks noGrp="1"/>
          </p:cNvSpPr>
          <p:nvPr>
            <p:ph type="title"/>
          </p:nvPr>
        </p:nvSpPr>
        <p:spPr>
          <a:xfrm>
            <a:off x="609600" y="274638"/>
            <a:ext cx="109728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93" name="Google Shape;193;p159"/>
          <p:cNvSpPr txBox="1">
            <a:spLocks noGrp="1"/>
          </p:cNvSpPr>
          <p:nvPr>
            <p:ph type="body" idx="1"/>
          </p:nvPr>
        </p:nvSpPr>
        <p:spPr>
          <a:xfrm>
            <a:off x="609600" y="2057401"/>
            <a:ext cx="10972800" cy="40687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194" name="Google Shape;194;p159"/>
          <p:cNvCxnSpPr/>
          <p:nvPr/>
        </p:nvCxnSpPr>
        <p:spPr>
          <a:xfrm>
            <a:off x="609600" y="1673351"/>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8"/>
        <p:cNvGrpSpPr/>
        <p:nvPr/>
      </p:nvGrpSpPr>
      <p:grpSpPr>
        <a:xfrm>
          <a:off x="0" y="0"/>
          <a:ext cx="0" cy="0"/>
          <a:chOff x="0" y="0"/>
          <a:chExt cx="0" cy="0"/>
        </a:xfrm>
      </p:grpSpPr>
      <p:sp>
        <p:nvSpPr>
          <p:cNvPr id="199" name="Google Shape;199;p88"/>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00" name="Google Shape;200;p88"/>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201" name="Google Shape;201;p88"/>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grpSp>
        <p:nvGrpSpPr>
          <p:cNvPr id="202" name="Google Shape;202;p88"/>
          <p:cNvGrpSpPr/>
          <p:nvPr/>
        </p:nvGrpSpPr>
        <p:grpSpPr>
          <a:xfrm>
            <a:off x="0" y="6053302"/>
            <a:ext cx="12192000" cy="685826"/>
            <a:chOff x="0" y="6053302"/>
            <a:chExt cx="12192000" cy="685826"/>
          </a:xfrm>
        </p:grpSpPr>
        <p:sp>
          <p:nvSpPr>
            <p:cNvPr id="203" name="Google Shape;203;p88"/>
            <p:cNvSpPr/>
            <p:nvPr/>
          </p:nvSpPr>
          <p:spPr>
            <a:xfrm>
              <a:off x="0" y="6053302"/>
              <a:ext cx="12192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04" name="Google Shape;204;p88"/>
            <p:cNvPicPr preferRelativeResize="0"/>
            <p:nvPr/>
          </p:nvPicPr>
          <p:blipFill rotWithShape="1">
            <a:blip r:embed="rId2">
              <a:alphaModFix/>
            </a:blip>
            <a:srcRect l="26580" t="28339" b="20399"/>
            <a:stretch/>
          </p:blipFill>
          <p:spPr>
            <a:xfrm>
              <a:off x="7370442" y="6053303"/>
              <a:ext cx="4211958" cy="685825"/>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5"/>
        <p:cNvGrpSpPr/>
        <p:nvPr/>
      </p:nvGrpSpPr>
      <p:grpSpPr>
        <a:xfrm>
          <a:off x="0" y="0"/>
          <a:ext cx="0" cy="0"/>
          <a:chOff x="0" y="0"/>
          <a:chExt cx="0" cy="0"/>
        </a:xfrm>
      </p:grpSpPr>
      <p:sp>
        <p:nvSpPr>
          <p:cNvPr id="206" name="Google Shape;206;p109"/>
          <p:cNvSpPr/>
          <p:nvPr/>
        </p:nvSpPr>
        <p:spPr>
          <a:xfrm>
            <a:off x="0" y="5562601"/>
            <a:ext cx="12192000" cy="99059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p109"/>
          <p:cNvSpPr txBox="1">
            <a:spLocks noGrp="1"/>
          </p:cNvSpPr>
          <p:nvPr>
            <p:ph type="ctrTitle"/>
          </p:nvPr>
        </p:nvSpPr>
        <p:spPr>
          <a:xfrm>
            <a:off x="914400" y="609600"/>
            <a:ext cx="10363200" cy="147002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08" name="Google Shape;208;p109"/>
          <p:cNvSpPr txBox="1">
            <a:spLocks noGrp="1"/>
          </p:cNvSpPr>
          <p:nvPr>
            <p:ph type="subTitle" idx="1"/>
          </p:nvPr>
        </p:nvSpPr>
        <p:spPr>
          <a:xfrm>
            <a:off x="914400" y="2263140"/>
            <a:ext cx="10363200" cy="70866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chemeClr val="accent2"/>
              </a:buClr>
              <a:buSzPts val="2400"/>
              <a:buFont typeface="Noto Sans Symbols"/>
              <a:buNone/>
              <a:defRPr sz="2400" b="0" i="0" u="none" strike="noStrike" cap="none">
                <a:solidFill>
                  <a:schemeClr val="dk1"/>
                </a:solidFill>
                <a:latin typeface="Calibri"/>
                <a:ea typeface="Calibri"/>
                <a:cs typeface="Calibri"/>
                <a:sym typeface="Calibri"/>
              </a:defRPr>
            </a:lvl1pPr>
            <a:lvl2pPr marR="0" lvl="1" algn="ctr">
              <a:lnSpc>
                <a:spcPct val="100000"/>
              </a:lnSpc>
              <a:spcBef>
                <a:spcPts val="560"/>
              </a:spcBef>
              <a:spcAft>
                <a:spcPts val="0"/>
              </a:spcAft>
              <a:buClr>
                <a:schemeClr val="accent1"/>
              </a:buClr>
              <a:buSzPts val="2800"/>
              <a:buFont typeface="Arial"/>
              <a:buNone/>
              <a:defRPr sz="2800" b="0" i="0" u="none" strike="noStrike" cap="none">
                <a:solidFill>
                  <a:srgbClr val="98999A"/>
                </a:solidFill>
                <a:latin typeface="Calibri"/>
                <a:ea typeface="Calibri"/>
                <a:cs typeface="Calibri"/>
                <a:sym typeface="Calibri"/>
              </a:defRPr>
            </a:lvl2pPr>
            <a:lvl3pPr marR="0" lvl="2" algn="ctr">
              <a:lnSpc>
                <a:spcPct val="100000"/>
              </a:lnSpc>
              <a:spcBef>
                <a:spcPts val="480"/>
              </a:spcBef>
              <a:spcAft>
                <a:spcPts val="0"/>
              </a:spcAft>
              <a:buClr>
                <a:schemeClr val="accent5"/>
              </a:buClr>
              <a:buSzPts val="2400"/>
              <a:buFont typeface="Noto Sans Symbols"/>
              <a:buNone/>
              <a:defRPr sz="2400" b="0" i="0" u="none" strike="noStrike" cap="none">
                <a:solidFill>
                  <a:srgbClr val="98999A"/>
                </a:solidFill>
                <a:latin typeface="Calibri"/>
                <a:ea typeface="Calibri"/>
                <a:cs typeface="Calibri"/>
                <a:sym typeface="Calibri"/>
              </a:defRPr>
            </a:lvl3pPr>
            <a:lvl4pPr marR="0" lvl="3" algn="ctr">
              <a:lnSpc>
                <a:spcPct val="100000"/>
              </a:lnSpc>
              <a:spcBef>
                <a:spcPts val="400"/>
              </a:spcBef>
              <a:spcAft>
                <a:spcPts val="0"/>
              </a:spcAft>
              <a:buClr>
                <a:srgbClr val="F7A4A7"/>
              </a:buClr>
              <a:buSzPts val="2000"/>
              <a:buFont typeface="Arial"/>
              <a:buNone/>
              <a:defRPr sz="2000" b="0" i="0" u="none" strike="noStrike" cap="none">
                <a:solidFill>
                  <a:srgbClr val="98999A"/>
                </a:solidFill>
                <a:latin typeface="Calibri"/>
                <a:ea typeface="Calibri"/>
                <a:cs typeface="Calibri"/>
                <a:sym typeface="Calibri"/>
              </a:defRPr>
            </a:lvl4pPr>
            <a:lvl5pPr marR="0" lvl="4" algn="ctr">
              <a:lnSpc>
                <a:spcPct val="100000"/>
              </a:lnSpc>
              <a:spcBef>
                <a:spcPts val="400"/>
              </a:spcBef>
              <a:spcAft>
                <a:spcPts val="0"/>
              </a:spcAft>
              <a:buClr>
                <a:srgbClr val="DCDDDD"/>
              </a:buClr>
              <a:buSzPts val="2000"/>
              <a:buFont typeface="Noto Sans Symbols"/>
              <a:buNone/>
              <a:defRPr sz="2000" b="0" i="0" u="none" strike="noStrike" cap="none">
                <a:solidFill>
                  <a:srgbClr val="98999A"/>
                </a:solidFill>
                <a:latin typeface="Calibri"/>
                <a:ea typeface="Calibri"/>
                <a:cs typeface="Calibri"/>
                <a:sym typeface="Calibri"/>
              </a:defRPr>
            </a:lvl5pPr>
            <a:lvl6pPr marR="0" lvl="5"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6pPr>
            <a:lvl7pPr marR="0" lvl="6"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7pPr>
            <a:lvl8pPr marR="0" lvl="7"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8pPr>
            <a:lvl9pPr marR="0" lvl="8"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9pPr>
          </a:lstStyle>
          <a:p>
            <a:endParaRPr/>
          </a:p>
        </p:txBody>
      </p:sp>
      <p:pic>
        <p:nvPicPr>
          <p:cNvPr id="209" name="Google Shape;209;p109"/>
          <p:cNvPicPr preferRelativeResize="0"/>
          <p:nvPr/>
        </p:nvPicPr>
        <p:blipFill rotWithShape="1">
          <a:blip r:embed="rId2">
            <a:alphaModFix/>
          </a:blip>
          <a:srcRect/>
          <a:stretch/>
        </p:blipFill>
        <p:spPr>
          <a:xfrm>
            <a:off x="609601" y="5388961"/>
            <a:ext cx="5736799" cy="1337881"/>
          </a:xfrm>
          <a:prstGeom prst="rect">
            <a:avLst/>
          </a:prstGeom>
          <a:noFill/>
          <a:ln>
            <a:noFill/>
          </a:ln>
        </p:spPr>
      </p:pic>
      <p:pic>
        <p:nvPicPr>
          <p:cNvPr id="210" name="Google Shape;210;p109"/>
          <p:cNvPicPr preferRelativeResize="0"/>
          <p:nvPr/>
        </p:nvPicPr>
        <p:blipFill rotWithShape="1">
          <a:blip r:embed="rId3">
            <a:alphaModFix/>
          </a:blip>
          <a:srcRect/>
          <a:stretch/>
        </p:blipFill>
        <p:spPr>
          <a:xfrm>
            <a:off x="10359000" y="5731802"/>
            <a:ext cx="975360" cy="65219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11"/>
        <p:cNvGrpSpPr/>
        <p:nvPr/>
      </p:nvGrpSpPr>
      <p:grpSpPr>
        <a:xfrm>
          <a:off x="0" y="0"/>
          <a:ext cx="0" cy="0"/>
          <a:chOff x="0" y="0"/>
          <a:chExt cx="0" cy="0"/>
        </a:xfrm>
      </p:grpSpPr>
      <p:sp>
        <p:nvSpPr>
          <p:cNvPr id="212" name="Google Shape;212;p110"/>
          <p:cNvSpPr txBox="1">
            <a:spLocks noGrp="1"/>
          </p:cNvSpPr>
          <p:nvPr>
            <p:ph type="title"/>
          </p:nvPr>
        </p:nvSpPr>
        <p:spPr>
          <a:xfrm>
            <a:off x="963083" y="762001"/>
            <a:ext cx="103632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6600"/>
              <a:buFont typeface="Calibri"/>
              <a:buNone/>
              <a:defRPr sz="6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pic>
        <p:nvPicPr>
          <p:cNvPr id="213" name="Google Shape;213;p110"/>
          <p:cNvPicPr preferRelativeResize="0"/>
          <p:nvPr/>
        </p:nvPicPr>
        <p:blipFill rotWithShape="1">
          <a:blip r:embed="rId2">
            <a:alphaModFix/>
          </a:blip>
          <a:srcRect r="23806" b="52393"/>
          <a:stretch/>
        </p:blipFill>
        <p:spPr>
          <a:xfrm>
            <a:off x="5080001" y="3898900"/>
            <a:ext cx="7111999" cy="29591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14"/>
        <p:cNvGrpSpPr/>
        <p:nvPr/>
      </p:nvGrpSpPr>
      <p:grpSpPr>
        <a:xfrm>
          <a:off x="0" y="0"/>
          <a:ext cx="0" cy="0"/>
          <a:chOff x="0" y="0"/>
          <a:chExt cx="0" cy="0"/>
        </a:xfrm>
      </p:grpSpPr>
      <p:sp>
        <p:nvSpPr>
          <p:cNvPr id="215" name="Google Shape;215;p111"/>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16" name="Google Shape;216;p111"/>
          <p:cNvSpPr txBox="1">
            <a:spLocks noGrp="1"/>
          </p:cNvSpPr>
          <p:nvPr>
            <p:ph type="body" idx="1"/>
          </p:nvPr>
        </p:nvSpPr>
        <p:spPr>
          <a:xfrm>
            <a:off x="609601" y="1371600"/>
            <a:ext cx="5384799" cy="438912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accent2"/>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rgbClr val="F7A4A7"/>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rgbClr val="DCDDDD"/>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7" name="Google Shape;217;p111"/>
          <p:cNvSpPr txBox="1">
            <a:spLocks noGrp="1"/>
          </p:cNvSpPr>
          <p:nvPr>
            <p:ph type="body" idx="2"/>
          </p:nvPr>
        </p:nvSpPr>
        <p:spPr>
          <a:xfrm>
            <a:off x="6197601" y="1371600"/>
            <a:ext cx="5384799" cy="438912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accent2"/>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rgbClr val="F7A4A7"/>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rgbClr val="DCDDDD"/>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18" name="Google Shape;218;p111"/>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9"/>
        <p:cNvGrpSpPr/>
        <p:nvPr/>
      </p:nvGrpSpPr>
      <p:grpSpPr>
        <a:xfrm>
          <a:off x="0" y="0"/>
          <a:ext cx="0" cy="0"/>
          <a:chOff x="0" y="0"/>
          <a:chExt cx="0" cy="0"/>
        </a:xfrm>
      </p:grpSpPr>
      <p:sp>
        <p:nvSpPr>
          <p:cNvPr id="220" name="Google Shape;220;p112"/>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cxnSp>
        <p:nvCxnSpPr>
          <p:cNvPr id="221" name="Google Shape;221;p112"/>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grpSp>
        <p:nvGrpSpPr>
          <p:cNvPr id="222" name="Google Shape;222;p112"/>
          <p:cNvGrpSpPr/>
          <p:nvPr/>
        </p:nvGrpSpPr>
        <p:grpSpPr>
          <a:xfrm>
            <a:off x="0" y="6053302"/>
            <a:ext cx="12192002" cy="685801"/>
            <a:chOff x="0" y="6053301"/>
            <a:chExt cx="9144000" cy="685801"/>
          </a:xfrm>
        </p:grpSpPr>
        <p:sp>
          <p:nvSpPr>
            <p:cNvPr id="223" name="Google Shape;223;p112"/>
            <p:cNvSpPr/>
            <p:nvPr/>
          </p:nvSpPr>
          <p:spPr>
            <a:xfrm>
              <a:off x="0" y="6053301"/>
              <a:ext cx="9144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24" name="Google Shape;224;p112"/>
            <p:cNvPicPr preferRelativeResize="0"/>
            <p:nvPr/>
          </p:nvPicPr>
          <p:blipFill rotWithShape="1">
            <a:blip r:embed="rId2">
              <a:alphaModFix/>
            </a:blip>
            <a:srcRect l="26580" t="28339" b="20399"/>
            <a:stretch/>
          </p:blipFill>
          <p:spPr>
            <a:xfrm>
              <a:off x="4797630" y="6053302"/>
              <a:ext cx="4211899" cy="685800"/>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0"/>
        <p:cNvGrpSpPr/>
        <p:nvPr/>
      </p:nvGrpSpPr>
      <p:grpSpPr>
        <a:xfrm>
          <a:off x="0" y="0"/>
          <a:ext cx="0" cy="0"/>
          <a:chOff x="0" y="0"/>
          <a:chExt cx="0" cy="0"/>
        </a:xfrm>
      </p:grpSpPr>
      <p:sp>
        <p:nvSpPr>
          <p:cNvPr id="31" name="Google Shape;31;p80"/>
          <p:cNvSpPr txBox="1">
            <a:spLocks noGrp="1"/>
          </p:cNvSpPr>
          <p:nvPr>
            <p:ph type="title"/>
          </p:nvPr>
        </p:nvSpPr>
        <p:spPr>
          <a:xfrm>
            <a:off x="963083" y="762001"/>
            <a:ext cx="103632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6600"/>
              <a:buFont typeface="Calibri"/>
              <a:buNone/>
              <a:defRPr sz="6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pic>
        <p:nvPicPr>
          <p:cNvPr id="32" name="Google Shape;32;p80"/>
          <p:cNvPicPr preferRelativeResize="0"/>
          <p:nvPr/>
        </p:nvPicPr>
        <p:blipFill rotWithShape="1">
          <a:blip r:embed="rId2">
            <a:alphaModFix/>
          </a:blip>
          <a:srcRect l="1" r="33626" b="27611"/>
          <a:stretch/>
        </p:blipFill>
        <p:spPr>
          <a:xfrm>
            <a:off x="7078380" y="1901253"/>
            <a:ext cx="5113620" cy="49529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resenters">
  <p:cSld name="presenters">
    <p:spTree>
      <p:nvGrpSpPr>
        <p:cNvPr id="1" name="Shape 225"/>
        <p:cNvGrpSpPr/>
        <p:nvPr/>
      </p:nvGrpSpPr>
      <p:grpSpPr>
        <a:xfrm>
          <a:off x="0" y="0"/>
          <a:ext cx="0" cy="0"/>
          <a:chOff x="0" y="0"/>
          <a:chExt cx="0" cy="0"/>
        </a:xfrm>
      </p:grpSpPr>
      <p:sp>
        <p:nvSpPr>
          <p:cNvPr id="226" name="Google Shape;226;p113"/>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cxnSp>
        <p:nvCxnSpPr>
          <p:cNvPr id="227" name="Google Shape;227;p113"/>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
        <p:nvSpPr>
          <p:cNvPr id="228" name="Google Shape;228;p113"/>
          <p:cNvSpPr>
            <a:spLocks noGrp="1"/>
          </p:cNvSpPr>
          <p:nvPr>
            <p:ph type="pic" idx="2"/>
          </p:nvPr>
        </p:nvSpPr>
        <p:spPr>
          <a:xfrm>
            <a:off x="6096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9" name="Google Shape;229;p113"/>
          <p:cNvSpPr txBox="1">
            <a:spLocks noGrp="1"/>
          </p:cNvSpPr>
          <p:nvPr>
            <p:ph type="body" idx="1"/>
          </p:nvPr>
        </p:nvSpPr>
        <p:spPr>
          <a:xfrm>
            <a:off x="6096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230" name="Google Shape;230;p113"/>
          <p:cNvSpPr>
            <a:spLocks noGrp="1"/>
          </p:cNvSpPr>
          <p:nvPr>
            <p:ph type="pic" idx="3"/>
          </p:nvPr>
        </p:nvSpPr>
        <p:spPr>
          <a:xfrm>
            <a:off x="45720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1" name="Google Shape;231;p113"/>
          <p:cNvSpPr txBox="1">
            <a:spLocks noGrp="1"/>
          </p:cNvSpPr>
          <p:nvPr>
            <p:ph type="body" idx="4"/>
          </p:nvPr>
        </p:nvSpPr>
        <p:spPr>
          <a:xfrm>
            <a:off x="45720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232" name="Google Shape;232;p113"/>
          <p:cNvSpPr>
            <a:spLocks noGrp="1"/>
          </p:cNvSpPr>
          <p:nvPr>
            <p:ph type="pic" idx="5"/>
          </p:nvPr>
        </p:nvSpPr>
        <p:spPr>
          <a:xfrm>
            <a:off x="85344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3" name="Google Shape;233;p113"/>
          <p:cNvSpPr txBox="1">
            <a:spLocks noGrp="1"/>
          </p:cNvSpPr>
          <p:nvPr>
            <p:ph type="body" idx="6"/>
          </p:nvPr>
        </p:nvSpPr>
        <p:spPr>
          <a:xfrm>
            <a:off x="85344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234"/>
        <p:cNvGrpSpPr/>
        <p:nvPr/>
      </p:nvGrpSpPr>
      <p:grpSpPr>
        <a:xfrm>
          <a:off x="0" y="0"/>
          <a:ext cx="0" cy="0"/>
          <a:chOff x="0" y="0"/>
          <a:chExt cx="0" cy="0"/>
        </a:xfrm>
      </p:grpSpPr>
      <p:sp>
        <p:nvSpPr>
          <p:cNvPr id="235" name="Google Shape;235;p114"/>
          <p:cNvSpPr txBox="1">
            <a:spLocks noGrp="1"/>
          </p:cNvSpPr>
          <p:nvPr>
            <p:ph type="title"/>
          </p:nvPr>
        </p:nvSpPr>
        <p:spPr>
          <a:xfrm>
            <a:off x="609600" y="233695"/>
            <a:ext cx="109728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36" name="Google Shape;236;p114"/>
          <p:cNvSpPr txBox="1">
            <a:spLocks noGrp="1"/>
          </p:cNvSpPr>
          <p:nvPr>
            <p:ph type="body" idx="1"/>
          </p:nvPr>
        </p:nvSpPr>
        <p:spPr>
          <a:xfrm>
            <a:off x="609600" y="1828800"/>
            <a:ext cx="10972800" cy="402336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237" name="Google Shape;237;p114"/>
          <p:cNvCxnSpPr/>
          <p:nvPr/>
        </p:nvCxnSpPr>
        <p:spPr>
          <a:xfrm>
            <a:off x="609600" y="1673351"/>
            <a:ext cx="10972800" cy="0"/>
          </a:xfrm>
          <a:prstGeom prst="straightConnector1">
            <a:avLst/>
          </a:prstGeom>
          <a:noFill/>
          <a:ln w="63500" cap="sq" cmpd="sng">
            <a:solidFill>
              <a:schemeClr val="accent2"/>
            </a:solidFill>
            <a:prstDash val="solid"/>
            <a:miter lim="8000"/>
            <a:headEnd type="none" w="sm" len="sm"/>
            <a:tailEnd type="none" w="sm" len="sm"/>
          </a:ln>
        </p:spPr>
      </p:cxnSp>
      <p:grpSp>
        <p:nvGrpSpPr>
          <p:cNvPr id="238" name="Google Shape;238;p114"/>
          <p:cNvGrpSpPr/>
          <p:nvPr/>
        </p:nvGrpSpPr>
        <p:grpSpPr>
          <a:xfrm>
            <a:off x="0" y="6053302"/>
            <a:ext cx="12192002" cy="685801"/>
            <a:chOff x="0" y="6053301"/>
            <a:chExt cx="9144000" cy="685801"/>
          </a:xfrm>
        </p:grpSpPr>
        <p:sp>
          <p:nvSpPr>
            <p:cNvPr id="239" name="Google Shape;239;p114"/>
            <p:cNvSpPr/>
            <p:nvPr/>
          </p:nvSpPr>
          <p:spPr>
            <a:xfrm>
              <a:off x="0" y="6053301"/>
              <a:ext cx="9144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40" name="Google Shape;240;p114"/>
            <p:cNvPicPr preferRelativeResize="0"/>
            <p:nvPr/>
          </p:nvPicPr>
          <p:blipFill rotWithShape="1">
            <a:blip r:embed="rId2">
              <a:alphaModFix/>
            </a:blip>
            <a:srcRect l="26580" t="28339" b="20399"/>
            <a:stretch/>
          </p:blipFill>
          <p:spPr>
            <a:xfrm>
              <a:off x="4797630" y="6053302"/>
              <a:ext cx="4211899" cy="685800"/>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241"/>
        <p:cNvGrpSpPr/>
        <p:nvPr/>
      </p:nvGrpSpPr>
      <p:grpSpPr>
        <a:xfrm>
          <a:off x="0" y="0"/>
          <a:ext cx="0" cy="0"/>
          <a:chOff x="0" y="0"/>
          <a:chExt cx="0" cy="0"/>
        </a:xfrm>
      </p:grpSpPr>
      <p:sp>
        <p:nvSpPr>
          <p:cNvPr id="242" name="Google Shape;242;p115"/>
          <p:cNvSpPr txBox="1">
            <a:spLocks noGrp="1"/>
          </p:cNvSpPr>
          <p:nvPr>
            <p:ph type="title"/>
          </p:nvPr>
        </p:nvSpPr>
        <p:spPr>
          <a:xfrm>
            <a:off x="609600" y="274638"/>
            <a:ext cx="109728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43" name="Google Shape;243;p115"/>
          <p:cNvSpPr txBox="1">
            <a:spLocks noGrp="1"/>
          </p:cNvSpPr>
          <p:nvPr>
            <p:ph type="body" idx="1"/>
          </p:nvPr>
        </p:nvSpPr>
        <p:spPr>
          <a:xfrm>
            <a:off x="609600" y="1828800"/>
            <a:ext cx="10972800" cy="402336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244" name="Google Shape;244;p115"/>
          <p:cNvCxnSpPr/>
          <p:nvPr/>
        </p:nvCxnSpPr>
        <p:spPr>
          <a:xfrm>
            <a:off x="609600" y="1673351"/>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248"/>
        <p:cNvGrpSpPr/>
        <p:nvPr/>
      </p:nvGrpSpPr>
      <p:grpSpPr>
        <a:xfrm>
          <a:off x="0" y="0"/>
          <a:ext cx="0" cy="0"/>
          <a:chOff x="0" y="0"/>
          <a:chExt cx="0" cy="0"/>
        </a:xfrm>
      </p:grpSpPr>
      <p:sp>
        <p:nvSpPr>
          <p:cNvPr id="249" name="Google Shape;249;p92"/>
          <p:cNvSpPr txBox="1">
            <a:spLocks noGrp="1"/>
          </p:cNvSpPr>
          <p:nvPr>
            <p:ph type="title"/>
          </p:nvPr>
        </p:nvSpPr>
        <p:spPr>
          <a:xfrm>
            <a:off x="609600" y="274638"/>
            <a:ext cx="109728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50" name="Google Shape;250;p92"/>
          <p:cNvSpPr txBox="1">
            <a:spLocks noGrp="1"/>
          </p:cNvSpPr>
          <p:nvPr>
            <p:ph type="body" idx="1"/>
          </p:nvPr>
        </p:nvSpPr>
        <p:spPr>
          <a:xfrm>
            <a:off x="609600" y="1828800"/>
            <a:ext cx="10972800" cy="402336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251" name="Google Shape;251;p92"/>
          <p:cNvCxnSpPr/>
          <p:nvPr/>
        </p:nvCxnSpPr>
        <p:spPr>
          <a:xfrm>
            <a:off x="609600" y="1673351"/>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2"/>
        <p:cNvGrpSpPr/>
        <p:nvPr/>
      </p:nvGrpSpPr>
      <p:grpSpPr>
        <a:xfrm>
          <a:off x="0" y="0"/>
          <a:ext cx="0" cy="0"/>
          <a:chOff x="0" y="0"/>
          <a:chExt cx="0" cy="0"/>
        </a:xfrm>
      </p:grpSpPr>
      <p:sp>
        <p:nvSpPr>
          <p:cNvPr id="253" name="Google Shape;253;p116"/>
          <p:cNvSpPr/>
          <p:nvPr/>
        </p:nvSpPr>
        <p:spPr>
          <a:xfrm>
            <a:off x="0" y="5562601"/>
            <a:ext cx="12192000" cy="99059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4" name="Google Shape;254;p116"/>
          <p:cNvSpPr txBox="1">
            <a:spLocks noGrp="1"/>
          </p:cNvSpPr>
          <p:nvPr>
            <p:ph type="ctrTitle"/>
          </p:nvPr>
        </p:nvSpPr>
        <p:spPr>
          <a:xfrm>
            <a:off x="914400" y="609600"/>
            <a:ext cx="10363200" cy="147002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55" name="Google Shape;255;p116"/>
          <p:cNvSpPr txBox="1">
            <a:spLocks noGrp="1"/>
          </p:cNvSpPr>
          <p:nvPr>
            <p:ph type="subTitle" idx="1"/>
          </p:nvPr>
        </p:nvSpPr>
        <p:spPr>
          <a:xfrm>
            <a:off x="914400" y="2263140"/>
            <a:ext cx="10363200" cy="70866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chemeClr val="accent2"/>
              </a:buClr>
              <a:buSzPts val="2400"/>
              <a:buFont typeface="Noto Sans Symbols"/>
              <a:buNone/>
              <a:defRPr sz="2400" b="0" i="0" u="none" strike="noStrike" cap="none">
                <a:solidFill>
                  <a:schemeClr val="dk1"/>
                </a:solidFill>
                <a:latin typeface="Calibri"/>
                <a:ea typeface="Calibri"/>
                <a:cs typeface="Calibri"/>
                <a:sym typeface="Calibri"/>
              </a:defRPr>
            </a:lvl1pPr>
            <a:lvl2pPr marR="0" lvl="1" algn="ctr">
              <a:lnSpc>
                <a:spcPct val="100000"/>
              </a:lnSpc>
              <a:spcBef>
                <a:spcPts val="560"/>
              </a:spcBef>
              <a:spcAft>
                <a:spcPts val="0"/>
              </a:spcAft>
              <a:buClr>
                <a:schemeClr val="accent1"/>
              </a:buClr>
              <a:buSzPts val="2800"/>
              <a:buFont typeface="Arial"/>
              <a:buNone/>
              <a:defRPr sz="2800" b="0" i="0" u="none" strike="noStrike" cap="none">
                <a:solidFill>
                  <a:srgbClr val="98999A"/>
                </a:solidFill>
                <a:latin typeface="Calibri"/>
                <a:ea typeface="Calibri"/>
                <a:cs typeface="Calibri"/>
                <a:sym typeface="Calibri"/>
              </a:defRPr>
            </a:lvl2pPr>
            <a:lvl3pPr marR="0" lvl="2" algn="ctr">
              <a:lnSpc>
                <a:spcPct val="100000"/>
              </a:lnSpc>
              <a:spcBef>
                <a:spcPts val="480"/>
              </a:spcBef>
              <a:spcAft>
                <a:spcPts val="0"/>
              </a:spcAft>
              <a:buClr>
                <a:schemeClr val="accent5"/>
              </a:buClr>
              <a:buSzPts val="2400"/>
              <a:buFont typeface="Noto Sans Symbols"/>
              <a:buNone/>
              <a:defRPr sz="2400" b="0" i="0" u="none" strike="noStrike" cap="none">
                <a:solidFill>
                  <a:srgbClr val="98999A"/>
                </a:solidFill>
                <a:latin typeface="Calibri"/>
                <a:ea typeface="Calibri"/>
                <a:cs typeface="Calibri"/>
                <a:sym typeface="Calibri"/>
              </a:defRPr>
            </a:lvl3pPr>
            <a:lvl4pPr marR="0" lvl="3" algn="ctr">
              <a:lnSpc>
                <a:spcPct val="100000"/>
              </a:lnSpc>
              <a:spcBef>
                <a:spcPts val="400"/>
              </a:spcBef>
              <a:spcAft>
                <a:spcPts val="0"/>
              </a:spcAft>
              <a:buClr>
                <a:srgbClr val="F7A4A7"/>
              </a:buClr>
              <a:buSzPts val="2000"/>
              <a:buFont typeface="Arial"/>
              <a:buNone/>
              <a:defRPr sz="2000" b="0" i="0" u="none" strike="noStrike" cap="none">
                <a:solidFill>
                  <a:srgbClr val="98999A"/>
                </a:solidFill>
                <a:latin typeface="Calibri"/>
                <a:ea typeface="Calibri"/>
                <a:cs typeface="Calibri"/>
                <a:sym typeface="Calibri"/>
              </a:defRPr>
            </a:lvl4pPr>
            <a:lvl5pPr marR="0" lvl="4" algn="ctr">
              <a:lnSpc>
                <a:spcPct val="100000"/>
              </a:lnSpc>
              <a:spcBef>
                <a:spcPts val="400"/>
              </a:spcBef>
              <a:spcAft>
                <a:spcPts val="0"/>
              </a:spcAft>
              <a:buClr>
                <a:srgbClr val="DCDDDD"/>
              </a:buClr>
              <a:buSzPts val="2000"/>
              <a:buFont typeface="Noto Sans Symbols"/>
              <a:buNone/>
              <a:defRPr sz="2000" b="0" i="0" u="none" strike="noStrike" cap="none">
                <a:solidFill>
                  <a:srgbClr val="98999A"/>
                </a:solidFill>
                <a:latin typeface="Calibri"/>
                <a:ea typeface="Calibri"/>
                <a:cs typeface="Calibri"/>
                <a:sym typeface="Calibri"/>
              </a:defRPr>
            </a:lvl5pPr>
            <a:lvl6pPr marR="0" lvl="5"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6pPr>
            <a:lvl7pPr marR="0" lvl="6"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7pPr>
            <a:lvl8pPr marR="0" lvl="7"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8pPr>
            <a:lvl9pPr marR="0" lvl="8"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9pPr>
          </a:lstStyle>
          <a:p>
            <a:endParaRPr/>
          </a:p>
        </p:txBody>
      </p:sp>
      <p:pic>
        <p:nvPicPr>
          <p:cNvPr id="256" name="Google Shape;256;p116"/>
          <p:cNvPicPr preferRelativeResize="0"/>
          <p:nvPr/>
        </p:nvPicPr>
        <p:blipFill rotWithShape="1">
          <a:blip r:embed="rId2">
            <a:alphaModFix/>
          </a:blip>
          <a:srcRect/>
          <a:stretch/>
        </p:blipFill>
        <p:spPr>
          <a:xfrm>
            <a:off x="609601" y="5388961"/>
            <a:ext cx="5736799" cy="1337881"/>
          </a:xfrm>
          <a:prstGeom prst="rect">
            <a:avLst/>
          </a:prstGeom>
          <a:noFill/>
          <a:ln>
            <a:noFill/>
          </a:ln>
        </p:spPr>
      </p:pic>
      <p:pic>
        <p:nvPicPr>
          <p:cNvPr id="257" name="Google Shape;257;p116"/>
          <p:cNvPicPr preferRelativeResize="0"/>
          <p:nvPr/>
        </p:nvPicPr>
        <p:blipFill rotWithShape="1">
          <a:blip r:embed="rId3">
            <a:alphaModFix/>
          </a:blip>
          <a:srcRect/>
          <a:stretch/>
        </p:blipFill>
        <p:spPr>
          <a:xfrm>
            <a:off x="10191887" y="5694907"/>
            <a:ext cx="1085713" cy="72598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8"/>
        <p:cNvGrpSpPr/>
        <p:nvPr/>
      </p:nvGrpSpPr>
      <p:grpSpPr>
        <a:xfrm>
          <a:off x="0" y="0"/>
          <a:ext cx="0" cy="0"/>
          <a:chOff x="0" y="0"/>
          <a:chExt cx="0" cy="0"/>
        </a:xfrm>
      </p:grpSpPr>
      <p:sp>
        <p:nvSpPr>
          <p:cNvPr id="259" name="Google Shape;259;p117"/>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60" name="Google Shape;260;p117"/>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261" name="Google Shape;261;p117"/>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
        <p:nvSpPr>
          <p:cNvPr id="262" name="Google Shape;262;p117"/>
          <p:cNvSpPr/>
          <p:nvPr/>
        </p:nvSpPr>
        <p:spPr>
          <a:xfrm>
            <a:off x="0" y="6053302"/>
            <a:ext cx="12192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63" name="Google Shape;263;p117"/>
          <p:cNvPicPr preferRelativeResize="0"/>
          <p:nvPr/>
        </p:nvPicPr>
        <p:blipFill rotWithShape="1">
          <a:blip r:embed="rId2">
            <a:alphaModFix/>
          </a:blip>
          <a:srcRect l="26945" t="20139" b="14032"/>
          <a:stretch/>
        </p:blipFill>
        <p:spPr>
          <a:xfrm>
            <a:off x="7772400" y="5977319"/>
            <a:ext cx="4191000" cy="880681"/>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64"/>
        <p:cNvGrpSpPr/>
        <p:nvPr/>
      </p:nvGrpSpPr>
      <p:grpSpPr>
        <a:xfrm>
          <a:off x="0" y="0"/>
          <a:ext cx="0" cy="0"/>
          <a:chOff x="0" y="0"/>
          <a:chExt cx="0" cy="0"/>
        </a:xfrm>
      </p:grpSpPr>
      <p:sp>
        <p:nvSpPr>
          <p:cNvPr id="265" name="Google Shape;265;p118"/>
          <p:cNvSpPr txBox="1">
            <a:spLocks noGrp="1"/>
          </p:cNvSpPr>
          <p:nvPr>
            <p:ph type="title"/>
          </p:nvPr>
        </p:nvSpPr>
        <p:spPr>
          <a:xfrm>
            <a:off x="963083" y="762001"/>
            <a:ext cx="103632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6600"/>
              <a:buFont typeface="Calibri"/>
              <a:buNone/>
              <a:defRPr sz="6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pic>
        <p:nvPicPr>
          <p:cNvPr id="266" name="Google Shape;266;p118"/>
          <p:cNvPicPr preferRelativeResize="0"/>
          <p:nvPr/>
        </p:nvPicPr>
        <p:blipFill rotWithShape="1">
          <a:blip r:embed="rId2">
            <a:alphaModFix/>
          </a:blip>
          <a:srcRect l="1" r="33626" b="27611"/>
          <a:stretch/>
        </p:blipFill>
        <p:spPr>
          <a:xfrm>
            <a:off x="7078380" y="1901253"/>
            <a:ext cx="5113620" cy="49529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267"/>
        <p:cNvGrpSpPr/>
        <p:nvPr/>
      </p:nvGrpSpPr>
      <p:grpSpPr>
        <a:xfrm>
          <a:off x="0" y="0"/>
          <a:ext cx="0" cy="0"/>
          <a:chOff x="0" y="0"/>
          <a:chExt cx="0" cy="0"/>
        </a:xfrm>
      </p:grpSpPr>
      <p:sp>
        <p:nvSpPr>
          <p:cNvPr id="268" name="Google Shape;268;p119"/>
          <p:cNvSpPr txBox="1">
            <a:spLocks noGrp="1"/>
          </p:cNvSpPr>
          <p:nvPr>
            <p:ph type="title"/>
          </p:nvPr>
        </p:nvSpPr>
        <p:spPr>
          <a:xfrm>
            <a:off x="609600" y="233695"/>
            <a:ext cx="109728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69" name="Google Shape;269;p119"/>
          <p:cNvSpPr txBox="1">
            <a:spLocks noGrp="1"/>
          </p:cNvSpPr>
          <p:nvPr>
            <p:ph type="body" idx="1"/>
          </p:nvPr>
        </p:nvSpPr>
        <p:spPr>
          <a:xfrm>
            <a:off x="609600" y="1828800"/>
            <a:ext cx="10972800" cy="402336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270" name="Google Shape;270;p119"/>
          <p:cNvCxnSpPr/>
          <p:nvPr/>
        </p:nvCxnSpPr>
        <p:spPr>
          <a:xfrm>
            <a:off x="609600" y="1673351"/>
            <a:ext cx="10972800" cy="0"/>
          </a:xfrm>
          <a:prstGeom prst="straightConnector1">
            <a:avLst/>
          </a:prstGeom>
          <a:noFill/>
          <a:ln w="63500" cap="sq" cmpd="sng">
            <a:solidFill>
              <a:schemeClr val="accent2"/>
            </a:solidFill>
            <a:prstDash val="solid"/>
            <a:miter lim="8000"/>
            <a:headEnd type="none" w="sm" len="sm"/>
            <a:tailEnd type="none" w="sm" len="sm"/>
          </a:ln>
        </p:spPr>
      </p:cxnSp>
      <p:grpSp>
        <p:nvGrpSpPr>
          <p:cNvPr id="271" name="Google Shape;271;p119"/>
          <p:cNvGrpSpPr/>
          <p:nvPr/>
        </p:nvGrpSpPr>
        <p:grpSpPr>
          <a:xfrm>
            <a:off x="0" y="5977319"/>
            <a:ext cx="12192000" cy="880681"/>
            <a:chOff x="0" y="5977319"/>
            <a:chExt cx="12192000" cy="880681"/>
          </a:xfrm>
        </p:grpSpPr>
        <p:sp>
          <p:nvSpPr>
            <p:cNvPr id="272" name="Google Shape;272;p119"/>
            <p:cNvSpPr/>
            <p:nvPr/>
          </p:nvSpPr>
          <p:spPr>
            <a:xfrm>
              <a:off x="0" y="6053302"/>
              <a:ext cx="12192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73" name="Google Shape;273;p119"/>
            <p:cNvPicPr preferRelativeResize="0"/>
            <p:nvPr/>
          </p:nvPicPr>
          <p:blipFill rotWithShape="1">
            <a:blip r:embed="rId2">
              <a:alphaModFix/>
            </a:blip>
            <a:srcRect l="26945" t="20139" b="14032"/>
            <a:stretch/>
          </p:blipFill>
          <p:spPr>
            <a:xfrm>
              <a:off x="7772400" y="5977319"/>
              <a:ext cx="4191000" cy="880681"/>
            </a:xfrm>
            <a:prstGeom prst="rect">
              <a:avLst/>
            </a:prstGeom>
            <a:noFill/>
            <a:ln>
              <a:noFill/>
            </a:ln>
          </p:spPr>
        </p:pic>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o-logo">
  <p:cSld name="no-logo">
    <p:spTree>
      <p:nvGrpSpPr>
        <p:cNvPr id="1" name="Shape 274"/>
        <p:cNvGrpSpPr/>
        <p:nvPr/>
      </p:nvGrpSpPr>
      <p:grpSpPr>
        <a:xfrm>
          <a:off x="0" y="0"/>
          <a:ext cx="0" cy="0"/>
          <a:chOff x="0" y="0"/>
          <a:chExt cx="0" cy="0"/>
        </a:xfrm>
      </p:grpSpPr>
      <p:sp>
        <p:nvSpPr>
          <p:cNvPr id="275" name="Google Shape;275;p120"/>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76" name="Google Shape;276;p120"/>
          <p:cNvSpPr txBox="1">
            <a:spLocks noGrp="1"/>
          </p:cNvSpPr>
          <p:nvPr>
            <p:ph type="body" idx="1"/>
          </p:nvPr>
        </p:nvSpPr>
        <p:spPr>
          <a:xfrm>
            <a:off x="609600" y="1371601"/>
            <a:ext cx="10972800" cy="45259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277" name="Google Shape;277;p120"/>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Comparison">
  <p:cSld name="1_Comparison">
    <p:bg>
      <p:bgPr>
        <a:solidFill>
          <a:schemeClr val="dk1"/>
        </a:solidFill>
        <a:effectLst/>
      </p:bgPr>
    </p:bg>
    <p:spTree>
      <p:nvGrpSpPr>
        <p:cNvPr id="1" name="Shape 278"/>
        <p:cNvGrpSpPr/>
        <p:nvPr/>
      </p:nvGrpSpPr>
      <p:grpSpPr>
        <a:xfrm>
          <a:off x="0" y="0"/>
          <a:ext cx="0" cy="0"/>
          <a:chOff x="0" y="0"/>
          <a:chExt cx="0" cy="0"/>
        </a:xfrm>
      </p:grpSpPr>
      <p:sp>
        <p:nvSpPr>
          <p:cNvPr id="279" name="Google Shape;279;p121"/>
          <p:cNvSpPr txBox="1">
            <a:spLocks noGrp="1"/>
          </p:cNvSpPr>
          <p:nvPr>
            <p:ph type="body" idx="1"/>
          </p:nvPr>
        </p:nvSpPr>
        <p:spPr>
          <a:xfrm>
            <a:off x="609601" y="1371600"/>
            <a:ext cx="5386916"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80" name="Google Shape;280;p121"/>
          <p:cNvSpPr txBox="1">
            <a:spLocks noGrp="1"/>
          </p:cNvSpPr>
          <p:nvPr>
            <p:ph type="body" idx="2"/>
          </p:nvPr>
        </p:nvSpPr>
        <p:spPr>
          <a:xfrm>
            <a:off x="609601" y="2011680"/>
            <a:ext cx="5386916"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Noto Sans Symbols"/>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81" name="Google Shape;281;p121"/>
          <p:cNvSpPr txBox="1">
            <a:spLocks noGrp="1"/>
          </p:cNvSpPr>
          <p:nvPr>
            <p:ph type="body" idx="3"/>
          </p:nvPr>
        </p:nvSpPr>
        <p:spPr>
          <a:xfrm>
            <a:off x="6193367" y="1371600"/>
            <a:ext cx="5389032"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82" name="Google Shape;282;p121"/>
          <p:cNvSpPr txBox="1">
            <a:spLocks noGrp="1"/>
          </p:cNvSpPr>
          <p:nvPr>
            <p:ph type="body" idx="4"/>
          </p:nvPr>
        </p:nvSpPr>
        <p:spPr>
          <a:xfrm>
            <a:off x="6193367" y="2011680"/>
            <a:ext cx="5389032"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Noto Sans Symbols"/>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83" name="Google Shape;283;p121"/>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cxnSp>
        <p:nvCxnSpPr>
          <p:cNvPr id="284" name="Google Shape;284;p121"/>
          <p:cNvCxnSpPr/>
          <p:nvPr/>
        </p:nvCxnSpPr>
        <p:spPr>
          <a:xfrm>
            <a:off x="609600" y="1143000"/>
            <a:ext cx="10972800" cy="0"/>
          </a:xfrm>
          <a:prstGeom prst="straightConnector1">
            <a:avLst/>
          </a:prstGeom>
          <a:noFill/>
          <a:ln w="63500" cap="sq" cmpd="sng">
            <a:solidFill>
              <a:srgbClr val="FDCF8A"/>
            </a:solidFill>
            <a:prstDash val="solid"/>
            <a:miter lim="8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2">
  <p:cSld name="1_Title and Content 2 2">
    <p:spTree>
      <p:nvGrpSpPr>
        <p:cNvPr id="1" name="Shape 285"/>
        <p:cNvGrpSpPr/>
        <p:nvPr/>
      </p:nvGrpSpPr>
      <p:grpSpPr>
        <a:xfrm>
          <a:off x="0" y="0"/>
          <a:ext cx="0" cy="0"/>
          <a:chOff x="0" y="0"/>
          <a:chExt cx="0" cy="0"/>
        </a:xfrm>
      </p:grpSpPr>
      <p:sp>
        <p:nvSpPr>
          <p:cNvPr id="286" name="Google Shape;286;p122"/>
          <p:cNvSpPr txBox="1">
            <a:spLocks noGrp="1"/>
          </p:cNvSpPr>
          <p:nvPr>
            <p:ph type="title"/>
          </p:nvPr>
        </p:nvSpPr>
        <p:spPr>
          <a:xfrm>
            <a:off x="609600" y="233695"/>
            <a:ext cx="109728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87" name="Google Shape;287;p122"/>
          <p:cNvSpPr txBox="1">
            <a:spLocks noGrp="1"/>
          </p:cNvSpPr>
          <p:nvPr>
            <p:ph type="body" idx="1"/>
          </p:nvPr>
        </p:nvSpPr>
        <p:spPr>
          <a:xfrm>
            <a:off x="609600" y="1828800"/>
            <a:ext cx="5385816" cy="402336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28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288" name="Google Shape;288;p122"/>
          <p:cNvCxnSpPr/>
          <p:nvPr/>
        </p:nvCxnSpPr>
        <p:spPr>
          <a:xfrm>
            <a:off x="609600" y="1673351"/>
            <a:ext cx="10972800" cy="0"/>
          </a:xfrm>
          <a:prstGeom prst="straightConnector1">
            <a:avLst/>
          </a:prstGeom>
          <a:noFill/>
          <a:ln w="63500" cap="sq" cmpd="sng">
            <a:solidFill>
              <a:schemeClr val="accent2"/>
            </a:solidFill>
            <a:prstDash val="solid"/>
            <a:miter lim="8000"/>
            <a:headEnd type="none" w="sm" len="sm"/>
            <a:tailEnd type="none" w="sm" len="sm"/>
          </a:ln>
        </p:spPr>
      </p:cxnSp>
      <p:sp>
        <p:nvSpPr>
          <p:cNvPr id="289" name="Google Shape;289;p122"/>
          <p:cNvSpPr txBox="1">
            <a:spLocks noGrp="1"/>
          </p:cNvSpPr>
          <p:nvPr>
            <p:ph type="body" idx="2"/>
          </p:nvPr>
        </p:nvSpPr>
        <p:spPr>
          <a:xfrm>
            <a:off x="6196584" y="1811594"/>
            <a:ext cx="5385816" cy="402336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28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resenters">
  <p:cSld name="presenters">
    <p:spTree>
      <p:nvGrpSpPr>
        <p:cNvPr id="1" name="Shape 290"/>
        <p:cNvGrpSpPr/>
        <p:nvPr/>
      </p:nvGrpSpPr>
      <p:grpSpPr>
        <a:xfrm>
          <a:off x="0" y="0"/>
          <a:ext cx="0" cy="0"/>
          <a:chOff x="0" y="0"/>
          <a:chExt cx="0" cy="0"/>
        </a:xfrm>
      </p:grpSpPr>
      <p:sp>
        <p:nvSpPr>
          <p:cNvPr id="291" name="Google Shape;291;p123"/>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cxnSp>
        <p:nvCxnSpPr>
          <p:cNvPr id="292" name="Google Shape;292;p123"/>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
        <p:nvSpPr>
          <p:cNvPr id="293" name="Google Shape;293;p123"/>
          <p:cNvSpPr>
            <a:spLocks noGrp="1"/>
          </p:cNvSpPr>
          <p:nvPr>
            <p:ph type="pic" idx="2"/>
          </p:nvPr>
        </p:nvSpPr>
        <p:spPr>
          <a:xfrm>
            <a:off x="6096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4" name="Google Shape;294;p123"/>
          <p:cNvSpPr txBox="1">
            <a:spLocks noGrp="1"/>
          </p:cNvSpPr>
          <p:nvPr>
            <p:ph type="body" idx="1"/>
          </p:nvPr>
        </p:nvSpPr>
        <p:spPr>
          <a:xfrm>
            <a:off x="6096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295" name="Google Shape;295;p123"/>
          <p:cNvSpPr>
            <a:spLocks noGrp="1"/>
          </p:cNvSpPr>
          <p:nvPr>
            <p:ph type="pic" idx="3"/>
          </p:nvPr>
        </p:nvSpPr>
        <p:spPr>
          <a:xfrm>
            <a:off x="45720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123"/>
          <p:cNvSpPr txBox="1">
            <a:spLocks noGrp="1"/>
          </p:cNvSpPr>
          <p:nvPr>
            <p:ph type="body" idx="4"/>
          </p:nvPr>
        </p:nvSpPr>
        <p:spPr>
          <a:xfrm>
            <a:off x="45720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297" name="Google Shape;297;p123"/>
          <p:cNvSpPr>
            <a:spLocks noGrp="1"/>
          </p:cNvSpPr>
          <p:nvPr>
            <p:ph type="pic" idx="5"/>
          </p:nvPr>
        </p:nvSpPr>
        <p:spPr>
          <a:xfrm>
            <a:off x="85344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8" name="Google Shape;298;p123"/>
          <p:cNvSpPr txBox="1">
            <a:spLocks noGrp="1"/>
          </p:cNvSpPr>
          <p:nvPr>
            <p:ph type="body" idx="6"/>
          </p:nvPr>
        </p:nvSpPr>
        <p:spPr>
          <a:xfrm>
            <a:off x="85344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9"/>
        <p:cNvGrpSpPr/>
        <p:nvPr/>
      </p:nvGrpSpPr>
      <p:grpSpPr>
        <a:xfrm>
          <a:off x="0" y="0"/>
          <a:ext cx="0" cy="0"/>
          <a:chOff x="0" y="0"/>
          <a:chExt cx="0" cy="0"/>
        </a:xfrm>
      </p:grpSpPr>
      <p:sp>
        <p:nvSpPr>
          <p:cNvPr id="300" name="Google Shape;300;p124"/>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01" name="Google Shape;301;p124"/>
          <p:cNvSpPr txBox="1">
            <a:spLocks noGrp="1"/>
          </p:cNvSpPr>
          <p:nvPr>
            <p:ph type="body" idx="1"/>
          </p:nvPr>
        </p:nvSpPr>
        <p:spPr>
          <a:xfrm>
            <a:off x="609601" y="1371600"/>
            <a:ext cx="5386916"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2" name="Google Shape;302;p124"/>
          <p:cNvSpPr txBox="1">
            <a:spLocks noGrp="1"/>
          </p:cNvSpPr>
          <p:nvPr>
            <p:ph type="body" idx="2"/>
          </p:nvPr>
        </p:nvSpPr>
        <p:spPr>
          <a:xfrm>
            <a:off x="609601" y="2011680"/>
            <a:ext cx="5386916"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03" name="Google Shape;303;p124"/>
          <p:cNvSpPr txBox="1">
            <a:spLocks noGrp="1"/>
          </p:cNvSpPr>
          <p:nvPr>
            <p:ph type="body" idx="3"/>
          </p:nvPr>
        </p:nvSpPr>
        <p:spPr>
          <a:xfrm>
            <a:off x="6193367" y="1371600"/>
            <a:ext cx="5389032"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4" name="Google Shape;304;p124"/>
          <p:cNvSpPr txBox="1">
            <a:spLocks noGrp="1"/>
          </p:cNvSpPr>
          <p:nvPr>
            <p:ph type="body" idx="4"/>
          </p:nvPr>
        </p:nvSpPr>
        <p:spPr>
          <a:xfrm>
            <a:off x="6193367" y="2011680"/>
            <a:ext cx="5389032"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cxnSp>
        <p:nvCxnSpPr>
          <p:cNvPr id="305" name="Google Shape;305;p124"/>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grpSp>
        <p:nvGrpSpPr>
          <p:cNvPr id="306" name="Google Shape;306;p124"/>
          <p:cNvGrpSpPr/>
          <p:nvPr/>
        </p:nvGrpSpPr>
        <p:grpSpPr>
          <a:xfrm>
            <a:off x="0" y="5977319"/>
            <a:ext cx="12192000" cy="880681"/>
            <a:chOff x="0" y="5977319"/>
            <a:chExt cx="12192000" cy="880681"/>
          </a:xfrm>
        </p:grpSpPr>
        <p:sp>
          <p:nvSpPr>
            <p:cNvPr id="307" name="Google Shape;307;p124"/>
            <p:cNvSpPr/>
            <p:nvPr/>
          </p:nvSpPr>
          <p:spPr>
            <a:xfrm>
              <a:off x="0" y="6053302"/>
              <a:ext cx="12192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8" name="Google Shape;308;p124"/>
            <p:cNvPicPr preferRelativeResize="0"/>
            <p:nvPr/>
          </p:nvPicPr>
          <p:blipFill rotWithShape="1">
            <a:blip r:embed="rId2">
              <a:alphaModFix/>
            </a:blip>
            <a:srcRect l="26945" t="20139" b="14032"/>
            <a:stretch/>
          </p:blipFill>
          <p:spPr>
            <a:xfrm>
              <a:off x="7772400" y="5977319"/>
              <a:ext cx="4191000" cy="880681"/>
            </a:xfrm>
            <a:prstGeom prst="rect">
              <a:avLst/>
            </a:prstGeom>
            <a:noFill/>
            <a:ln>
              <a:noFill/>
            </a:ln>
          </p:spPr>
        </p:pic>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Comparison-nologo">
  <p:cSld name="2_Comparison-nologo">
    <p:spTree>
      <p:nvGrpSpPr>
        <p:cNvPr id="1" name="Shape 309"/>
        <p:cNvGrpSpPr/>
        <p:nvPr/>
      </p:nvGrpSpPr>
      <p:grpSpPr>
        <a:xfrm>
          <a:off x="0" y="0"/>
          <a:ext cx="0" cy="0"/>
          <a:chOff x="0" y="0"/>
          <a:chExt cx="0" cy="0"/>
        </a:xfrm>
      </p:grpSpPr>
      <p:sp>
        <p:nvSpPr>
          <p:cNvPr id="310" name="Google Shape;310;p125"/>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11" name="Google Shape;311;p125"/>
          <p:cNvSpPr txBox="1">
            <a:spLocks noGrp="1"/>
          </p:cNvSpPr>
          <p:nvPr>
            <p:ph type="body" idx="1"/>
          </p:nvPr>
        </p:nvSpPr>
        <p:spPr>
          <a:xfrm>
            <a:off x="609601" y="1371600"/>
            <a:ext cx="5386916"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12" name="Google Shape;312;p125"/>
          <p:cNvSpPr txBox="1">
            <a:spLocks noGrp="1"/>
          </p:cNvSpPr>
          <p:nvPr>
            <p:ph type="body" idx="2"/>
          </p:nvPr>
        </p:nvSpPr>
        <p:spPr>
          <a:xfrm>
            <a:off x="609601" y="2011680"/>
            <a:ext cx="5386916" cy="438912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13" name="Google Shape;313;p125"/>
          <p:cNvSpPr txBox="1">
            <a:spLocks noGrp="1"/>
          </p:cNvSpPr>
          <p:nvPr>
            <p:ph type="body" idx="3"/>
          </p:nvPr>
        </p:nvSpPr>
        <p:spPr>
          <a:xfrm>
            <a:off x="6193367" y="1371600"/>
            <a:ext cx="5389032"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14" name="Google Shape;314;p125"/>
          <p:cNvSpPr txBox="1">
            <a:spLocks noGrp="1"/>
          </p:cNvSpPr>
          <p:nvPr>
            <p:ph type="body" idx="4"/>
          </p:nvPr>
        </p:nvSpPr>
        <p:spPr>
          <a:xfrm>
            <a:off x="6193367" y="2011680"/>
            <a:ext cx="5389032" cy="438912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cxnSp>
        <p:nvCxnSpPr>
          <p:cNvPr id="315" name="Google Shape;315;p125"/>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presenters">
  <p:cSld name="1_presenters">
    <p:spTree>
      <p:nvGrpSpPr>
        <p:cNvPr id="1" name="Shape 316"/>
        <p:cNvGrpSpPr/>
        <p:nvPr/>
      </p:nvGrpSpPr>
      <p:grpSpPr>
        <a:xfrm>
          <a:off x="0" y="0"/>
          <a:ext cx="0" cy="0"/>
          <a:chOff x="0" y="0"/>
          <a:chExt cx="0" cy="0"/>
        </a:xfrm>
      </p:grpSpPr>
      <p:sp>
        <p:nvSpPr>
          <p:cNvPr id="317" name="Google Shape;317;p126"/>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cxnSp>
        <p:nvCxnSpPr>
          <p:cNvPr id="318" name="Google Shape;318;p126"/>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
        <p:nvSpPr>
          <p:cNvPr id="319" name="Google Shape;319;p126"/>
          <p:cNvSpPr>
            <a:spLocks noGrp="1"/>
          </p:cNvSpPr>
          <p:nvPr>
            <p:ph type="pic" idx="2"/>
          </p:nvPr>
        </p:nvSpPr>
        <p:spPr>
          <a:xfrm>
            <a:off x="6096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0" name="Google Shape;320;p126"/>
          <p:cNvSpPr txBox="1">
            <a:spLocks noGrp="1"/>
          </p:cNvSpPr>
          <p:nvPr>
            <p:ph type="body" idx="1"/>
          </p:nvPr>
        </p:nvSpPr>
        <p:spPr>
          <a:xfrm>
            <a:off x="6096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321" name="Google Shape;321;p126"/>
          <p:cNvSpPr>
            <a:spLocks noGrp="1"/>
          </p:cNvSpPr>
          <p:nvPr>
            <p:ph type="pic" idx="3"/>
          </p:nvPr>
        </p:nvSpPr>
        <p:spPr>
          <a:xfrm>
            <a:off x="45720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Google Shape;322;p126"/>
          <p:cNvSpPr txBox="1">
            <a:spLocks noGrp="1"/>
          </p:cNvSpPr>
          <p:nvPr>
            <p:ph type="body" idx="4"/>
          </p:nvPr>
        </p:nvSpPr>
        <p:spPr>
          <a:xfrm>
            <a:off x="45720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323" name="Google Shape;323;p126"/>
          <p:cNvSpPr>
            <a:spLocks noGrp="1"/>
          </p:cNvSpPr>
          <p:nvPr>
            <p:ph type="pic" idx="5"/>
          </p:nvPr>
        </p:nvSpPr>
        <p:spPr>
          <a:xfrm>
            <a:off x="85344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126"/>
          <p:cNvSpPr txBox="1">
            <a:spLocks noGrp="1"/>
          </p:cNvSpPr>
          <p:nvPr>
            <p:ph type="body" idx="6"/>
          </p:nvPr>
        </p:nvSpPr>
        <p:spPr>
          <a:xfrm>
            <a:off x="85344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8"/>
        <p:cNvGrpSpPr/>
        <p:nvPr/>
      </p:nvGrpSpPr>
      <p:grpSpPr>
        <a:xfrm>
          <a:off x="0" y="0"/>
          <a:ext cx="0" cy="0"/>
          <a:chOff x="0" y="0"/>
          <a:chExt cx="0" cy="0"/>
        </a:xfrm>
      </p:grpSpPr>
      <p:sp>
        <p:nvSpPr>
          <p:cNvPr id="329" name="Google Shape;329;p94"/>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30" name="Google Shape;330;p94"/>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331" name="Google Shape;331;p94"/>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
        <p:nvSpPr>
          <p:cNvPr id="332" name="Google Shape;332;p94"/>
          <p:cNvSpPr/>
          <p:nvPr/>
        </p:nvSpPr>
        <p:spPr>
          <a:xfrm>
            <a:off x="0" y="6053302"/>
            <a:ext cx="12192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33" name="Google Shape;333;p94"/>
          <p:cNvPicPr preferRelativeResize="0"/>
          <p:nvPr/>
        </p:nvPicPr>
        <p:blipFill rotWithShape="1">
          <a:blip r:embed="rId2">
            <a:alphaModFix/>
          </a:blip>
          <a:srcRect l="26945" t="20139" b="14033"/>
          <a:stretch/>
        </p:blipFill>
        <p:spPr>
          <a:xfrm>
            <a:off x="7772400" y="5977319"/>
            <a:ext cx="4191000" cy="880681"/>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4"/>
        <p:cNvGrpSpPr/>
        <p:nvPr/>
      </p:nvGrpSpPr>
      <p:grpSpPr>
        <a:xfrm>
          <a:off x="0" y="0"/>
          <a:ext cx="0" cy="0"/>
          <a:chOff x="0" y="0"/>
          <a:chExt cx="0" cy="0"/>
        </a:xfrm>
      </p:grpSpPr>
      <p:sp>
        <p:nvSpPr>
          <p:cNvPr id="335" name="Google Shape;335;p139"/>
          <p:cNvSpPr/>
          <p:nvPr/>
        </p:nvSpPr>
        <p:spPr>
          <a:xfrm>
            <a:off x="0" y="5562601"/>
            <a:ext cx="12192000" cy="99059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6" name="Google Shape;336;p139"/>
          <p:cNvSpPr txBox="1">
            <a:spLocks noGrp="1"/>
          </p:cNvSpPr>
          <p:nvPr>
            <p:ph type="ctrTitle"/>
          </p:nvPr>
        </p:nvSpPr>
        <p:spPr>
          <a:xfrm>
            <a:off x="914400" y="609600"/>
            <a:ext cx="10363200" cy="147002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37" name="Google Shape;337;p139"/>
          <p:cNvSpPr txBox="1">
            <a:spLocks noGrp="1"/>
          </p:cNvSpPr>
          <p:nvPr>
            <p:ph type="subTitle" idx="1"/>
          </p:nvPr>
        </p:nvSpPr>
        <p:spPr>
          <a:xfrm>
            <a:off x="914400" y="2263140"/>
            <a:ext cx="10363200" cy="70866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chemeClr val="accent2"/>
              </a:buClr>
              <a:buSzPts val="2400"/>
              <a:buFont typeface="Noto Sans Symbols"/>
              <a:buNone/>
              <a:defRPr sz="2400" b="0" i="0" u="none" strike="noStrike" cap="none">
                <a:solidFill>
                  <a:schemeClr val="dk1"/>
                </a:solidFill>
                <a:latin typeface="Calibri"/>
                <a:ea typeface="Calibri"/>
                <a:cs typeface="Calibri"/>
                <a:sym typeface="Calibri"/>
              </a:defRPr>
            </a:lvl1pPr>
            <a:lvl2pPr marR="0" lvl="1" algn="ctr">
              <a:lnSpc>
                <a:spcPct val="100000"/>
              </a:lnSpc>
              <a:spcBef>
                <a:spcPts val="560"/>
              </a:spcBef>
              <a:spcAft>
                <a:spcPts val="0"/>
              </a:spcAft>
              <a:buClr>
                <a:schemeClr val="accent1"/>
              </a:buClr>
              <a:buSzPts val="2800"/>
              <a:buFont typeface="Arial"/>
              <a:buNone/>
              <a:defRPr sz="2800" b="0" i="0" u="none" strike="noStrike" cap="none">
                <a:solidFill>
                  <a:srgbClr val="98999A"/>
                </a:solidFill>
                <a:latin typeface="Calibri"/>
                <a:ea typeface="Calibri"/>
                <a:cs typeface="Calibri"/>
                <a:sym typeface="Calibri"/>
              </a:defRPr>
            </a:lvl2pPr>
            <a:lvl3pPr marR="0" lvl="2" algn="ctr">
              <a:lnSpc>
                <a:spcPct val="100000"/>
              </a:lnSpc>
              <a:spcBef>
                <a:spcPts val="480"/>
              </a:spcBef>
              <a:spcAft>
                <a:spcPts val="0"/>
              </a:spcAft>
              <a:buClr>
                <a:schemeClr val="accent5"/>
              </a:buClr>
              <a:buSzPts val="2400"/>
              <a:buFont typeface="Noto Sans Symbols"/>
              <a:buNone/>
              <a:defRPr sz="2400" b="0" i="0" u="none" strike="noStrike" cap="none">
                <a:solidFill>
                  <a:srgbClr val="98999A"/>
                </a:solidFill>
                <a:latin typeface="Calibri"/>
                <a:ea typeface="Calibri"/>
                <a:cs typeface="Calibri"/>
                <a:sym typeface="Calibri"/>
              </a:defRPr>
            </a:lvl3pPr>
            <a:lvl4pPr marR="0" lvl="3" algn="ctr">
              <a:lnSpc>
                <a:spcPct val="100000"/>
              </a:lnSpc>
              <a:spcBef>
                <a:spcPts val="400"/>
              </a:spcBef>
              <a:spcAft>
                <a:spcPts val="0"/>
              </a:spcAft>
              <a:buClr>
                <a:srgbClr val="F7A4A7"/>
              </a:buClr>
              <a:buSzPts val="2000"/>
              <a:buFont typeface="Arial"/>
              <a:buNone/>
              <a:defRPr sz="2000" b="0" i="0" u="none" strike="noStrike" cap="none">
                <a:solidFill>
                  <a:srgbClr val="98999A"/>
                </a:solidFill>
                <a:latin typeface="Calibri"/>
                <a:ea typeface="Calibri"/>
                <a:cs typeface="Calibri"/>
                <a:sym typeface="Calibri"/>
              </a:defRPr>
            </a:lvl4pPr>
            <a:lvl5pPr marR="0" lvl="4" algn="ctr">
              <a:lnSpc>
                <a:spcPct val="100000"/>
              </a:lnSpc>
              <a:spcBef>
                <a:spcPts val="400"/>
              </a:spcBef>
              <a:spcAft>
                <a:spcPts val="0"/>
              </a:spcAft>
              <a:buClr>
                <a:srgbClr val="DCDDDD"/>
              </a:buClr>
              <a:buSzPts val="2000"/>
              <a:buFont typeface="Noto Sans Symbols"/>
              <a:buNone/>
              <a:defRPr sz="2000" b="0" i="0" u="none" strike="noStrike" cap="none">
                <a:solidFill>
                  <a:srgbClr val="98999A"/>
                </a:solidFill>
                <a:latin typeface="Calibri"/>
                <a:ea typeface="Calibri"/>
                <a:cs typeface="Calibri"/>
                <a:sym typeface="Calibri"/>
              </a:defRPr>
            </a:lvl5pPr>
            <a:lvl6pPr marR="0" lvl="5"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6pPr>
            <a:lvl7pPr marR="0" lvl="6"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7pPr>
            <a:lvl8pPr marR="0" lvl="7"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8pPr>
            <a:lvl9pPr marR="0" lvl="8"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9pPr>
          </a:lstStyle>
          <a:p>
            <a:endParaRPr/>
          </a:p>
        </p:txBody>
      </p:sp>
      <p:pic>
        <p:nvPicPr>
          <p:cNvPr id="338" name="Google Shape;338;p139"/>
          <p:cNvPicPr preferRelativeResize="0"/>
          <p:nvPr/>
        </p:nvPicPr>
        <p:blipFill rotWithShape="1">
          <a:blip r:embed="rId2">
            <a:alphaModFix/>
          </a:blip>
          <a:srcRect/>
          <a:stretch/>
        </p:blipFill>
        <p:spPr>
          <a:xfrm>
            <a:off x="609601" y="5388961"/>
            <a:ext cx="5736799" cy="1337881"/>
          </a:xfrm>
          <a:prstGeom prst="rect">
            <a:avLst/>
          </a:prstGeom>
          <a:noFill/>
          <a:ln>
            <a:noFill/>
          </a:ln>
        </p:spPr>
      </p:pic>
      <p:pic>
        <p:nvPicPr>
          <p:cNvPr id="339" name="Google Shape;339;p139"/>
          <p:cNvPicPr preferRelativeResize="0"/>
          <p:nvPr/>
        </p:nvPicPr>
        <p:blipFill rotWithShape="1">
          <a:blip r:embed="rId3">
            <a:alphaModFix/>
          </a:blip>
          <a:srcRect/>
          <a:stretch/>
        </p:blipFill>
        <p:spPr>
          <a:xfrm>
            <a:off x="10191887" y="5694907"/>
            <a:ext cx="1085713" cy="72598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40"/>
        <p:cNvGrpSpPr/>
        <p:nvPr/>
      </p:nvGrpSpPr>
      <p:grpSpPr>
        <a:xfrm>
          <a:off x="0" y="0"/>
          <a:ext cx="0" cy="0"/>
          <a:chOff x="0" y="0"/>
          <a:chExt cx="0" cy="0"/>
        </a:xfrm>
      </p:grpSpPr>
      <p:sp>
        <p:nvSpPr>
          <p:cNvPr id="341" name="Google Shape;341;p140"/>
          <p:cNvSpPr txBox="1">
            <a:spLocks noGrp="1"/>
          </p:cNvSpPr>
          <p:nvPr>
            <p:ph type="title"/>
          </p:nvPr>
        </p:nvSpPr>
        <p:spPr>
          <a:xfrm>
            <a:off x="963083" y="762001"/>
            <a:ext cx="103632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6600"/>
              <a:buFont typeface="Calibri"/>
              <a:buNone/>
              <a:defRPr sz="6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pic>
        <p:nvPicPr>
          <p:cNvPr id="342" name="Google Shape;342;p140"/>
          <p:cNvPicPr preferRelativeResize="0"/>
          <p:nvPr/>
        </p:nvPicPr>
        <p:blipFill rotWithShape="1">
          <a:blip r:embed="rId2">
            <a:alphaModFix/>
          </a:blip>
          <a:srcRect l="1" r="33626" b="27611"/>
          <a:stretch/>
        </p:blipFill>
        <p:spPr>
          <a:xfrm>
            <a:off x="7078380" y="1901253"/>
            <a:ext cx="5113620" cy="495299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no-logo">
  <p:cSld name="no-logo">
    <p:spTree>
      <p:nvGrpSpPr>
        <p:cNvPr id="1" name="Shape 343"/>
        <p:cNvGrpSpPr/>
        <p:nvPr/>
      </p:nvGrpSpPr>
      <p:grpSpPr>
        <a:xfrm>
          <a:off x="0" y="0"/>
          <a:ext cx="0" cy="0"/>
          <a:chOff x="0" y="0"/>
          <a:chExt cx="0" cy="0"/>
        </a:xfrm>
      </p:grpSpPr>
      <p:sp>
        <p:nvSpPr>
          <p:cNvPr id="344" name="Google Shape;344;p141"/>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45" name="Google Shape;345;p141"/>
          <p:cNvSpPr txBox="1">
            <a:spLocks noGrp="1"/>
          </p:cNvSpPr>
          <p:nvPr>
            <p:ph type="body" idx="1"/>
          </p:nvPr>
        </p:nvSpPr>
        <p:spPr>
          <a:xfrm>
            <a:off x="609600" y="1371601"/>
            <a:ext cx="10972800" cy="45259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346" name="Google Shape;346;p141"/>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Comparison">
  <p:cSld name="1_Comparison">
    <p:bg>
      <p:bgPr>
        <a:solidFill>
          <a:schemeClr val="dk1"/>
        </a:solidFill>
        <a:effectLst/>
      </p:bgPr>
    </p:bg>
    <p:spTree>
      <p:nvGrpSpPr>
        <p:cNvPr id="1" name="Shape 347"/>
        <p:cNvGrpSpPr/>
        <p:nvPr/>
      </p:nvGrpSpPr>
      <p:grpSpPr>
        <a:xfrm>
          <a:off x="0" y="0"/>
          <a:ext cx="0" cy="0"/>
          <a:chOff x="0" y="0"/>
          <a:chExt cx="0" cy="0"/>
        </a:xfrm>
      </p:grpSpPr>
      <p:sp>
        <p:nvSpPr>
          <p:cNvPr id="348" name="Google Shape;348;p142"/>
          <p:cNvSpPr txBox="1">
            <a:spLocks noGrp="1"/>
          </p:cNvSpPr>
          <p:nvPr>
            <p:ph type="body" idx="1"/>
          </p:nvPr>
        </p:nvSpPr>
        <p:spPr>
          <a:xfrm>
            <a:off x="609601" y="1371600"/>
            <a:ext cx="5386916"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49" name="Google Shape;349;p142"/>
          <p:cNvSpPr txBox="1">
            <a:spLocks noGrp="1"/>
          </p:cNvSpPr>
          <p:nvPr>
            <p:ph type="body" idx="2"/>
          </p:nvPr>
        </p:nvSpPr>
        <p:spPr>
          <a:xfrm>
            <a:off x="609601" y="2011680"/>
            <a:ext cx="5386916"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Noto Sans Symbols"/>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50" name="Google Shape;350;p142"/>
          <p:cNvSpPr txBox="1">
            <a:spLocks noGrp="1"/>
          </p:cNvSpPr>
          <p:nvPr>
            <p:ph type="body" idx="3"/>
          </p:nvPr>
        </p:nvSpPr>
        <p:spPr>
          <a:xfrm>
            <a:off x="6193367" y="1371600"/>
            <a:ext cx="5389032"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51" name="Google Shape;351;p142"/>
          <p:cNvSpPr txBox="1">
            <a:spLocks noGrp="1"/>
          </p:cNvSpPr>
          <p:nvPr>
            <p:ph type="body" idx="4"/>
          </p:nvPr>
        </p:nvSpPr>
        <p:spPr>
          <a:xfrm>
            <a:off x="6193367" y="2011680"/>
            <a:ext cx="5389032"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Noto Sans Symbols"/>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52" name="Google Shape;352;p142"/>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cxnSp>
        <p:nvCxnSpPr>
          <p:cNvPr id="353" name="Google Shape;353;p142"/>
          <p:cNvCxnSpPr/>
          <p:nvPr/>
        </p:nvCxnSpPr>
        <p:spPr>
          <a:xfrm>
            <a:off x="609600" y="1143000"/>
            <a:ext cx="10972800" cy="0"/>
          </a:xfrm>
          <a:prstGeom prst="straightConnector1">
            <a:avLst/>
          </a:prstGeom>
          <a:noFill/>
          <a:ln w="63500" cap="sq" cmpd="sng">
            <a:solidFill>
              <a:srgbClr val="FDCF8A"/>
            </a:solidFill>
            <a:prstDash val="solid"/>
            <a:miter lim="8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omparison">
  <p:cSld name="1_Comparison">
    <p:bg>
      <p:bgPr>
        <a:solidFill>
          <a:schemeClr val="dk1"/>
        </a:solidFill>
        <a:effectLst/>
      </p:bgPr>
    </p:bg>
    <p:spTree>
      <p:nvGrpSpPr>
        <p:cNvPr id="1" name="Shape 34"/>
        <p:cNvGrpSpPr/>
        <p:nvPr/>
      </p:nvGrpSpPr>
      <p:grpSpPr>
        <a:xfrm>
          <a:off x="0" y="0"/>
          <a:ext cx="0" cy="0"/>
          <a:chOff x="0" y="0"/>
          <a:chExt cx="0" cy="0"/>
        </a:xfrm>
      </p:grpSpPr>
      <p:sp>
        <p:nvSpPr>
          <p:cNvPr id="35" name="Google Shape;35;p97"/>
          <p:cNvSpPr txBox="1">
            <a:spLocks noGrp="1"/>
          </p:cNvSpPr>
          <p:nvPr>
            <p:ph type="body" idx="1"/>
          </p:nvPr>
        </p:nvSpPr>
        <p:spPr>
          <a:xfrm>
            <a:off x="609601" y="1371600"/>
            <a:ext cx="5386916"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6" name="Google Shape;36;p97"/>
          <p:cNvSpPr txBox="1">
            <a:spLocks noGrp="1"/>
          </p:cNvSpPr>
          <p:nvPr>
            <p:ph type="body" idx="2"/>
          </p:nvPr>
        </p:nvSpPr>
        <p:spPr>
          <a:xfrm>
            <a:off x="609601" y="2011680"/>
            <a:ext cx="5386916"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Noto Sans Symbols"/>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7" name="Google Shape;37;p97"/>
          <p:cNvSpPr txBox="1">
            <a:spLocks noGrp="1"/>
          </p:cNvSpPr>
          <p:nvPr>
            <p:ph type="body" idx="3"/>
          </p:nvPr>
        </p:nvSpPr>
        <p:spPr>
          <a:xfrm>
            <a:off x="6193367" y="1371600"/>
            <a:ext cx="5389032"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8" name="Google Shape;38;p97"/>
          <p:cNvSpPr txBox="1">
            <a:spLocks noGrp="1"/>
          </p:cNvSpPr>
          <p:nvPr>
            <p:ph type="body" idx="4"/>
          </p:nvPr>
        </p:nvSpPr>
        <p:spPr>
          <a:xfrm>
            <a:off x="6193367" y="2011680"/>
            <a:ext cx="5389032"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Noto Sans Symbols"/>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9" name="Google Shape;39;p97"/>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cxnSp>
        <p:nvCxnSpPr>
          <p:cNvPr id="40" name="Google Shape;40;p97"/>
          <p:cNvCxnSpPr/>
          <p:nvPr/>
        </p:nvCxnSpPr>
        <p:spPr>
          <a:xfrm>
            <a:off x="609600" y="1143000"/>
            <a:ext cx="10972800" cy="0"/>
          </a:xfrm>
          <a:prstGeom prst="straightConnector1">
            <a:avLst/>
          </a:prstGeom>
          <a:noFill/>
          <a:ln w="63500" cap="sq" cmpd="sng">
            <a:solidFill>
              <a:srgbClr val="FDCF8A"/>
            </a:solidFill>
            <a:prstDash val="solid"/>
            <a:miter lim="8000"/>
            <a:headEnd type="none" w="sm" len="sm"/>
            <a:tailEnd type="none" w="sm" len="sm"/>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354"/>
        <p:cNvGrpSpPr/>
        <p:nvPr/>
      </p:nvGrpSpPr>
      <p:grpSpPr>
        <a:xfrm>
          <a:off x="0" y="0"/>
          <a:ext cx="0" cy="0"/>
          <a:chOff x="0" y="0"/>
          <a:chExt cx="0" cy="0"/>
        </a:xfrm>
      </p:grpSpPr>
      <p:sp>
        <p:nvSpPr>
          <p:cNvPr id="355" name="Google Shape;355;p143"/>
          <p:cNvSpPr txBox="1">
            <a:spLocks noGrp="1"/>
          </p:cNvSpPr>
          <p:nvPr>
            <p:ph type="title"/>
          </p:nvPr>
        </p:nvSpPr>
        <p:spPr>
          <a:xfrm>
            <a:off x="609600" y="233695"/>
            <a:ext cx="109728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56" name="Google Shape;356;p143"/>
          <p:cNvSpPr txBox="1">
            <a:spLocks noGrp="1"/>
          </p:cNvSpPr>
          <p:nvPr>
            <p:ph type="body" idx="1"/>
          </p:nvPr>
        </p:nvSpPr>
        <p:spPr>
          <a:xfrm>
            <a:off x="609600" y="1828800"/>
            <a:ext cx="5385816" cy="402336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28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357" name="Google Shape;357;p143"/>
          <p:cNvCxnSpPr/>
          <p:nvPr/>
        </p:nvCxnSpPr>
        <p:spPr>
          <a:xfrm>
            <a:off x="609600" y="1673351"/>
            <a:ext cx="10972800" cy="0"/>
          </a:xfrm>
          <a:prstGeom prst="straightConnector1">
            <a:avLst/>
          </a:prstGeom>
          <a:noFill/>
          <a:ln w="63500" cap="sq" cmpd="sng">
            <a:solidFill>
              <a:schemeClr val="accent2"/>
            </a:solidFill>
            <a:prstDash val="solid"/>
            <a:miter lim="8000"/>
            <a:headEnd type="none" w="sm" len="sm"/>
            <a:tailEnd type="none" w="sm" len="sm"/>
          </a:ln>
        </p:spPr>
      </p:cxnSp>
      <p:sp>
        <p:nvSpPr>
          <p:cNvPr id="358" name="Google Shape;358;p143"/>
          <p:cNvSpPr txBox="1">
            <a:spLocks noGrp="1"/>
          </p:cNvSpPr>
          <p:nvPr>
            <p:ph type="body" idx="2"/>
          </p:nvPr>
        </p:nvSpPr>
        <p:spPr>
          <a:xfrm>
            <a:off x="6196584" y="1811594"/>
            <a:ext cx="5385816" cy="402336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28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resenters">
  <p:cSld name="presenters">
    <p:spTree>
      <p:nvGrpSpPr>
        <p:cNvPr id="1" name="Shape 359"/>
        <p:cNvGrpSpPr/>
        <p:nvPr/>
      </p:nvGrpSpPr>
      <p:grpSpPr>
        <a:xfrm>
          <a:off x="0" y="0"/>
          <a:ext cx="0" cy="0"/>
          <a:chOff x="0" y="0"/>
          <a:chExt cx="0" cy="0"/>
        </a:xfrm>
      </p:grpSpPr>
      <p:sp>
        <p:nvSpPr>
          <p:cNvPr id="360" name="Google Shape;360;p144"/>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cxnSp>
        <p:nvCxnSpPr>
          <p:cNvPr id="361" name="Google Shape;361;p144"/>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
        <p:nvSpPr>
          <p:cNvPr id="362" name="Google Shape;362;p144"/>
          <p:cNvSpPr>
            <a:spLocks noGrp="1"/>
          </p:cNvSpPr>
          <p:nvPr>
            <p:ph type="pic" idx="2"/>
          </p:nvPr>
        </p:nvSpPr>
        <p:spPr>
          <a:xfrm>
            <a:off x="6096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3" name="Google Shape;363;p144"/>
          <p:cNvSpPr txBox="1">
            <a:spLocks noGrp="1"/>
          </p:cNvSpPr>
          <p:nvPr>
            <p:ph type="body" idx="1"/>
          </p:nvPr>
        </p:nvSpPr>
        <p:spPr>
          <a:xfrm>
            <a:off x="6096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364" name="Google Shape;364;p144"/>
          <p:cNvSpPr>
            <a:spLocks noGrp="1"/>
          </p:cNvSpPr>
          <p:nvPr>
            <p:ph type="pic" idx="3"/>
          </p:nvPr>
        </p:nvSpPr>
        <p:spPr>
          <a:xfrm>
            <a:off x="45720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5" name="Google Shape;365;p144"/>
          <p:cNvSpPr txBox="1">
            <a:spLocks noGrp="1"/>
          </p:cNvSpPr>
          <p:nvPr>
            <p:ph type="body" idx="4"/>
          </p:nvPr>
        </p:nvSpPr>
        <p:spPr>
          <a:xfrm>
            <a:off x="45720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366" name="Google Shape;366;p144"/>
          <p:cNvSpPr>
            <a:spLocks noGrp="1"/>
          </p:cNvSpPr>
          <p:nvPr>
            <p:ph type="pic" idx="5"/>
          </p:nvPr>
        </p:nvSpPr>
        <p:spPr>
          <a:xfrm>
            <a:off x="85344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7" name="Google Shape;367;p144"/>
          <p:cNvSpPr txBox="1">
            <a:spLocks noGrp="1"/>
          </p:cNvSpPr>
          <p:nvPr>
            <p:ph type="body" idx="6"/>
          </p:nvPr>
        </p:nvSpPr>
        <p:spPr>
          <a:xfrm>
            <a:off x="85344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8"/>
        <p:cNvGrpSpPr/>
        <p:nvPr/>
      </p:nvGrpSpPr>
      <p:grpSpPr>
        <a:xfrm>
          <a:off x="0" y="0"/>
          <a:ext cx="0" cy="0"/>
          <a:chOff x="0" y="0"/>
          <a:chExt cx="0" cy="0"/>
        </a:xfrm>
      </p:grpSpPr>
      <p:sp>
        <p:nvSpPr>
          <p:cNvPr id="369" name="Google Shape;369;p145"/>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70" name="Google Shape;370;p145"/>
          <p:cNvSpPr txBox="1">
            <a:spLocks noGrp="1"/>
          </p:cNvSpPr>
          <p:nvPr>
            <p:ph type="body" idx="1"/>
          </p:nvPr>
        </p:nvSpPr>
        <p:spPr>
          <a:xfrm>
            <a:off x="609601" y="1371600"/>
            <a:ext cx="5386916"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1" name="Google Shape;371;p145"/>
          <p:cNvSpPr txBox="1">
            <a:spLocks noGrp="1"/>
          </p:cNvSpPr>
          <p:nvPr>
            <p:ph type="body" idx="2"/>
          </p:nvPr>
        </p:nvSpPr>
        <p:spPr>
          <a:xfrm>
            <a:off x="609601" y="2011680"/>
            <a:ext cx="5386916"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72" name="Google Shape;372;p145"/>
          <p:cNvSpPr txBox="1">
            <a:spLocks noGrp="1"/>
          </p:cNvSpPr>
          <p:nvPr>
            <p:ph type="body" idx="3"/>
          </p:nvPr>
        </p:nvSpPr>
        <p:spPr>
          <a:xfrm>
            <a:off x="6193367" y="1371600"/>
            <a:ext cx="5389032"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3" name="Google Shape;373;p145"/>
          <p:cNvSpPr txBox="1">
            <a:spLocks noGrp="1"/>
          </p:cNvSpPr>
          <p:nvPr>
            <p:ph type="body" idx="4"/>
          </p:nvPr>
        </p:nvSpPr>
        <p:spPr>
          <a:xfrm>
            <a:off x="6193367" y="2011680"/>
            <a:ext cx="5389032"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cxnSp>
        <p:nvCxnSpPr>
          <p:cNvPr id="374" name="Google Shape;374;p145"/>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grpSp>
        <p:nvGrpSpPr>
          <p:cNvPr id="375" name="Google Shape;375;p145"/>
          <p:cNvGrpSpPr/>
          <p:nvPr/>
        </p:nvGrpSpPr>
        <p:grpSpPr>
          <a:xfrm>
            <a:off x="0" y="5977319"/>
            <a:ext cx="12192000" cy="880681"/>
            <a:chOff x="0" y="5977319"/>
            <a:chExt cx="12192000" cy="880681"/>
          </a:xfrm>
        </p:grpSpPr>
        <p:sp>
          <p:nvSpPr>
            <p:cNvPr id="376" name="Google Shape;376;p145"/>
            <p:cNvSpPr/>
            <p:nvPr/>
          </p:nvSpPr>
          <p:spPr>
            <a:xfrm>
              <a:off x="0" y="6053302"/>
              <a:ext cx="12192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77" name="Google Shape;377;p145"/>
            <p:cNvPicPr preferRelativeResize="0"/>
            <p:nvPr/>
          </p:nvPicPr>
          <p:blipFill rotWithShape="1">
            <a:blip r:embed="rId2">
              <a:alphaModFix/>
            </a:blip>
            <a:srcRect l="26945" t="20139" b="14033"/>
            <a:stretch/>
          </p:blipFill>
          <p:spPr>
            <a:xfrm>
              <a:off x="7772400" y="5977319"/>
              <a:ext cx="4191000" cy="880681"/>
            </a:xfrm>
            <a:prstGeom prst="rect">
              <a:avLst/>
            </a:prstGeom>
            <a:noFill/>
            <a:ln>
              <a:noFill/>
            </a:ln>
          </p:spPr>
        </p:pic>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_Comparison-nologo">
  <p:cSld name="2_Comparison-nologo">
    <p:spTree>
      <p:nvGrpSpPr>
        <p:cNvPr id="1" name="Shape 378"/>
        <p:cNvGrpSpPr/>
        <p:nvPr/>
      </p:nvGrpSpPr>
      <p:grpSpPr>
        <a:xfrm>
          <a:off x="0" y="0"/>
          <a:ext cx="0" cy="0"/>
          <a:chOff x="0" y="0"/>
          <a:chExt cx="0" cy="0"/>
        </a:xfrm>
      </p:grpSpPr>
      <p:sp>
        <p:nvSpPr>
          <p:cNvPr id="379" name="Google Shape;379;p146"/>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80" name="Google Shape;380;p146"/>
          <p:cNvSpPr txBox="1">
            <a:spLocks noGrp="1"/>
          </p:cNvSpPr>
          <p:nvPr>
            <p:ph type="body" idx="1"/>
          </p:nvPr>
        </p:nvSpPr>
        <p:spPr>
          <a:xfrm>
            <a:off x="609601" y="1371600"/>
            <a:ext cx="5386916"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81" name="Google Shape;381;p146"/>
          <p:cNvSpPr txBox="1">
            <a:spLocks noGrp="1"/>
          </p:cNvSpPr>
          <p:nvPr>
            <p:ph type="body" idx="2"/>
          </p:nvPr>
        </p:nvSpPr>
        <p:spPr>
          <a:xfrm>
            <a:off x="609601" y="2011680"/>
            <a:ext cx="5386916" cy="438912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2" name="Google Shape;382;p146"/>
          <p:cNvSpPr txBox="1">
            <a:spLocks noGrp="1"/>
          </p:cNvSpPr>
          <p:nvPr>
            <p:ph type="body" idx="3"/>
          </p:nvPr>
        </p:nvSpPr>
        <p:spPr>
          <a:xfrm>
            <a:off x="6193367" y="1371600"/>
            <a:ext cx="5389032"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83" name="Google Shape;383;p146"/>
          <p:cNvSpPr txBox="1">
            <a:spLocks noGrp="1"/>
          </p:cNvSpPr>
          <p:nvPr>
            <p:ph type="body" idx="4"/>
          </p:nvPr>
        </p:nvSpPr>
        <p:spPr>
          <a:xfrm>
            <a:off x="6193367" y="2011680"/>
            <a:ext cx="5389032" cy="438912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cxnSp>
        <p:nvCxnSpPr>
          <p:cNvPr id="384" name="Google Shape;384;p146"/>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presenters">
  <p:cSld name="1_presenters">
    <p:spTree>
      <p:nvGrpSpPr>
        <p:cNvPr id="1" name="Shape 385"/>
        <p:cNvGrpSpPr/>
        <p:nvPr/>
      </p:nvGrpSpPr>
      <p:grpSpPr>
        <a:xfrm>
          <a:off x="0" y="0"/>
          <a:ext cx="0" cy="0"/>
          <a:chOff x="0" y="0"/>
          <a:chExt cx="0" cy="0"/>
        </a:xfrm>
      </p:grpSpPr>
      <p:sp>
        <p:nvSpPr>
          <p:cNvPr id="386" name="Google Shape;386;p147"/>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cxnSp>
        <p:nvCxnSpPr>
          <p:cNvPr id="387" name="Google Shape;387;p147"/>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
        <p:nvSpPr>
          <p:cNvPr id="388" name="Google Shape;388;p147"/>
          <p:cNvSpPr>
            <a:spLocks noGrp="1"/>
          </p:cNvSpPr>
          <p:nvPr>
            <p:ph type="pic" idx="2"/>
          </p:nvPr>
        </p:nvSpPr>
        <p:spPr>
          <a:xfrm>
            <a:off x="6096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9" name="Google Shape;389;p147"/>
          <p:cNvSpPr txBox="1">
            <a:spLocks noGrp="1"/>
          </p:cNvSpPr>
          <p:nvPr>
            <p:ph type="body" idx="1"/>
          </p:nvPr>
        </p:nvSpPr>
        <p:spPr>
          <a:xfrm>
            <a:off x="6096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390" name="Google Shape;390;p147"/>
          <p:cNvSpPr>
            <a:spLocks noGrp="1"/>
          </p:cNvSpPr>
          <p:nvPr>
            <p:ph type="pic" idx="3"/>
          </p:nvPr>
        </p:nvSpPr>
        <p:spPr>
          <a:xfrm>
            <a:off x="45720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1" name="Google Shape;391;p147"/>
          <p:cNvSpPr txBox="1">
            <a:spLocks noGrp="1"/>
          </p:cNvSpPr>
          <p:nvPr>
            <p:ph type="body" idx="4"/>
          </p:nvPr>
        </p:nvSpPr>
        <p:spPr>
          <a:xfrm>
            <a:off x="45720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392" name="Google Shape;392;p147"/>
          <p:cNvSpPr>
            <a:spLocks noGrp="1"/>
          </p:cNvSpPr>
          <p:nvPr>
            <p:ph type="pic" idx="5"/>
          </p:nvPr>
        </p:nvSpPr>
        <p:spPr>
          <a:xfrm>
            <a:off x="85344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3" name="Google Shape;393;p147"/>
          <p:cNvSpPr txBox="1">
            <a:spLocks noGrp="1"/>
          </p:cNvSpPr>
          <p:nvPr>
            <p:ph type="body" idx="6"/>
          </p:nvPr>
        </p:nvSpPr>
        <p:spPr>
          <a:xfrm>
            <a:off x="85344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2">
  <p:cSld name="Section Header2">
    <p:bg>
      <p:bgPr>
        <a:solidFill>
          <a:schemeClr val="accent2"/>
        </a:solidFill>
        <a:effectLst/>
      </p:bgPr>
    </p:bg>
    <p:spTree>
      <p:nvGrpSpPr>
        <p:cNvPr id="1" name="Shape 397"/>
        <p:cNvGrpSpPr/>
        <p:nvPr/>
      </p:nvGrpSpPr>
      <p:grpSpPr>
        <a:xfrm>
          <a:off x="0" y="0"/>
          <a:ext cx="0" cy="0"/>
          <a:chOff x="0" y="0"/>
          <a:chExt cx="0" cy="0"/>
        </a:xfrm>
      </p:grpSpPr>
      <p:sp>
        <p:nvSpPr>
          <p:cNvPr id="398" name="Google Shape;398;p96"/>
          <p:cNvSpPr txBox="1">
            <a:spLocks noGrp="1"/>
          </p:cNvSpPr>
          <p:nvPr>
            <p:ph type="title"/>
          </p:nvPr>
        </p:nvSpPr>
        <p:spPr>
          <a:xfrm>
            <a:off x="963083" y="762001"/>
            <a:ext cx="10363200" cy="5029199"/>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7200"/>
              <a:buFont typeface="Calibri"/>
              <a:buNone/>
              <a:defRPr sz="72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9"/>
        <p:cNvGrpSpPr/>
        <p:nvPr/>
      </p:nvGrpSpPr>
      <p:grpSpPr>
        <a:xfrm>
          <a:off x="0" y="0"/>
          <a:ext cx="0" cy="0"/>
          <a:chOff x="0" y="0"/>
          <a:chExt cx="0" cy="0"/>
        </a:xfrm>
      </p:grpSpPr>
      <p:sp>
        <p:nvSpPr>
          <p:cNvPr id="400" name="Google Shape;400;p127"/>
          <p:cNvSpPr/>
          <p:nvPr/>
        </p:nvSpPr>
        <p:spPr>
          <a:xfrm>
            <a:off x="0" y="5562601"/>
            <a:ext cx="12192000" cy="99059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1" name="Google Shape;401;p127"/>
          <p:cNvSpPr txBox="1">
            <a:spLocks noGrp="1"/>
          </p:cNvSpPr>
          <p:nvPr>
            <p:ph type="ctrTitle"/>
          </p:nvPr>
        </p:nvSpPr>
        <p:spPr>
          <a:xfrm>
            <a:off x="914400" y="609600"/>
            <a:ext cx="10363200" cy="147002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02" name="Google Shape;402;p127"/>
          <p:cNvSpPr txBox="1">
            <a:spLocks noGrp="1"/>
          </p:cNvSpPr>
          <p:nvPr>
            <p:ph type="subTitle" idx="1"/>
          </p:nvPr>
        </p:nvSpPr>
        <p:spPr>
          <a:xfrm>
            <a:off x="914400" y="2263140"/>
            <a:ext cx="10363200" cy="70866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chemeClr val="accent2"/>
              </a:buClr>
              <a:buSzPts val="2400"/>
              <a:buFont typeface="Noto Sans Symbols"/>
              <a:buNone/>
              <a:defRPr sz="2400" b="0" i="0" u="none" strike="noStrike" cap="none">
                <a:solidFill>
                  <a:schemeClr val="dk1"/>
                </a:solidFill>
                <a:latin typeface="Calibri"/>
                <a:ea typeface="Calibri"/>
                <a:cs typeface="Calibri"/>
                <a:sym typeface="Calibri"/>
              </a:defRPr>
            </a:lvl1pPr>
            <a:lvl2pPr marR="0" lvl="1" algn="ctr">
              <a:lnSpc>
                <a:spcPct val="100000"/>
              </a:lnSpc>
              <a:spcBef>
                <a:spcPts val="560"/>
              </a:spcBef>
              <a:spcAft>
                <a:spcPts val="0"/>
              </a:spcAft>
              <a:buClr>
                <a:schemeClr val="accent1"/>
              </a:buClr>
              <a:buSzPts val="2800"/>
              <a:buFont typeface="Arial"/>
              <a:buNone/>
              <a:defRPr sz="2800" b="0" i="0" u="none" strike="noStrike" cap="none">
                <a:solidFill>
                  <a:srgbClr val="98999A"/>
                </a:solidFill>
                <a:latin typeface="Calibri"/>
                <a:ea typeface="Calibri"/>
                <a:cs typeface="Calibri"/>
                <a:sym typeface="Calibri"/>
              </a:defRPr>
            </a:lvl2pPr>
            <a:lvl3pPr marR="0" lvl="2" algn="ctr">
              <a:lnSpc>
                <a:spcPct val="100000"/>
              </a:lnSpc>
              <a:spcBef>
                <a:spcPts val="480"/>
              </a:spcBef>
              <a:spcAft>
                <a:spcPts val="0"/>
              </a:spcAft>
              <a:buClr>
                <a:schemeClr val="accent5"/>
              </a:buClr>
              <a:buSzPts val="2400"/>
              <a:buFont typeface="Noto Sans Symbols"/>
              <a:buNone/>
              <a:defRPr sz="2400" b="0" i="0" u="none" strike="noStrike" cap="none">
                <a:solidFill>
                  <a:srgbClr val="98999A"/>
                </a:solidFill>
                <a:latin typeface="Calibri"/>
                <a:ea typeface="Calibri"/>
                <a:cs typeface="Calibri"/>
                <a:sym typeface="Calibri"/>
              </a:defRPr>
            </a:lvl3pPr>
            <a:lvl4pPr marR="0" lvl="3" algn="ctr">
              <a:lnSpc>
                <a:spcPct val="100000"/>
              </a:lnSpc>
              <a:spcBef>
                <a:spcPts val="400"/>
              </a:spcBef>
              <a:spcAft>
                <a:spcPts val="0"/>
              </a:spcAft>
              <a:buClr>
                <a:srgbClr val="F7A4A7"/>
              </a:buClr>
              <a:buSzPts val="2000"/>
              <a:buFont typeface="Arial"/>
              <a:buNone/>
              <a:defRPr sz="2000" b="0" i="0" u="none" strike="noStrike" cap="none">
                <a:solidFill>
                  <a:srgbClr val="98999A"/>
                </a:solidFill>
                <a:latin typeface="Calibri"/>
                <a:ea typeface="Calibri"/>
                <a:cs typeface="Calibri"/>
                <a:sym typeface="Calibri"/>
              </a:defRPr>
            </a:lvl4pPr>
            <a:lvl5pPr marR="0" lvl="4" algn="ctr">
              <a:lnSpc>
                <a:spcPct val="100000"/>
              </a:lnSpc>
              <a:spcBef>
                <a:spcPts val="400"/>
              </a:spcBef>
              <a:spcAft>
                <a:spcPts val="0"/>
              </a:spcAft>
              <a:buClr>
                <a:srgbClr val="DCDDDD"/>
              </a:buClr>
              <a:buSzPts val="2000"/>
              <a:buFont typeface="Noto Sans Symbols"/>
              <a:buNone/>
              <a:defRPr sz="2000" b="0" i="0" u="none" strike="noStrike" cap="none">
                <a:solidFill>
                  <a:srgbClr val="98999A"/>
                </a:solidFill>
                <a:latin typeface="Calibri"/>
                <a:ea typeface="Calibri"/>
                <a:cs typeface="Calibri"/>
                <a:sym typeface="Calibri"/>
              </a:defRPr>
            </a:lvl5pPr>
            <a:lvl6pPr marR="0" lvl="5"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6pPr>
            <a:lvl7pPr marR="0" lvl="6"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7pPr>
            <a:lvl8pPr marR="0" lvl="7"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8pPr>
            <a:lvl9pPr marR="0" lvl="8"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9pPr>
          </a:lstStyle>
          <a:p>
            <a:endParaRPr/>
          </a:p>
        </p:txBody>
      </p:sp>
      <p:pic>
        <p:nvPicPr>
          <p:cNvPr id="403" name="Google Shape;403;p127"/>
          <p:cNvPicPr preferRelativeResize="0"/>
          <p:nvPr/>
        </p:nvPicPr>
        <p:blipFill rotWithShape="1">
          <a:blip r:embed="rId2">
            <a:alphaModFix/>
          </a:blip>
          <a:srcRect/>
          <a:stretch/>
        </p:blipFill>
        <p:spPr>
          <a:xfrm>
            <a:off x="609601" y="5388961"/>
            <a:ext cx="7649065" cy="1337881"/>
          </a:xfrm>
          <a:prstGeom prst="rect">
            <a:avLst/>
          </a:prstGeom>
          <a:noFill/>
          <a:ln>
            <a:noFill/>
          </a:ln>
        </p:spPr>
      </p:pic>
      <p:pic>
        <p:nvPicPr>
          <p:cNvPr id="404" name="Google Shape;404;p127"/>
          <p:cNvPicPr preferRelativeResize="0"/>
          <p:nvPr/>
        </p:nvPicPr>
        <p:blipFill rotWithShape="1">
          <a:blip r:embed="rId3">
            <a:alphaModFix/>
          </a:blip>
          <a:srcRect/>
          <a:stretch/>
        </p:blipFill>
        <p:spPr>
          <a:xfrm>
            <a:off x="10359000" y="5827211"/>
            <a:ext cx="918601" cy="461377"/>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5"/>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06"/>
        <p:cNvGrpSpPr/>
        <p:nvPr/>
      </p:nvGrpSpPr>
      <p:grpSpPr>
        <a:xfrm>
          <a:off x="0" y="0"/>
          <a:ext cx="0" cy="0"/>
          <a:chOff x="0" y="0"/>
          <a:chExt cx="0" cy="0"/>
        </a:xfrm>
      </p:grpSpPr>
      <p:sp>
        <p:nvSpPr>
          <p:cNvPr id="407" name="Google Shape;407;p129"/>
          <p:cNvSpPr txBox="1">
            <a:spLocks noGrp="1"/>
          </p:cNvSpPr>
          <p:nvPr>
            <p:ph type="title"/>
          </p:nvPr>
        </p:nvSpPr>
        <p:spPr>
          <a:xfrm>
            <a:off x="963083" y="762001"/>
            <a:ext cx="103632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6600"/>
              <a:buFont typeface="Calibri"/>
              <a:buNone/>
              <a:defRPr sz="6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pic>
        <p:nvPicPr>
          <p:cNvPr id="408" name="Google Shape;408;p129"/>
          <p:cNvPicPr preferRelativeResize="0"/>
          <p:nvPr/>
        </p:nvPicPr>
        <p:blipFill rotWithShape="1">
          <a:blip r:embed="rId2">
            <a:alphaModFix/>
          </a:blip>
          <a:srcRect r="23806" b="52393"/>
          <a:stretch/>
        </p:blipFill>
        <p:spPr>
          <a:xfrm>
            <a:off x="5080001" y="3898900"/>
            <a:ext cx="7111999" cy="295910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Title and Content_yellow">
  <p:cSld name="1_Title and Content_yellow">
    <p:spTree>
      <p:nvGrpSpPr>
        <p:cNvPr id="1" name="Shape 409"/>
        <p:cNvGrpSpPr/>
        <p:nvPr/>
      </p:nvGrpSpPr>
      <p:grpSpPr>
        <a:xfrm>
          <a:off x="0" y="0"/>
          <a:ext cx="0" cy="0"/>
          <a:chOff x="0" y="0"/>
          <a:chExt cx="0" cy="0"/>
        </a:xfrm>
      </p:grpSpPr>
      <p:sp>
        <p:nvSpPr>
          <p:cNvPr id="410" name="Google Shape;410;p130"/>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1"/>
              </a:buClr>
              <a:buSzPts val="3600"/>
              <a:buFont typeface="Calibri"/>
              <a:buNone/>
              <a:defRPr sz="36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11" name="Google Shape;411;p130"/>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412" name="Google Shape;412;p130"/>
          <p:cNvCxnSpPr/>
          <p:nvPr/>
        </p:nvCxnSpPr>
        <p:spPr>
          <a:xfrm>
            <a:off x="609600" y="1143000"/>
            <a:ext cx="10972800" cy="0"/>
          </a:xfrm>
          <a:prstGeom prst="straightConnector1">
            <a:avLst/>
          </a:prstGeom>
          <a:noFill/>
          <a:ln w="63500" cap="sq" cmpd="sng">
            <a:solidFill>
              <a:schemeClr val="accent1"/>
            </a:solidFill>
            <a:prstDash val="solid"/>
            <a:miter lim="8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esenters">
  <p:cSld name="presenters">
    <p:spTree>
      <p:nvGrpSpPr>
        <p:cNvPr id="1" name="Shape 41"/>
        <p:cNvGrpSpPr/>
        <p:nvPr/>
      </p:nvGrpSpPr>
      <p:grpSpPr>
        <a:xfrm>
          <a:off x="0" y="0"/>
          <a:ext cx="0" cy="0"/>
          <a:chOff x="0" y="0"/>
          <a:chExt cx="0" cy="0"/>
        </a:xfrm>
      </p:grpSpPr>
      <p:sp>
        <p:nvSpPr>
          <p:cNvPr id="42" name="Google Shape;42;p98"/>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cxnSp>
        <p:nvCxnSpPr>
          <p:cNvPr id="43" name="Google Shape;43;p98"/>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
        <p:nvSpPr>
          <p:cNvPr id="44" name="Google Shape;44;p98"/>
          <p:cNvSpPr>
            <a:spLocks noGrp="1"/>
          </p:cNvSpPr>
          <p:nvPr>
            <p:ph type="pic" idx="2"/>
          </p:nvPr>
        </p:nvSpPr>
        <p:spPr>
          <a:xfrm>
            <a:off x="6096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 name="Google Shape;45;p98"/>
          <p:cNvSpPr txBox="1">
            <a:spLocks noGrp="1"/>
          </p:cNvSpPr>
          <p:nvPr>
            <p:ph type="body" idx="1"/>
          </p:nvPr>
        </p:nvSpPr>
        <p:spPr>
          <a:xfrm>
            <a:off x="6096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46" name="Google Shape;46;p98"/>
          <p:cNvSpPr>
            <a:spLocks noGrp="1"/>
          </p:cNvSpPr>
          <p:nvPr>
            <p:ph type="pic" idx="3"/>
          </p:nvPr>
        </p:nvSpPr>
        <p:spPr>
          <a:xfrm>
            <a:off x="45720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Google Shape;47;p98"/>
          <p:cNvSpPr txBox="1">
            <a:spLocks noGrp="1"/>
          </p:cNvSpPr>
          <p:nvPr>
            <p:ph type="body" idx="4"/>
          </p:nvPr>
        </p:nvSpPr>
        <p:spPr>
          <a:xfrm>
            <a:off x="45720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48" name="Google Shape;48;p98"/>
          <p:cNvSpPr>
            <a:spLocks noGrp="1"/>
          </p:cNvSpPr>
          <p:nvPr>
            <p:ph type="pic" idx="5"/>
          </p:nvPr>
        </p:nvSpPr>
        <p:spPr>
          <a:xfrm>
            <a:off x="85344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 name="Google Shape;49;p98"/>
          <p:cNvSpPr txBox="1">
            <a:spLocks noGrp="1"/>
          </p:cNvSpPr>
          <p:nvPr>
            <p:ph type="body" idx="6"/>
          </p:nvPr>
        </p:nvSpPr>
        <p:spPr>
          <a:xfrm>
            <a:off x="85344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_Title and Content_yellow">
  <p:cSld name="2_Title and Content_yellow">
    <p:spTree>
      <p:nvGrpSpPr>
        <p:cNvPr id="1" name="Shape 413"/>
        <p:cNvGrpSpPr/>
        <p:nvPr/>
      </p:nvGrpSpPr>
      <p:grpSpPr>
        <a:xfrm>
          <a:off x="0" y="0"/>
          <a:ext cx="0" cy="0"/>
          <a:chOff x="0" y="0"/>
          <a:chExt cx="0" cy="0"/>
        </a:xfrm>
      </p:grpSpPr>
      <p:sp>
        <p:nvSpPr>
          <p:cNvPr id="414" name="Google Shape;414;p131"/>
          <p:cNvSpPr txBox="1">
            <a:spLocks noGrp="1"/>
          </p:cNvSpPr>
          <p:nvPr>
            <p:ph type="title"/>
          </p:nvPr>
        </p:nvSpPr>
        <p:spPr>
          <a:xfrm>
            <a:off x="609600" y="274638"/>
            <a:ext cx="109728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1"/>
              </a:buClr>
              <a:buSzPts val="3600"/>
              <a:buFont typeface="Calibri"/>
              <a:buNone/>
              <a:defRPr sz="36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15" name="Google Shape;415;p131"/>
          <p:cNvSpPr txBox="1">
            <a:spLocks noGrp="1"/>
          </p:cNvSpPr>
          <p:nvPr>
            <p:ph type="body" idx="1"/>
          </p:nvPr>
        </p:nvSpPr>
        <p:spPr>
          <a:xfrm>
            <a:off x="609600" y="2057401"/>
            <a:ext cx="10972800" cy="40687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416" name="Google Shape;416;p131"/>
          <p:cNvCxnSpPr/>
          <p:nvPr/>
        </p:nvCxnSpPr>
        <p:spPr>
          <a:xfrm>
            <a:off x="609600" y="1673351"/>
            <a:ext cx="10972800" cy="0"/>
          </a:xfrm>
          <a:prstGeom prst="straightConnector1">
            <a:avLst/>
          </a:prstGeom>
          <a:noFill/>
          <a:ln w="63500" cap="sq" cmpd="sng">
            <a:solidFill>
              <a:schemeClr val="accent1"/>
            </a:solidFill>
            <a:prstDash val="solid"/>
            <a:miter lim="8000"/>
            <a:headEnd type="none" w="sm" len="sm"/>
            <a:tailEnd type="none" w="sm" len="sm"/>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wo Content_yellow" type="twoObj">
  <p:cSld name="TWO_OBJECTS">
    <p:spTree>
      <p:nvGrpSpPr>
        <p:cNvPr id="1" name="Shape 417"/>
        <p:cNvGrpSpPr/>
        <p:nvPr/>
      </p:nvGrpSpPr>
      <p:grpSpPr>
        <a:xfrm>
          <a:off x="0" y="0"/>
          <a:ext cx="0" cy="0"/>
          <a:chOff x="0" y="0"/>
          <a:chExt cx="0" cy="0"/>
        </a:xfrm>
      </p:grpSpPr>
      <p:sp>
        <p:nvSpPr>
          <p:cNvPr id="418" name="Google Shape;418;p132"/>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1"/>
              </a:buClr>
              <a:buSzPts val="3600"/>
              <a:buFont typeface="Calibri"/>
              <a:buNone/>
              <a:defRPr sz="36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19" name="Google Shape;419;p132"/>
          <p:cNvSpPr txBox="1">
            <a:spLocks noGrp="1"/>
          </p:cNvSpPr>
          <p:nvPr>
            <p:ph type="body" idx="1"/>
          </p:nvPr>
        </p:nvSpPr>
        <p:spPr>
          <a:xfrm>
            <a:off x="609601" y="1600201"/>
            <a:ext cx="53847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accent2"/>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rgbClr val="F7A4A7"/>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rgbClr val="DCDDDD"/>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0" name="Google Shape;420;p132"/>
          <p:cNvSpPr txBox="1">
            <a:spLocks noGrp="1"/>
          </p:cNvSpPr>
          <p:nvPr>
            <p:ph type="body" idx="2"/>
          </p:nvPr>
        </p:nvSpPr>
        <p:spPr>
          <a:xfrm>
            <a:off x="6197601" y="1600201"/>
            <a:ext cx="53847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accent2"/>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rgbClr val="F7A4A7"/>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rgbClr val="DCDDDD"/>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21" name="Google Shape;421;p132"/>
          <p:cNvCxnSpPr/>
          <p:nvPr/>
        </p:nvCxnSpPr>
        <p:spPr>
          <a:xfrm>
            <a:off x="609600" y="1143000"/>
            <a:ext cx="10972800" cy="0"/>
          </a:xfrm>
          <a:prstGeom prst="straightConnector1">
            <a:avLst/>
          </a:prstGeom>
          <a:noFill/>
          <a:ln w="63500" cap="sq" cmpd="sng">
            <a:solidFill>
              <a:schemeClr val="accent1"/>
            </a:solidFill>
            <a:prstDash val="solid"/>
            <a:miter lim="8000"/>
            <a:headEnd type="none" w="sm" len="sm"/>
            <a:tailEnd type="none" w="sm" len="sm"/>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_Title and Content_navy">
  <p:cSld name="3_Title and Content_navy">
    <p:bg>
      <p:bgPr>
        <a:solidFill>
          <a:schemeClr val="dk1"/>
        </a:solidFill>
        <a:effectLst/>
      </p:bgPr>
    </p:bg>
    <p:spTree>
      <p:nvGrpSpPr>
        <p:cNvPr id="1" name="Shape 422"/>
        <p:cNvGrpSpPr/>
        <p:nvPr/>
      </p:nvGrpSpPr>
      <p:grpSpPr>
        <a:xfrm>
          <a:off x="0" y="0"/>
          <a:ext cx="0" cy="0"/>
          <a:chOff x="0" y="0"/>
          <a:chExt cx="0" cy="0"/>
        </a:xfrm>
      </p:grpSpPr>
      <p:sp>
        <p:nvSpPr>
          <p:cNvPr id="423" name="Google Shape;423;p133"/>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24" name="Google Shape;424;p133"/>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425" name="Google Shape;425;p133"/>
          <p:cNvCxnSpPr/>
          <p:nvPr/>
        </p:nvCxnSpPr>
        <p:spPr>
          <a:xfrm>
            <a:off x="609600" y="1143000"/>
            <a:ext cx="10972800" cy="0"/>
          </a:xfrm>
          <a:prstGeom prst="straightConnector1">
            <a:avLst/>
          </a:prstGeom>
          <a:noFill/>
          <a:ln w="63500" cap="sq" cmpd="sng">
            <a:solidFill>
              <a:srgbClr val="FDCF8A"/>
            </a:solidFill>
            <a:prstDash val="solid"/>
            <a:miter lim="8000"/>
            <a:headEnd type="none" w="sm" len="sm"/>
            <a:tailEnd type="none" w="sm" len="sm"/>
          </a:ln>
        </p:spPr>
      </p:cxn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_Title and Content_yellow">
  <p:cSld name="3_Title and Content_yellow">
    <p:bg>
      <p:bgPr>
        <a:solidFill>
          <a:schemeClr val="dk1"/>
        </a:solidFill>
        <a:effectLst/>
      </p:bgPr>
    </p:bg>
    <p:spTree>
      <p:nvGrpSpPr>
        <p:cNvPr id="1" name="Shape 426"/>
        <p:cNvGrpSpPr/>
        <p:nvPr/>
      </p:nvGrpSpPr>
      <p:grpSpPr>
        <a:xfrm>
          <a:off x="0" y="0"/>
          <a:ext cx="0" cy="0"/>
          <a:chOff x="0" y="0"/>
          <a:chExt cx="0" cy="0"/>
        </a:xfrm>
      </p:grpSpPr>
      <p:sp>
        <p:nvSpPr>
          <p:cNvPr id="427" name="Google Shape;427;p134"/>
          <p:cNvSpPr txBox="1">
            <a:spLocks noGrp="1"/>
          </p:cNvSpPr>
          <p:nvPr>
            <p:ph type="title"/>
          </p:nvPr>
        </p:nvSpPr>
        <p:spPr>
          <a:xfrm>
            <a:off x="609600" y="274638"/>
            <a:ext cx="109728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28" name="Google Shape;428;p134"/>
          <p:cNvSpPr txBox="1">
            <a:spLocks noGrp="1"/>
          </p:cNvSpPr>
          <p:nvPr>
            <p:ph type="body" idx="1"/>
          </p:nvPr>
        </p:nvSpPr>
        <p:spPr>
          <a:xfrm>
            <a:off x="609600" y="2057401"/>
            <a:ext cx="10972800" cy="40687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429" name="Google Shape;429;p134"/>
          <p:cNvCxnSpPr/>
          <p:nvPr/>
        </p:nvCxnSpPr>
        <p:spPr>
          <a:xfrm>
            <a:off x="609600" y="1673351"/>
            <a:ext cx="10972800" cy="0"/>
          </a:xfrm>
          <a:prstGeom prst="straightConnector1">
            <a:avLst/>
          </a:prstGeom>
          <a:noFill/>
          <a:ln w="63500" cap="sq" cmpd="sng">
            <a:solidFill>
              <a:srgbClr val="FDDEB1"/>
            </a:solidFill>
            <a:prstDash val="solid"/>
            <a:miter lim="8000"/>
            <a:headEnd type="none" w="sm" len="sm"/>
            <a:tailEnd type="none" w="sm" len="sm"/>
          </a:ln>
        </p:spPr>
      </p:cxn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0"/>
        <p:cNvGrpSpPr/>
        <p:nvPr/>
      </p:nvGrpSpPr>
      <p:grpSpPr>
        <a:xfrm>
          <a:off x="0" y="0"/>
          <a:ext cx="0" cy="0"/>
          <a:chOff x="0" y="0"/>
          <a:chExt cx="0" cy="0"/>
        </a:xfrm>
      </p:grpSpPr>
      <p:sp>
        <p:nvSpPr>
          <p:cNvPr id="431" name="Google Shape;431;p135"/>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32" name="Google Shape;432;p135"/>
          <p:cNvSpPr txBox="1">
            <a:spLocks noGrp="1"/>
          </p:cNvSpPr>
          <p:nvPr>
            <p:ph type="body" idx="1"/>
          </p:nvPr>
        </p:nvSpPr>
        <p:spPr>
          <a:xfrm>
            <a:off x="609601" y="1600201"/>
            <a:ext cx="53847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accent2"/>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rgbClr val="F7A4A7"/>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rgbClr val="DCDDDD"/>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3" name="Google Shape;433;p135"/>
          <p:cNvSpPr txBox="1">
            <a:spLocks noGrp="1"/>
          </p:cNvSpPr>
          <p:nvPr>
            <p:ph type="body" idx="2"/>
          </p:nvPr>
        </p:nvSpPr>
        <p:spPr>
          <a:xfrm>
            <a:off x="6197601" y="1600201"/>
            <a:ext cx="53847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accent2"/>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rgbClr val="F7A4A7"/>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rgbClr val="DCDDDD"/>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34" name="Google Shape;434;p135"/>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5"/>
        <p:cNvGrpSpPr/>
        <p:nvPr/>
      </p:nvGrpSpPr>
      <p:grpSpPr>
        <a:xfrm>
          <a:off x="0" y="0"/>
          <a:ext cx="0" cy="0"/>
          <a:chOff x="0" y="0"/>
          <a:chExt cx="0" cy="0"/>
        </a:xfrm>
      </p:grpSpPr>
      <p:sp>
        <p:nvSpPr>
          <p:cNvPr id="436" name="Google Shape;436;p136"/>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37" name="Google Shape;437;p136"/>
          <p:cNvSpPr txBox="1">
            <a:spLocks noGrp="1"/>
          </p:cNvSpPr>
          <p:nvPr>
            <p:ph type="body" idx="1"/>
          </p:nvPr>
        </p:nvSpPr>
        <p:spPr>
          <a:xfrm>
            <a:off x="609601" y="1535112"/>
            <a:ext cx="5386916"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8" name="Google Shape;438;p136"/>
          <p:cNvSpPr txBox="1">
            <a:spLocks noGrp="1"/>
          </p:cNvSpPr>
          <p:nvPr>
            <p:ph type="body" idx="2"/>
          </p:nvPr>
        </p:nvSpPr>
        <p:spPr>
          <a:xfrm>
            <a:off x="609601" y="2174875"/>
            <a:ext cx="5386916"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39" name="Google Shape;439;p136"/>
          <p:cNvSpPr txBox="1">
            <a:spLocks noGrp="1"/>
          </p:cNvSpPr>
          <p:nvPr>
            <p:ph type="body" idx="3"/>
          </p:nvPr>
        </p:nvSpPr>
        <p:spPr>
          <a:xfrm>
            <a:off x="6193367" y="1535112"/>
            <a:ext cx="5389032"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0" name="Google Shape;440;p136"/>
          <p:cNvSpPr txBox="1">
            <a:spLocks noGrp="1"/>
          </p:cNvSpPr>
          <p:nvPr>
            <p:ph type="body" idx="4"/>
          </p:nvPr>
        </p:nvSpPr>
        <p:spPr>
          <a:xfrm>
            <a:off x="6193367" y="2174875"/>
            <a:ext cx="5389032"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cxnSp>
        <p:nvCxnSpPr>
          <p:cNvPr id="441" name="Google Shape;441;p136"/>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2"/>
        <p:cNvGrpSpPr/>
        <p:nvPr/>
      </p:nvGrpSpPr>
      <p:grpSpPr>
        <a:xfrm>
          <a:off x="0" y="0"/>
          <a:ext cx="0" cy="0"/>
          <a:chOff x="0" y="0"/>
          <a:chExt cx="0" cy="0"/>
        </a:xfrm>
      </p:grpSpPr>
      <p:sp>
        <p:nvSpPr>
          <p:cNvPr id="443" name="Google Shape;443;p137"/>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cxnSp>
        <p:nvCxnSpPr>
          <p:cNvPr id="444" name="Google Shape;444;p137"/>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445"/>
        <p:cNvGrpSpPr/>
        <p:nvPr/>
      </p:nvGrpSpPr>
      <p:grpSpPr>
        <a:xfrm>
          <a:off x="0" y="0"/>
          <a:ext cx="0" cy="0"/>
          <a:chOff x="0" y="0"/>
          <a:chExt cx="0" cy="0"/>
        </a:xfrm>
      </p:grpSpPr>
      <p:sp>
        <p:nvSpPr>
          <p:cNvPr id="446" name="Google Shape;446;p138"/>
          <p:cNvSpPr txBox="1">
            <a:spLocks noGrp="1"/>
          </p:cNvSpPr>
          <p:nvPr>
            <p:ph type="title"/>
          </p:nvPr>
        </p:nvSpPr>
        <p:spPr>
          <a:xfrm>
            <a:off x="609600" y="274638"/>
            <a:ext cx="109728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47" name="Google Shape;447;p138"/>
          <p:cNvSpPr txBox="1">
            <a:spLocks noGrp="1"/>
          </p:cNvSpPr>
          <p:nvPr>
            <p:ph type="body" idx="1"/>
          </p:nvPr>
        </p:nvSpPr>
        <p:spPr>
          <a:xfrm>
            <a:off x="609600" y="2057401"/>
            <a:ext cx="10972800" cy="40687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448" name="Google Shape;448;p138"/>
          <p:cNvCxnSpPr/>
          <p:nvPr/>
        </p:nvCxnSpPr>
        <p:spPr>
          <a:xfrm>
            <a:off x="609600" y="1673351"/>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2"/>
        <p:cNvGrpSpPr/>
        <p:nvPr/>
      </p:nvGrpSpPr>
      <p:grpSpPr>
        <a:xfrm>
          <a:off x="0" y="0"/>
          <a:ext cx="0" cy="0"/>
          <a:chOff x="0" y="0"/>
          <a:chExt cx="0" cy="0"/>
        </a:xfrm>
      </p:grpSpPr>
      <p:sp>
        <p:nvSpPr>
          <p:cNvPr id="13" name="Shape 13"/>
          <p:cNvSpPr/>
          <p:nvPr/>
        </p:nvSpPr>
        <p:spPr>
          <a:xfrm>
            <a:off x="0" y="5562601"/>
            <a:ext cx="12192000" cy="990599"/>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Calibri"/>
              <a:ea typeface="Calibri"/>
              <a:cs typeface="Calibri"/>
              <a:sym typeface="Calibri"/>
            </a:endParaRPr>
          </a:p>
        </p:txBody>
      </p:sp>
      <p:sp>
        <p:nvSpPr>
          <p:cNvPr id="14" name="Shape 14"/>
          <p:cNvSpPr txBox="1">
            <a:spLocks noGrp="1"/>
          </p:cNvSpPr>
          <p:nvPr>
            <p:ph type="ctrTitle"/>
          </p:nvPr>
        </p:nvSpPr>
        <p:spPr>
          <a:xfrm>
            <a:off x="914400" y="609600"/>
            <a:ext cx="10363200" cy="1470024"/>
          </a:xfrm>
          <a:prstGeom prst="rect">
            <a:avLst/>
          </a:prstGeom>
          <a:noFill/>
          <a:ln>
            <a:noFill/>
          </a:ln>
        </p:spPr>
        <p:txBody>
          <a:bodyPr lIns="91425" tIns="91425" rIns="91425" bIns="91425" anchor="t" anchorCtr="0"/>
          <a:lstStyle>
            <a:lvl1pPr marL="0" marR="0" lvl="0" indent="0" algn="l" rtl="0">
              <a:spcBef>
                <a:spcPts val="0"/>
              </a:spcBef>
              <a:buClr>
                <a:schemeClr val="accent3"/>
              </a:buClr>
              <a:buFont typeface="Calibri"/>
              <a:buNone/>
              <a:defRPr sz="3600" b="1" i="0" u="none" strike="noStrike" cap="none">
                <a:solidFill>
                  <a:schemeClr val="accent3"/>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
        <p:nvSpPr>
          <p:cNvPr id="15" name="Shape 15"/>
          <p:cNvSpPr txBox="1">
            <a:spLocks noGrp="1"/>
          </p:cNvSpPr>
          <p:nvPr>
            <p:ph type="subTitle" idx="1"/>
          </p:nvPr>
        </p:nvSpPr>
        <p:spPr>
          <a:xfrm>
            <a:off x="914400" y="2263140"/>
            <a:ext cx="10363200" cy="708660"/>
          </a:xfrm>
          <a:prstGeom prst="rect">
            <a:avLst/>
          </a:prstGeom>
          <a:noFill/>
          <a:ln>
            <a:noFill/>
          </a:ln>
        </p:spPr>
        <p:txBody>
          <a:bodyPr lIns="91425" tIns="91425" rIns="91425" bIns="91425" anchor="t" anchorCtr="0"/>
          <a:lstStyle>
            <a:lvl1pPr marL="0" marR="0" lvl="0" indent="0" algn="l" rtl="0">
              <a:spcBef>
                <a:spcPts val="480"/>
              </a:spcBef>
              <a:buClr>
                <a:schemeClr val="accent2"/>
              </a:buClr>
              <a:buFont typeface="Noto Sans Symbols"/>
              <a:buNone/>
              <a:defRPr sz="2400" b="0" i="0" u="none" strike="noStrike" cap="none">
                <a:solidFill>
                  <a:schemeClr val="dk1"/>
                </a:solidFill>
                <a:latin typeface="Calibri"/>
                <a:ea typeface="Calibri"/>
                <a:cs typeface="Calibri"/>
                <a:sym typeface="Calibri"/>
              </a:defRPr>
            </a:lvl1pPr>
            <a:lvl2pPr marL="457200" marR="0" lvl="1" indent="0" algn="ctr" rtl="0">
              <a:spcBef>
                <a:spcPts val="560"/>
              </a:spcBef>
              <a:buClr>
                <a:schemeClr val="accent1"/>
              </a:buClr>
              <a:buFont typeface="Arial"/>
              <a:buNone/>
              <a:defRPr sz="2800" b="0" i="0" u="none" strike="noStrike" cap="none">
                <a:solidFill>
                  <a:srgbClr val="98999A"/>
                </a:solidFill>
                <a:latin typeface="Calibri"/>
                <a:ea typeface="Calibri"/>
                <a:cs typeface="Calibri"/>
                <a:sym typeface="Calibri"/>
              </a:defRPr>
            </a:lvl2pPr>
            <a:lvl3pPr marL="914400" marR="0" lvl="2" indent="0" algn="ctr" rtl="0">
              <a:spcBef>
                <a:spcPts val="480"/>
              </a:spcBef>
              <a:buClr>
                <a:schemeClr val="accent5"/>
              </a:buClr>
              <a:buFont typeface="Noto Sans Symbols"/>
              <a:buNone/>
              <a:defRPr sz="2400" b="0" i="0" u="none" strike="noStrike" cap="none">
                <a:solidFill>
                  <a:srgbClr val="98999A"/>
                </a:solidFill>
                <a:latin typeface="Calibri"/>
                <a:ea typeface="Calibri"/>
                <a:cs typeface="Calibri"/>
                <a:sym typeface="Calibri"/>
              </a:defRPr>
            </a:lvl3pPr>
            <a:lvl4pPr marL="1371600" marR="0" lvl="3" indent="0" algn="ctr" rtl="0">
              <a:spcBef>
                <a:spcPts val="400"/>
              </a:spcBef>
              <a:buClr>
                <a:srgbClr val="F7A4A7"/>
              </a:buClr>
              <a:buFont typeface="Arial"/>
              <a:buNone/>
              <a:defRPr sz="2000" b="0" i="0" u="none" strike="noStrike" cap="none">
                <a:solidFill>
                  <a:srgbClr val="98999A"/>
                </a:solidFill>
                <a:latin typeface="Calibri"/>
                <a:ea typeface="Calibri"/>
                <a:cs typeface="Calibri"/>
                <a:sym typeface="Calibri"/>
              </a:defRPr>
            </a:lvl4pPr>
            <a:lvl5pPr marL="1828800" marR="0" lvl="4" indent="0" algn="ctr" rtl="0">
              <a:spcBef>
                <a:spcPts val="400"/>
              </a:spcBef>
              <a:buClr>
                <a:srgbClr val="DCDDDD"/>
              </a:buClr>
              <a:buFont typeface="Noto Sans Symbols"/>
              <a:buNone/>
              <a:defRPr sz="2000" b="0" i="0" u="none" strike="noStrike" cap="none">
                <a:solidFill>
                  <a:srgbClr val="98999A"/>
                </a:solidFill>
                <a:latin typeface="Calibri"/>
                <a:ea typeface="Calibri"/>
                <a:cs typeface="Calibri"/>
                <a:sym typeface="Calibri"/>
              </a:defRPr>
            </a:lvl5pPr>
            <a:lvl6pPr marL="2286000" marR="0" lvl="5" indent="0" algn="ctr" rtl="0">
              <a:spcBef>
                <a:spcPts val="400"/>
              </a:spcBef>
              <a:buClr>
                <a:srgbClr val="98999A"/>
              </a:buClr>
              <a:buFont typeface="Arial"/>
              <a:buNone/>
              <a:defRPr sz="2000" b="0" i="0" u="none" strike="noStrike" cap="none">
                <a:solidFill>
                  <a:srgbClr val="98999A"/>
                </a:solidFill>
                <a:latin typeface="Calibri"/>
                <a:ea typeface="Calibri"/>
                <a:cs typeface="Calibri"/>
                <a:sym typeface="Calibri"/>
              </a:defRPr>
            </a:lvl6pPr>
            <a:lvl7pPr marL="2743200" marR="0" lvl="6" indent="0" algn="ctr" rtl="0">
              <a:spcBef>
                <a:spcPts val="400"/>
              </a:spcBef>
              <a:buClr>
                <a:srgbClr val="98999A"/>
              </a:buClr>
              <a:buFont typeface="Arial"/>
              <a:buNone/>
              <a:defRPr sz="2000" b="0" i="0" u="none" strike="noStrike" cap="none">
                <a:solidFill>
                  <a:srgbClr val="98999A"/>
                </a:solidFill>
                <a:latin typeface="Calibri"/>
                <a:ea typeface="Calibri"/>
                <a:cs typeface="Calibri"/>
                <a:sym typeface="Calibri"/>
              </a:defRPr>
            </a:lvl7pPr>
            <a:lvl8pPr marL="3200400" marR="0" lvl="7" indent="0" algn="ctr" rtl="0">
              <a:spcBef>
                <a:spcPts val="400"/>
              </a:spcBef>
              <a:buClr>
                <a:srgbClr val="98999A"/>
              </a:buClr>
              <a:buFont typeface="Arial"/>
              <a:buNone/>
              <a:defRPr sz="2000" b="0" i="0" u="none" strike="noStrike" cap="none">
                <a:solidFill>
                  <a:srgbClr val="98999A"/>
                </a:solidFill>
                <a:latin typeface="Calibri"/>
                <a:ea typeface="Calibri"/>
                <a:cs typeface="Calibri"/>
                <a:sym typeface="Calibri"/>
              </a:defRPr>
            </a:lvl8pPr>
            <a:lvl9pPr marL="3657600" marR="0" lvl="8" indent="0" algn="ctr" rtl="0">
              <a:spcBef>
                <a:spcPts val="400"/>
              </a:spcBef>
              <a:buClr>
                <a:srgbClr val="98999A"/>
              </a:buClr>
              <a:buFont typeface="Arial"/>
              <a:buNone/>
              <a:defRPr sz="2000" b="0" i="0" u="none" strike="noStrike" cap="none">
                <a:solidFill>
                  <a:srgbClr val="98999A"/>
                </a:solidFill>
                <a:latin typeface="Calibri"/>
                <a:ea typeface="Calibri"/>
                <a:cs typeface="Calibri"/>
                <a:sym typeface="Calibri"/>
              </a:defRPr>
            </a:lvl9pPr>
          </a:lstStyle>
          <a:p>
            <a:r>
              <a:rPr lang="en-US"/>
              <a:t>Click to edit Master subtitle style</a:t>
            </a:r>
            <a:endParaRPr/>
          </a:p>
        </p:txBody>
      </p:sp>
      <p:pic>
        <p:nvPicPr>
          <p:cNvPr id="16" name="Shape 16"/>
          <p:cNvPicPr preferRelativeResize="0"/>
          <p:nvPr/>
        </p:nvPicPr>
        <p:blipFill rotWithShape="1">
          <a:blip r:embed="rId2">
            <a:alphaModFix/>
          </a:blip>
          <a:stretch/>
        </p:blipFill>
        <p:spPr>
          <a:xfrm>
            <a:off x="609601" y="5388961"/>
            <a:ext cx="5736799" cy="1337881"/>
          </a:xfrm>
          <a:prstGeom prst="rect">
            <a:avLst/>
          </a:prstGeom>
          <a:noFill/>
          <a:ln>
            <a:noFill/>
          </a:ln>
        </p:spPr>
      </p:pic>
      <p:pic>
        <p:nvPicPr>
          <p:cNvPr id="17" name="Shape 17"/>
          <p:cNvPicPr preferRelativeResize="0">
            <a:picLocks/>
          </p:cNvPicPr>
          <p:nvPr/>
        </p:nvPicPr>
        <p:blipFill rotWithShape="1">
          <a:blip r:embed="rId3">
            <a:alphaModFix/>
          </a:blip>
          <a:stretch/>
        </p:blipFill>
        <p:spPr>
          <a:xfrm>
            <a:off x="10191887" y="5694907"/>
            <a:ext cx="1085713" cy="725989"/>
          </a:xfrm>
          <a:prstGeom prst="rect">
            <a:avLst/>
          </a:prstGeom>
          <a:noFill/>
          <a:ln>
            <a:noFill/>
          </a:ln>
        </p:spPr>
      </p:pic>
    </p:spTree>
    <p:extLst>
      <p:ext uri="{BB962C8B-B14F-4D97-AF65-F5344CB8AC3E}">
        <p14:creationId xmlns:p14="http://schemas.microsoft.com/office/powerpoint/2010/main" val="37063303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274637"/>
            <a:ext cx="10972800" cy="914400"/>
          </a:xfrm>
          <a:prstGeom prst="rect">
            <a:avLst/>
          </a:prstGeom>
          <a:noFill/>
          <a:ln>
            <a:noFill/>
          </a:ln>
        </p:spPr>
        <p:txBody>
          <a:bodyPr lIns="91425" tIns="91425" rIns="91425" bIns="91425" anchor="ctr" anchorCtr="0"/>
          <a:lstStyle>
            <a:lvl1pPr marL="0" marR="0" lvl="0" indent="0" algn="l" rtl="0">
              <a:spcBef>
                <a:spcPts val="0"/>
              </a:spcBef>
              <a:buClr>
                <a:schemeClr val="accent3"/>
              </a:buClr>
              <a:buFont typeface="Calibri"/>
              <a:buNone/>
              <a:defRPr sz="3600" b="1" i="0" u="none" strike="noStrike" cap="none">
                <a:solidFill>
                  <a:schemeClr val="accent3"/>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dirty="0"/>
          </a:p>
        </p:txBody>
      </p:sp>
      <p:sp>
        <p:nvSpPr>
          <p:cNvPr id="20" name="Shape 20"/>
          <p:cNvSpPr txBox="1">
            <a:spLocks noGrp="1"/>
          </p:cNvSpPr>
          <p:nvPr>
            <p:ph type="body" idx="1"/>
          </p:nvPr>
        </p:nvSpPr>
        <p:spPr>
          <a:xfrm>
            <a:off x="609600" y="1371600"/>
            <a:ext cx="10972800" cy="4389120"/>
          </a:xfrm>
          <a:prstGeom prst="rect">
            <a:avLst/>
          </a:prstGeom>
          <a:noFill/>
          <a:ln>
            <a:noFill/>
          </a:ln>
        </p:spPr>
        <p:txBody>
          <a:bodyPr lIns="91425" tIns="91425" rIns="91425" bIns="91425" anchor="t" anchorCtr="0"/>
          <a:lstStyle>
            <a:lvl1pPr marL="457200" marR="0" lvl="0" indent="-457200" algn="l" rtl="0">
              <a:spcBef>
                <a:spcPts val="640"/>
              </a:spcBef>
              <a:buClr>
                <a:schemeClr val="accent2"/>
              </a:buClr>
              <a:buSzPct val="100000"/>
              <a:buFont typeface="Wingdings" panose="05000000000000000000" pitchFamily="2" charset="2"/>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accent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accent5"/>
              </a:buClr>
              <a:buSzPct val="100000"/>
              <a:buFont typeface="Noto Sans Symbols"/>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rgbClr val="F7A4A7"/>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rgbClr val="DCDDDD"/>
              </a:buClr>
              <a:buSzPct val="100000"/>
              <a:buFont typeface="Noto Sans Symbols"/>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21" name="Shape 21"/>
          <p:cNvCxnSpPr/>
          <p:nvPr/>
        </p:nvCxnSpPr>
        <p:spPr>
          <a:xfrm>
            <a:off x="609600" y="1143000"/>
            <a:ext cx="10972800" cy="0"/>
          </a:xfrm>
          <a:prstGeom prst="straightConnector1">
            <a:avLst/>
          </a:prstGeom>
          <a:noFill/>
          <a:ln w="63500" cap="sq" cmpd="sng">
            <a:solidFill>
              <a:schemeClr val="accent2"/>
            </a:solidFill>
            <a:prstDash val="solid"/>
            <a:miter/>
            <a:headEnd type="none" w="med" len="med"/>
            <a:tailEnd type="none" w="med" len="med"/>
          </a:ln>
        </p:spPr>
      </p:cxnSp>
      <p:sp>
        <p:nvSpPr>
          <p:cNvPr id="11" name="Rectangle 10"/>
          <p:cNvSpPr/>
          <p:nvPr/>
        </p:nvSpPr>
        <p:spPr>
          <a:xfrm>
            <a:off x="0" y="6053302"/>
            <a:ext cx="121920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6945" t="20140" b="14034"/>
          <a:stretch/>
        </p:blipFill>
        <p:spPr>
          <a:xfrm>
            <a:off x="7772400" y="5977319"/>
            <a:ext cx="4191000" cy="880681"/>
          </a:xfrm>
          <a:prstGeom prst="rect">
            <a:avLst/>
          </a:prstGeom>
        </p:spPr>
      </p:pic>
    </p:spTree>
    <p:extLst>
      <p:ext uri="{BB962C8B-B14F-4D97-AF65-F5344CB8AC3E}">
        <p14:creationId xmlns:p14="http://schemas.microsoft.com/office/powerpoint/2010/main" val="3292215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Comparison-nologo">
  <p:cSld name="2_Comparison-nologo">
    <p:spTree>
      <p:nvGrpSpPr>
        <p:cNvPr id="1" name="Shape 50"/>
        <p:cNvGrpSpPr/>
        <p:nvPr/>
      </p:nvGrpSpPr>
      <p:grpSpPr>
        <a:xfrm>
          <a:off x="0" y="0"/>
          <a:ext cx="0" cy="0"/>
          <a:chOff x="0" y="0"/>
          <a:chExt cx="0" cy="0"/>
        </a:xfrm>
      </p:grpSpPr>
      <p:sp>
        <p:nvSpPr>
          <p:cNvPr id="51" name="Google Shape;51;p99"/>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2" name="Google Shape;52;p99"/>
          <p:cNvSpPr txBox="1">
            <a:spLocks noGrp="1"/>
          </p:cNvSpPr>
          <p:nvPr>
            <p:ph type="body" idx="1"/>
          </p:nvPr>
        </p:nvSpPr>
        <p:spPr>
          <a:xfrm>
            <a:off x="609601" y="1371600"/>
            <a:ext cx="5386916"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3" name="Google Shape;53;p99"/>
          <p:cNvSpPr txBox="1">
            <a:spLocks noGrp="1"/>
          </p:cNvSpPr>
          <p:nvPr>
            <p:ph type="body" idx="2"/>
          </p:nvPr>
        </p:nvSpPr>
        <p:spPr>
          <a:xfrm>
            <a:off x="609601" y="2011680"/>
            <a:ext cx="5386916" cy="438912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4" name="Google Shape;54;p99"/>
          <p:cNvSpPr txBox="1">
            <a:spLocks noGrp="1"/>
          </p:cNvSpPr>
          <p:nvPr>
            <p:ph type="body" idx="3"/>
          </p:nvPr>
        </p:nvSpPr>
        <p:spPr>
          <a:xfrm>
            <a:off x="6193367" y="1371600"/>
            <a:ext cx="5389032"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accent2"/>
              </a:buClr>
              <a:buSzPts val="2400"/>
              <a:buFont typeface="Noto Sans Symbols"/>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accent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accent5"/>
              </a:buClr>
              <a:buSzPts val="1800"/>
              <a:buFont typeface="Noto Sans Symbols"/>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rgbClr val="F7A4A7"/>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rgbClr val="DCDDDD"/>
              </a:buClr>
              <a:buSzPts val="1600"/>
              <a:buFont typeface="Noto Sans Symbols"/>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5" name="Google Shape;55;p99"/>
          <p:cNvSpPr txBox="1">
            <a:spLocks noGrp="1"/>
          </p:cNvSpPr>
          <p:nvPr>
            <p:ph type="body" idx="4"/>
          </p:nvPr>
        </p:nvSpPr>
        <p:spPr>
          <a:xfrm>
            <a:off x="6193367" y="2011680"/>
            <a:ext cx="5389032" cy="438912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accent5"/>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rgbClr val="F7A4A7"/>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rgbClr val="DCDDDD"/>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cxnSp>
        <p:nvCxnSpPr>
          <p:cNvPr id="56" name="Google Shape;56;p99"/>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no-logo">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274637"/>
            <a:ext cx="10972800" cy="914400"/>
          </a:xfrm>
          <a:prstGeom prst="rect">
            <a:avLst/>
          </a:prstGeom>
          <a:noFill/>
          <a:ln>
            <a:noFill/>
          </a:ln>
        </p:spPr>
        <p:txBody>
          <a:bodyPr lIns="91425" tIns="91425" rIns="91425" bIns="91425" anchor="ctr" anchorCtr="0"/>
          <a:lstStyle>
            <a:lvl1pPr marL="0" marR="0" lvl="0" indent="0" algn="l" rtl="0">
              <a:spcBef>
                <a:spcPts val="0"/>
              </a:spcBef>
              <a:buClr>
                <a:schemeClr val="accent3"/>
              </a:buClr>
              <a:buFont typeface="Calibri"/>
              <a:buNone/>
              <a:defRPr sz="3600" b="1" i="0" u="none" strike="noStrike" cap="none">
                <a:solidFill>
                  <a:schemeClr val="accent3"/>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
        <p:nvSpPr>
          <p:cNvPr id="20" name="Shape 20"/>
          <p:cNvSpPr txBox="1">
            <a:spLocks noGrp="1"/>
          </p:cNvSpPr>
          <p:nvPr>
            <p:ph type="body" idx="1"/>
          </p:nvPr>
        </p:nvSpPr>
        <p:spPr>
          <a:xfrm>
            <a:off x="609600" y="1371601"/>
            <a:ext cx="10972800" cy="4525963"/>
          </a:xfrm>
          <a:prstGeom prst="rect">
            <a:avLst/>
          </a:prstGeom>
          <a:noFill/>
          <a:ln>
            <a:noFill/>
          </a:ln>
        </p:spPr>
        <p:txBody>
          <a:bodyPr lIns="91425" tIns="91425" rIns="91425" bIns="91425" anchor="t" anchorCtr="0"/>
          <a:lstStyle>
            <a:lvl1pPr marL="457200" marR="0" lvl="0" indent="-457200" algn="l" rtl="0">
              <a:spcBef>
                <a:spcPts val="640"/>
              </a:spcBef>
              <a:buClr>
                <a:schemeClr val="accent2"/>
              </a:buClr>
              <a:buSzPct val="100000"/>
              <a:buFont typeface="Wingdings" panose="05000000000000000000" pitchFamily="2" charset="2"/>
              <a:buChar char="§"/>
              <a:defRPr sz="3200" b="0" i="0" u="none" strike="noStrike" cap="none" dirty="0">
                <a:solidFill>
                  <a:schemeClr val="dk1"/>
                </a:solidFill>
                <a:latin typeface="Calibri"/>
                <a:ea typeface="Calibri"/>
                <a:cs typeface="Calibri"/>
                <a:sym typeface="Calibri"/>
              </a:defRPr>
            </a:lvl1pPr>
            <a:lvl2pPr marL="742950" marR="0" lvl="1" indent="-107950" algn="l" rtl="0">
              <a:spcBef>
                <a:spcPts val="560"/>
              </a:spcBef>
              <a:buClr>
                <a:schemeClr val="accent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accent5"/>
              </a:buClr>
              <a:buSzPct val="100000"/>
              <a:buFont typeface="Noto Sans Symbols"/>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rgbClr val="F7A4A7"/>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rgbClr val="DCDDDD"/>
              </a:buClr>
              <a:buSzPct val="100000"/>
              <a:buFont typeface="Noto Sans Symbols"/>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21" name="Shape 21"/>
          <p:cNvCxnSpPr/>
          <p:nvPr/>
        </p:nvCxnSpPr>
        <p:spPr>
          <a:xfrm>
            <a:off x="609600" y="1143000"/>
            <a:ext cx="10972800" cy="0"/>
          </a:xfrm>
          <a:prstGeom prst="straightConnector1">
            <a:avLst/>
          </a:prstGeom>
          <a:noFill/>
          <a:ln w="63500" cap="sq" cmpd="sng">
            <a:solidFill>
              <a:schemeClr val="accent2"/>
            </a:solidFill>
            <a:prstDash val="solid"/>
            <a:miter/>
            <a:headEnd type="none" w="med" len="med"/>
            <a:tailEnd type="none" w="med" len="med"/>
          </a:ln>
        </p:spPr>
      </p:cxnSp>
    </p:spTree>
    <p:extLst>
      <p:ext uri="{BB962C8B-B14F-4D97-AF65-F5344CB8AC3E}">
        <p14:creationId xmlns:p14="http://schemas.microsoft.com/office/powerpoint/2010/main" val="9841460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963083" y="762001"/>
            <a:ext cx="10363200" cy="1362075"/>
          </a:xfrm>
          <a:prstGeom prst="rect">
            <a:avLst/>
          </a:prstGeom>
          <a:noFill/>
          <a:ln>
            <a:noFill/>
          </a:ln>
        </p:spPr>
        <p:txBody>
          <a:bodyPr lIns="91425" tIns="91425" rIns="91425" bIns="91425" anchor="t" anchorCtr="0"/>
          <a:lstStyle>
            <a:lvl1pPr marL="0" marR="0" lvl="0" indent="0" algn="l" rtl="0">
              <a:spcBef>
                <a:spcPts val="0"/>
              </a:spcBef>
              <a:buClr>
                <a:schemeClr val="accent3"/>
              </a:buClr>
              <a:buFont typeface="Calibri"/>
              <a:buNone/>
              <a:defRPr sz="6600" b="1" i="0" u="none" strike="noStrike" cap="none">
                <a:solidFill>
                  <a:schemeClr val="accent3"/>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pic>
        <p:nvPicPr>
          <p:cNvPr id="25" name="Shape 25"/>
          <p:cNvPicPr preferRelativeResize="0"/>
          <p:nvPr/>
        </p:nvPicPr>
        <p:blipFill rotWithShape="1">
          <a:blip r:embed="rId2">
            <a:alphaModFix/>
          </a:blip>
          <a:srcRect l="1" r="33626" b="27611"/>
          <a:stretch/>
        </p:blipFill>
        <p:spPr>
          <a:xfrm>
            <a:off x="7078380" y="1901253"/>
            <a:ext cx="5113620" cy="4952999"/>
          </a:xfrm>
          <a:prstGeom prst="rect">
            <a:avLst/>
          </a:prstGeom>
          <a:noFill/>
          <a:ln>
            <a:noFill/>
          </a:ln>
        </p:spPr>
      </p:pic>
    </p:spTree>
    <p:extLst>
      <p:ext uri="{BB962C8B-B14F-4D97-AF65-F5344CB8AC3E}">
        <p14:creationId xmlns:p14="http://schemas.microsoft.com/office/powerpoint/2010/main" val="35834313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Comparison">
    <p:bg>
      <p:bgPr>
        <a:solidFill>
          <a:schemeClr val="tx1"/>
        </a:solidFill>
        <a:effectLst/>
      </p:bgPr>
    </p:bg>
    <p:spTree>
      <p:nvGrpSpPr>
        <p:cNvPr id="1" name="Shape 58"/>
        <p:cNvGrpSpPr/>
        <p:nvPr/>
      </p:nvGrpSpPr>
      <p:grpSpPr>
        <a:xfrm>
          <a:off x="0" y="0"/>
          <a:ext cx="0" cy="0"/>
          <a:chOff x="0" y="0"/>
          <a:chExt cx="0" cy="0"/>
        </a:xfrm>
      </p:grpSpPr>
      <p:sp>
        <p:nvSpPr>
          <p:cNvPr id="60" name="Shape 60"/>
          <p:cNvSpPr txBox="1">
            <a:spLocks noGrp="1"/>
          </p:cNvSpPr>
          <p:nvPr>
            <p:ph type="body" idx="1"/>
          </p:nvPr>
        </p:nvSpPr>
        <p:spPr>
          <a:xfrm>
            <a:off x="609601" y="1371600"/>
            <a:ext cx="5386916" cy="639762"/>
          </a:xfrm>
          <a:prstGeom prst="rect">
            <a:avLst/>
          </a:prstGeom>
          <a:noFill/>
          <a:ln>
            <a:noFill/>
          </a:ln>
        </p:spPr>
        <p:txBody>
          <a:bodyPr lIns="91425" tIns="91425" rIns="91425" bIns="91425" anchor="b" anchorCtr="0"/>
          <a:lstStyle>
            <a:lvl1pPr marL="0" marR="0" lvl="0" indent="0" algn="l" rtl="0">
              <a:spcBef>
                <a:spcPts val="480"/>
              </a:spcBef>
              <a:buClr>
                <a:schemeClr val="accent2"/>
              </a:buClr>
              <a:buFont typeface="Noto Sans Symbols"/>
              <a:buNone/>
              <a:defRPr sz="2400" b="1" i="0" u="none" strike="noStrike" cap="none">
                <a:solidFill>
                  <a:schemeClr val="bg1"/>
                </a:solidFill>
                <a:latin typeface="Calibri"/>
                <a:ea typeface="Calibri"/>
                <a:cs typeface="Calibri"/>
                <a:sym typeface="Calibri"/>
              </a:defRPr>
            </a:lvl1pPr>
            <a:lvl2pPr marL="457200" marR="0" lvl="1" indent="0" algn="l" rtl="0">
              <a:spcBef>
                <a:spcPts val="400"/>
              </a:spcBef>
              <a:buClr>
                <a:schemeClr val="accent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accent5"/>
              </a:buClr>
              <a:buFont typeface="Noto Sans Symbols"/>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rgbClr val="F7A4A7"/>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rgbClr val="DCDDDD"/>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1" name="Shape 61"/>
          <p:cNvSpPr txBox="1">
            <a:spLocks noGrp="1"/>
          </p:cNvSpPr>
          <p:nvPr>
            <p:ph type="body" idx="2"/>
          </p:nvPr>
        </p:nvSpPr>
        <p:spPr>
          <a:xfrm>
            <a:off x="609601" y="2011680"/>
            <a:ext cx="5386916" cy="3840480"/>
          </a:xfrm>
          <a:prstGeom prst="rect">
            <a:avLst/>
          </a:prstGeom>
          <a:noFill/>
          <a:ln>
            <a:noFill/>
          </a:ln>
        </p:spPr>
        <p:txBody>
          <a:bodyPr lIns="91425" tIns="91425" rIns="91425" bIns="91425" anchor="t" anchorCtr="0"/>
          <a:lstStyle>
            <a:lvl1pPr marL="342900" marR="0" lvl="0" indent="-190500" algn="l" rtl="0">
              <a:spcBef>
                <a:spcPts val="480"/>
              </a:spcBef>
              <a:buClr>
                <a:schemeClr val="bg1"/>
              </a:buClr>
              <a:buSzPct val="100000"/>
              <a:buFont typeface="Noto Sans Symbols"/>
              <a:buChar char="▪"/>
              <a:defRPr sz="2400" b="0" i="0" u="none" strike="noStrike" cap="none">
                <a:solidFill>
                  <a:schemeClr val="bg1"/>
                </a:solidFill>
                <a:latin typeface="Calibri"/>
                <a:ea typeface="Calibri"/>
                <a:cs typeface="Calibri"/>
                <a:sym typeface="Calibri"/>
              </a:defRPr>
            </a:lvl1pPr>
            <a:lvl2pPr marL="742950" marR="0" lvl="1" indent="-158750" algn="l" rtl="0">
              <a:spcBef>
                <a:spcPts val="400"/>
              </a:spcBef>
              <a:buClr>
                <a:schemeClr val="accent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accent5"/>
              </a:buClr>
              <a:buSzPct val="100000"/>
              <a:buFont typeface="Noto Sans Symbols"/>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rgbClr val="F7A4A7"/>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rgbClr val="DCDDDD"/>
              </a:buClr>
              <a:buSzPct val="100000"/>
              <a:buFont typeface="Noto Sans Symbols"/>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2" name="Shape 62"/>
          <p:cNvSpPr txBox="1">
            <a:spLocks noGrp="1"/>
          </p:cNvSpPr>
          <p:nvPr>
            <p:ph type="body" idx="3"/>
          </p:nvPr>
        </p:nvSpPr>
        <p:spPr>
          <a:xfrm>
            <a:off x="6193367" y="1371600"/>
            <a:ext cx="5389032" cy="639762"/>
          </a:xfrm>
          <a:prstGeom prst="rect">
            <a:avLst/>
          </a:prstGeom>
          <a:noFill/>
          <a:ln>
            <a:noFill/>
          </a:ln>
        </p:spPr>
        <p:txBody>
          <a:bodyPr lIns="91425" tIns="91425" rIns="91425" bIns="91425" anchor="b" anchorCtr="0"/>
          <a:lstStyle>
            <a:lvl1pPr marL="0" marR="0" lvl="0" indent="0" algn="l" rtl="0">
              <a:spcBef>
                <a:spcPts val="480"/>
              </a:spcBef>
              <a:buClr>
                <a:schemeClr val="accent2"/>
              </a:buClr>
              <a:buFont typeface="Noto Sans Symbols"/>
              <a:buNone/>
              <a:defRPr sz="2400" b="1" i="0" u="none" strike="noStrike" cap="none">
                <a:solidFill>
                  <a:schemeClr val="bg1"/>
                </a:solidFill>
                <a:latin typeface="Calibri"/>
                <a:ea typeface="Calibri"/>
                <a:cs typeface="Calibri"/>
                <a:sym typeface="Calibri"/>
              </a:defRPr>
            </a:lvl1pPr>
            <a:lvl2pPr marL="457200" marR="0" lvl="1" indent="0" algn="l" rtl="0">
              <a:spcBef>
                <a:spcPts val="400"/>
              </a:spcBef>
              <a:buClr>
                <a:schemeClr val="accent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accent5"/>
              </a:buClr>
              <a:buFont typeface="Noto Sans Symbols"/>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rgbClr val="F7A4A7"/>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rgbClr val="DCDDDD"/>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3" name="Shape 63"/>
          <p:cNvSpPr txBox="1">
            <a:spLocks noGrp="1"/>
          </p:cNvSpPr>
          <p:nvPr>
            <p:ph type="body" idx="4"/>
          </p:nvPr>
        </p:nvSpPr>
        <p:spPr>
          <a:xfrm>
            <a:off x="6193367" y="2011680"/>
            <a:ext cx="5389032" cy="3840480"/>
          </a:xfrm>
          <a:prstGeom prst="rect">
            <a:avLst/>
          </a:prstGeom>
          <a:noFill/>
          <a:ln>
            <a:noFill/>
          </a:ln>
        </p:spPr>
        <p:txBody>
          <a:bodyPr lIns="91425" tIns="91425" rIns="91425" bIns="91425" anchor="t" anchorCtr="0"/>
          <a:lstStyle>
            <a:lvl1pPr marL="342900" marR="0" lvl="0" indent="-190500" algn="l" rtl="0">
              <a:spcBef>
                <a:spcPts val="480"/>
              </a:spcBef>
              <a:buClrTx/>
              <a:buSzPct val="100000"/>
              <a:buFont typeface="Noto Sans Symbols"/>
              <a:buChar char="▪"/>
              <a:defRPr sz="2400" b="0" i="0" u="none" strike="noStrike" cap="none">
                <a:solidFill>
                  <a:schemeClr val="bg1"/>
                </a:solidFill>
                <a:latin typeface="Calibri"/>
                <a:ea typeface="Calibri"/>
                <a:cs typeface="Calibri"/>
                <a:sym typeface="Calibri"/>
              </a:defRPr>
            </a:lvl1pPr>
            <a:lvl2pPr marL="742950" marR="0" lvl="1" indent="-158750" algn="l" rtl="0">
              <a:spcBef>
                <a:spcPts val="400"/>
              </a:spcBef>
              <a:buClr>
                <a:schemeClr val="accent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accent5"/>
              </a:buClr>
              <a:buSzPct val="100000"/>
              <a:buFont typeface="Noto Sans Symbols"/>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rgbClr val="F7A4A7"/>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rgbClr val="DCDDDD"/>
              </a:buClr>
              <a:buSzPct val="100000"/>
              <a:buFont typeface="Noto Sans Symbols"/>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13" name="Shape 40"/>
          <p:cNvSpPr txBox="1">
            <a:spLocks noGrp="1"/>
          </p:cNvSpPr>
          <p:nvPr>
            <p:ph type="title"/>
          </p:nvPr>
        </p:nvSpPr>
        <p:spPr>
          <a:xfrm>
            <a:off x="609600" y="274637"/>
            <a:ext cx="10972800" cy="914400"/>
          </a:xfrm>
          <a:prstGeom prst="rect">
            <a:avLst/>
          </a:prstGeom>
          <a:noFill/>
          <a:ln>
            <a:noFill/>
          </a:ln>
        </p:spPr>
        <p:txBody>
          <a:bodyPr lIns="91425" tIns="91425" rIns="91425" bIns="91425" anchor="ctr" anchorCtr="0"/>
          <a:lstStyle>
            <a:lvl1pPr marL="0" marR="0" lvl="0" indent="0" algn="l" rtl="0">
              <a:spcBef>
                <a:spcPts val="0"/>
              </a:spcBef>
              <a:buClr>
                <a:schemeClr val="accent1"/>
              </a:buClr>
              <a:buFont typeface="Calibri"/>
              <a:buNone/>
              <a:defRPr sz="3600" b="1" i="0" u="none" strike="noStrike" cap="none">
                <a:solidFill>
                  <a:schemeClr val="accen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dirty="0"/>
          </a:p>
        </p:txBody>
      </p:sp>
      <p:cxnSp>
        <p:nvCxnSpPr>
          <p:cNvPr id="17" name="Shape 42"/>
          <p:cNvCxnSpPr/>
          <p:nvPr/>
        </p:nvCxnSpPr>
        <p:spPr>
          <a:xfrm>
            <a:off x="609600" y="1143000"/>
            <a:ext cx="10972800" cy="0"/>
          </a:xfrm>
          <a:prstGeom prst="straightConnector1">
            <a:avLst/>
          </a:prstGeom>
          <a:noFill/>
          <a:ln w="63500" cap="sq" cmpd="sng">
            <a:solidFill>
              <a:srgbClr val="FDCF8A"/>
            </a:solidFill>
            <a:prstDash val="solid"/>
            <a:miter/>
            <a:headEnd type="none" w="med" len="med"/>
            <a:tailEnd type="none" w="med" len="med"/>
          </a:ln>
        </p:spPr>
      </p:cxnSp>
    </p:spTree>
    <p:extLst>
      <p:ext uri="{BB962C8B-B14F-4D97-AF65-F5344CB8AC3E}">
        <p14:creationId xmlns:p14="http://schemas.microsoft.com/office/powerpoint/2010/main" val="22979982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609600" y="274637"/>
            <a:ext cx="10972800" cy="914400"/>
          </a:xfrm>
          <a:prstGeom prst="rect">
            <a:avLst/>
          </a:prstGeom>
          <a:noFill/>
          <a:ln>
            <a:noFill/>
          </a:ln>
        </p:spPr>
        <p:txBody>
          <a:bodyPr lIns="91425" tIns="91425" rIns="91425" bIns="91425" anchor="ctr" anchorCtr="0"/>
          <a:lstStyle>
            <a:lvl1pPr marL="0" marR="0" lvl="0" indent="0" algn="l" rtl="0">
              <a:spcBef>
                <a:spcPts val="0"/>
              </a:spcBef>
              <a:buClr>
                <a:schemeClr val="accent3"/>
              </a:buClr>
              <a:buFont typeface="Calibri"/>
              <a:buNone/>
              <a:defRPr sz="3600" b="1" i="0" u="none" strike="noStrike" cap="none">
                <a:solidFill>
                  <a:schemeClr val="accent3"/>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
        <p:nvSpPr>
          <p:cNvPr id="55" name="Shape 55"/>
          <p:cNvSpPr txBox="1">
            <a:spLocks noGrp="1"/>
          </p:cNvSpPr>
          <p:nvPr>
            <p:ph type="body" idx="1"/>
          </p:nvPr>
        </p:nvSpPr>
        <p:spPr>
          <a:xfrm>
            <a:off x="609601" y="1371600"/>
            <a:ext cx="5384799" cy="4389120"/>
          </a:xfrm>
          <a:prstGeom prst="rect">
            <a:avLst/>
          </a:prstGeom>
          <a:noFill/>
          <a:ln>
            <a:noFill/>
          </a:ln>
        </p:spPr>
        <p:txBody>
          <a:bodyPr lIns="91425" tIns="91425" rIns="91425" bIns="91425" anchor="t" anchorCtr="0"/>
          <a:lstStyle>
            <a:lvl1pPr marL="342900" marR="0" lvl="0" indent="-347472" algn="l" rtl="0">
              <a:spcBef>
                <a:spcPts val="560"/>
              </a:spcBef>
              <a:buClr>
                <a:schemeClr val="accent2"/>
              </a:buClr>
              <a:buSzPct val="100000"/>
              <a:buFont typeface="Noto Sans Symbols"/>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accent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rgbClr val="F7A4A7"/>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rgbClr val="DCDDDD"/>
              </a:buClr>
              <a:buSzPct val="100000"/>
              <a:buFont typeface="Noto Sans Symbols"/>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56" name="Shape 56"/>
          <p:cNvSpPr txBox="1">
            <a:spLocks noGrp="1"/>
          </p:cNvSpPr>
          <p:nvPr>
            <p:ph type="body" idx="2"/>
          </p:nvPr>
        </p:nvSpPr>
        <p:spPr>
          <a:xfrm>
            <a:off x="6197601" y="1371600"/>
            <a:ext cx="5384799" cy="4389120"/>
          </a:xfrm>
          <a:prstGeom prst="rect">
            <a:avLst/>
          </a:prstGeom>
          <a:noFill/>
          <a:ln>
            <a:noFill/>
          </a:ln>
        </p:spPr>
        <p:txBody>
          <a:bodyPr lIns="91425" tIns="91425" rIns="91425" bIns="91425" anchor="t" anchorCtr="0"/>
          <a:lstStyle>
            <a:lvl1pPr marL="457200" marR="0" lvl="0" indent="-457200" algn="l" rtl="0">
              <a:spcBef>
                <a:spcPts val="560"/>
              </a:spcBef>
              <a:buClr>
                <a:schemeClr val="accent2"/>
              </a:buClr>
              <a:buSzPct val="100000"/>
              <a:buFont typeface="Wingdings" panose="05000000000000000000" pitchFamily="2" charset="2"/>
              <a:buChar char="§"/>
              <a:defRPr sz="2800" b="0" i="0" u="none" strike="noStrike" cap="none" dirty="0">
                <a:solidFill>
                  <a:schemeClr val="dk1"/>
                </a:solidFill>
                <a:latin typeface="Calibri"/>
                <a:ea typeface="Calibri"/>
                <a:cs typeface="Calibri"/>
                <a:sym typeface="Calibri"/>
              </a:defRPr>
            </a:lvl1pPr>
            <a:lvl2pPr marL="742950" marR="0" lvl="1" indent="-133350" algn="l" rtl="0">
              <a:spcBef>
                <a:spcPts val="480"/>
              </a:spcBef>
              <a:buClr>
                <a:schemeClr val="accent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rgbClr val="F7A4A7"/>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rgbClr val="DCDDDD"/>
              </a:buClr>
              <a:buSzPct val="100000"/>
              <a:buFont typeface="Noto Sans Symbols"/>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57" name="Shape 57"/>
          <p:cNvCxnSpPr/>
          <p:nvPr/>
        </p:nvCxnSpPr>
        <p:spPr>
          <a:xfrm>
            <a:off x="609600" y="1143000"/>
            <a:ext cx="10972800" cy="0"/>
          </a:xfrm>
          <a:prstGeom prst="straightConnector1">
            <a:avLst/>
          </a:prstGeom>
          <a:noFill/>
          <a:ln w="63500" cap="sq" cmpd="sng">
            <a:solidFill>
              <a:schemeClr val="accent2"/>
            </a:solidFill>
            <a:prstDash val="solid"/>
            <a:miter/>
            <a:headEnd type="none" w="med" len="med"/>
            <a:tailEnd type="none" w="med" len="med"/>
          </a:ln>
        </p:spPr>
      </p:cxnSp>
    </p:spTree>
    <p:extLst>
      <p:ext uri="{BB962C8B-B14F-4D97-AF65-F5344CB8AC3E}">
        <p14:creationId xmlns:p14="http://schemas.microsoft.com/office/powerpoint/2010/main" val="24089172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resenters">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09600" y="274637"/>
            <a:ext cx="10972800" cy="914400"/>
          </a:xfrm>
          <a:prstGeom prst="rect">
            <a:avLst/>
          </a:prstGeom>
          <a:noFill/>
          <a:ln>
            <a:noFill/>
          </a:ln>
        </p:spPr>
        <p:txBody>
          <a:bodyPr lIns="91425" tIns="91425" rIns="91425" bIns="91425" anchor="ctr" anchorCtr="0"/>
          <a:lstStyle>
            <a:lvl1pPr marL="0" marR="0" lvl="0" indent="0" algn="l" rtl="0">
              <a:spcBef>
                <a:spcPts val="0"/>
              </a:spcBef>
              <a:buClr>
                <a:schemeClr val="accent3"/>
              </a:buClr>
              <a:buFont typeface="Calibri"/>
              <a:buNone/>
              <a:defRPr sz="3600" b="1" i="0" u="none" strike="noStrike" cap="none">
                <a:solidFill>
                  <a:schemeClr val="accent3"/>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cxnSp>
        <p:nvCxnSpPr>
          <p:cNvPr id="67" name="Shape 67"/>
          <p:cNvCxnSpPr/>
          <p:nvPr/>
        </p:nvCxnSpPr>
        <p:spPr>
          <a:xfrm>
            <a:off x="609600" y="1143000"/>
            <a:ext cx="10972800" cy="0"/>
          </a:xfrm>
          <a:prstGeom prst="straightConnector1">
            <a:avLst/>
          </a:prstGeom>
          <a:noFill/>
          <a:ln w="63500" cap="sq" cmpd="sng">
            <a:solidFill>
              <a:schemeClr val="accent2"/>
            </a:solidFill>
            <a:prstDash val="solid"/>
            <a:miter/>
            <a:headEnd type="none" w="med" len="med"/>
            <a:tailEnd type="none" w="med" len="med"/>
          </a:ln>
        </p:spPr>
      </p:cxnSp>
      <p:sp>
        <p:nvSpPr>
          <p:cNvPr id="3" name="Picture Placeholder 2"/>
          <p:cNvSpPr>
            <a:spLocks noGrp="1"/>
          </p:cNvSpPr>
          <p:nvPr>
            <p:ph type="pic" sz="quarter" idx="10"/>
          </p:nvPr>
        </p:nvSpPr>
        <p:spPr>
          <a:xfrm>
            <a:off x="609600" y="1371600"/>
            <a:ext cx="3048000" cy="2743200"/>
          </a:xfrm>
          <a:ln w="38100">
            <a:solidFill>
              <a:schemeClr val="accent1"/>
            </a:solidFill>
            <a:miter lim="800000"/>
          </a:ln>
        </p:spPr>
        <p:txBody>
          <a:bodyPr/>
          <a:lstStyle/>
          <a:p>
            <a:r>
              <a:rPr lang="en-US" dirty="0"/>
              <a:t>Click icon to add picture</a:t>
            </a:r>
          </a:p>
        </p:txBody>
      </p:sp>
      <p:sp>
        <p:nvSpPr>
          <p:cNvPr id="5" name="Text Placeholder 4"/>
          <p:cNvSpPr>
            <a:spLocks noGrp="1"/>
          </p:cNvSpPr>
          <p:nvPr>
            <p:ph type="body" sz="quarter" idx="11"/>
          </p:nvPr>
        </p:nvSpPr>
        <p:spPr>
          <a:xfrm>
            <a:off x="609600" y="4267200"/>
            <a:ext cx="3048000" cy="1295400"/>
          </a:xfrm>
        </p:spPr>
        <p:txBody>
          <a:bodyPr/>
          <a:lstStyle>
            <a:lvl1pPr marL="0" indent="0">
              <a:buNone/>
              <a:defRPr sz="2000"/>
            </a:lvl1pPr>
          </a:lstStyle>
          <a:p>
            <a:pPr lvl="0"/>
            <a:r>
              <a:rPr lang="en-US"/>
              <a:t>Edit Master text styles</a:t>
            </a:r>
          </a:p>
        </p:txBody>
      </p:sp>
      <p:sp>
        <p:nvSpPr>
          <p:cNvPr id="14" name="Picture Placeholder 2"/>
          <p:cNvSpPr>
            <a:spLocks noGrp="1"/>
          </p:cNvSpPr>
          <p:nvPr>
            <p:ph type="pic" sz="quarter" idx="12"/>
          </p:nvPr>
        </p:nvSpPr>
        <p:spPr>
          <a:xfrm>
            <a:off x="4572000" y="1371600"/>
            <a:ext cx="3048000" cy="2743200"/>
          </a:xfrm>
          <a:ln w="38100">
            <a:solidFill>
              <a:schemeClr val="accent1"/>
            </a:solidFill>
            <a:miter lim="800000"/>
          </a:ln>
        </p:spPr>
        <p:txBody>
          <a:bodyPr/>
          <a:lstStyle/>
          <a:p>
            <a:r>
              <a:rPr lang="en-US" dirty="0"/>
              <a:t>Click icon to add picture</a:t>
            </a:r>
          </a:p>
        </p:txBody>
      </p:sp>
      <p:sp>
        <p:nvSpPr>
          <p:cNvPr id="15" name="Text Placeholder 4"/>
          <p:cNvSpPr>
            <a:spLocks noGrp="1"/>
          </p:cNvSpPr>
          <p:nvPr>
            <p:ph type="body" sz="quarter" idx="13"/>
          </p:nvPr>
        </p:nvSpPr>
        <p:spPr>
          <a:xfrm>
            <a:off x="4572000" y="4267200"/>
            <a:ext cx="3048000" cy="1295400"/>
          </a:xfrm>
        </p:spPr>
        <p:txBody>
          <a:bodyPr/>
          <a:lstStyle>
            <a:lvl1pPr marL="0" indent="0">
              <a:buNone/>
              <a:defRPr sz="2000"/>
            </a:lvl1pPr>
          </a:lstStyle>
          <a:p>
            <a:pPr lvl="0"/>
            <a:r>
              <a:rPr lang="en-US"/>
              <a:t>Edit Master text styles</a:t>
            </a:r>
          </a:p>
        </p:txBody>
      </p:sp>
      <p:sp>
        <p:nvSpPr>
          <p:cNvPr id="16" name="Picture Placeholder 2"/>
          <p:cNvSpPr>
            <a:spLocks noGrp="1"/>
          </p:cNvSpPr>
          <p:nvPr>
            <p:ph type="pic" sz="quarter" idx="14"/>
          </p:nvPr>
        </p:nvSpPr>
        <p:spPr>
          <a:xfrm>
            <a:off x="8534400" y="1371600"/>
            <a:ext cx="3048000" cy="2743200"/>
          </a:xfrm>
          <a:ln w="38100">
            <a:solidFill>
              <a:schemeClr val="accent1"/>
            </a:solidFill>
            <a:miter lim="800000"/>
          </a:ln>
        </p:spPr>
        <p:txBody>
          <a:bodyPr/>
          <a:lstStyle/>
          <a:p>
            <a:r>
              <a:rPr lang="en-US" dirty="0"/>
              <a:t>Click icon to add picture</a:t>
            </a:r>
          </a:p>
        </p:txBody>
      </p:sp>
      <p:sp>
        <p:nvSpPr>
          <p:cNvPr id="17" name="Text Placeholder 4"/>
          <p:cNvSpPr>
            <a:spLocks noGrp="1"/>
          </p:cNvSpPr>
          <p:nvPr>
            <p:ph type="body" sz="quarter" idx="15"/>
          </p:nvPr>
        </p:nvSpPr>
        <p:spPr>
          <a:xfrm>
            <a:off x="8534400" y="4267200"/>
            <a:ext cx="3048000" cy="1295400"/>
          </a:xfrm>
        </p:spPr>
        <p:txBody>
          <a:bodyPr/>
          <a:lstStyle>
            <a:lvl1pPr marL="0" indent="0">
              <a:buNone/>
              <a:defRPr sz="2000"/>
            </a:lvl1pPr>
          </a:lstStyle>
          <a:p>
            <a:pPr lvl="0"/>
            <a:r>
              <a:rPr lang="en-US"/>
              <a:t>Edit Master text styles</a:t>
            </a:r>
          </a:p>
        </p:txBody>
      </p:sp>
    </p:spTree>
    <p:extLst>
      <p:ext uri="{BB962C8B-B14F-4D97-AF65-F5344CB8AC3E}">
        <p14:creationId xmlns:p14="http://schemas.microsoft.com/office/powerpoint/2010/main" val="2764478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609600" y="233695"/>
            <a:ext cx="10972800" cy="1398713"/>
          </a:xfrm>
          <a:prstGeom prst="rect">
            <a:avLst/>
          </a:prstGeom>
          <a:noFill/>
          <a:ln>
            <a:noFill/>
          </a:ln>
        </p:spPr>
        <p:txBody>
          <a:bodyPr lIns="91425" tIns="91425" rIns="91425" bIns="91425" anchor="ctr" anchorCtr="0"/>
          <a:lstStyle>
            <a:lvl1pPr marL="0" marR="0" lvl="0" indent="0" algn="l" rtl="0">
              <a:spcBef>
                <a:spcPts val="0"/>
              </a:spcBef>
              <a:buClr>
                <a:schemeClr val="accent3"/>
              </a:buClr>
              <a:buFont typeface="Calibri"/>
              <a:buNone/>
              <a:defRPr sz="3600" b="1" i="0" u="none" strike="noStrike" cap="none">
                <a:solidFill>
                  <a:schemeClr val="accent3"/>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
        <p:nvSpPr>
          <p:cNvPr id="49" name="Shape 49"/>
          <p:cNvSpPr txBox="1">
            <a:spLocks noGrp="1"/>
          </p:cNvSpPr>
          <p:nvPr>
            <p:ph type="body" idx="1"/>
          </p:nvPr>
        </p:nvSpPr>
        <p:spPr>
          <a:xfrm>
            <a:off x="609600" y="1828800"/>
            <a:ext cx="10972800" cy="4023360"/>
          </a:xfrm>
          <a:prstGeom prst="rect">
            <a:avLst/>
          </a:prstGeom>
          <a:noFill/>
          <a:ln>
            <a:noFill/>
          </a:ln>
        </p:spPr>
        <p:txBody>
          <a:bodyPr lIns="91425" tIns="91425" rIns="91425" bIns="91425" anchor="t" anchorCtr="0"/>
          <a:lstStyle>
            <a:lvl1pPr marL="342900" marR="0" lvl="0" indent="-347472" algn="l" rtl="0">
              <a:spcBef>
                <a:spcPts val="640"/>
              </a:spcBef>
              <a:buClr>
                <a:schemeClr val="accent2"/>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accent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accent5"/>
              </a:buClr>
              <a:buSzPct val="100000"/>
              <a:buFont typeface="Noto Sans Symbols"/>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rgbClr val="F7A4A7"/>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rgbClr val="DCDDDD"/>
              </a:buClr>
              <a:buSzPct val="100000"/>
              <a:buFont typeface="Noto Sans Symbols"/>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50" name="Shape 50"/>
          <p:cNvCxnSpPr/>
          <p:nvPr/>
        </p:nvCxnSpPr>
        <p:spPr>
          <a:xfrm>
            <a:off x="609600" y="1673351"/>
            <a:ext cx="10972800" cy="0"/>
          </a:xfrm>
          <a:prstGeom prst="straightConnector1">
            <a:avLst/>
          </a:prstGeom>
          <a:noFill/>
          <a:ln w="63500" cap="sq" cmpd="sng">
            <a:solidFill>
              <a:schemeClr val="accent2"/>
            </a:solidFill>
            <a:prstDash val="solid"/>
            <a:miter/>
            <a:headEnd type="none" w="med" len="med"/>
            <a:tailEnd type="none" w="med" len="med"/>
          </a:ln>
        </p:spPr>
      </p:cxnSp>
      <p:grpSp>
        <p:nvGrpSpPr>
          <p:cNvPr id="2" name="Group 1"/>
          <p:cNvGrpSpPr/>
          <p:nvPr userDrawn="1"/>
        </p:nvGrpSpPr>
        <p:grpSpPr>
          <a:xfrm>
            <a:off x="0" y="5977319"/>
            <a:ext cx="12192000" cy="880681"/>
            <a:chOff x="0" y="5977319"/>
            <a:chExt cx="12192000" cy="880681"/>
          </a:xfrm>
        </p:grpSpPr>
        <p:sp>
          <p:nvSpPr>
            <p:cNvPr id="9" name="Rectangle 8"/>
            <p:cNvSpPr/>
            <p:nvPr/>
          </p:nvSpPr>
          <p:spPr>
            <a:xfrm>
              <a:off x="0" y="6053302"/>
              <a:ext cx="121920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6945" t="20140" b="14034"/>
            <a:stretch/>
          </p:blipFill>
          <p:spPr>
            <a:xfrm>
              <a:off x="7772400" y="5977319"/>
              <a:ext cx="4191000" cy="880681"/>
            </a:xfrm>
            <a:prstGeom prst="rect">
              <a:avLst/>
            </a:prstGeom>
          </p:spPr>
        </p:pic>
      </p:grpSp>
    </p:spTree>
    <p:extLst>
      <p:ext uri="{BB962C8B-B14F-4D97-AF65-F5344CB8AC3E}">
        <p14:creationId xmlns:p14="http://schemas.microsoft.com/office/powerpoint/2010/main" val="5802617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Title and Content 2">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609600" y="274638"/>
            <a:ext cx="10972800" cy="1398713"/>
          </a:xfrm>
          <a:prstGeom prst="rect">
            <a:avLst/>
          </a:prstGeom>
          <a:noFill/>
          <a:ln>
            <a:noFill/>
          </a:ln>
        </p:spPr>
        <p:txBody>
          <a:bodyPr lIns="91425" tIns="91425" rIns="91425" bIns="91425" anchor="ctr" anchorCtr="0"/>
          <a:lstStyle>
            <a:lvl1pPr marL="0" marR="0" lvl="0" indent="0" algn="l" rtl="0">
              <a:spcBef>
                <a:spcPts val="0"/>
              </a:spcBef>
              <a:buClr>
                <a:schemeClr val="accent3"/>
              </a:buClr>
              <a:buFont typeface="Calibri"/>
              <a:buNone/>
              <a:defRPr sz="3600" b="1" i="0" u="none" strike="noStrike" cap="none">
                <a:solidFill>
                  <a:schemeClr val="accent3"/>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dirty="0"/>
          </a:p>
        </p:txBody>
      </p:sp>
      <p:sp>
        <p:nvSpPr>
          <p:cNvPr id="49" name="Shape 49"/>
          <p:cNvSpPr txBox="1">
            <a:spLocks noGrp="1"/>
          </p:cNvSpPr>
          <p:nvPr>
            <p:ph type="body" idx="1"/>
          </p:nvPr>
        </p:nvSpPr>
        <p:spPr>
          <a:xfrm>
            <a:off x="609600" y="1828800"/>
            <a:ext cx="10972800" cy="4023360"/>
          </a:xfrm>
          <a:prstGeom prst="rect">
            <a:avLst/>
          </a:prstGeom>
          <a:noFill/>
          <a:ln>
            <a:noFill/>
          </a:ln>
        </p:spPr>
        <p:txBody>
          <a:bodyPr lIns="91425" tIns="91425" rIns="91425" bIns="91425" anchor="t" anchorCtr="0"/>
          <a:lstStyle>
            <a:lvl1pPr marL="342900" marR="0" lvl="0" indent="-347472" algn="l" rtl="0">
              <a:spcBef>
                <a:spcPts val="640"/>
              </a:spcBef>
              <a:buClr>
                <a:schemeClr val="accent2"/>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accent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accent5"/>
              </a:buClr>
              <a:buSzPct val="100000"/>
              <a:buFont typeface="Noto Sans Symbols"/>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rgbClr val="F7A4A7"/>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rgbClr val="DCDDDD"/>
              </a:buClr>
              <a:buSzPct val="100000"/>
              <a:buFont typeface="Noto Sans Symbols"/>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50" name="Shape 50"/>
          <p:cNvCxnSpPr/>
          <p:nvPr/>
        </p:nvCxnSpPr>
        <p:spPr>
          <a:xfrm>
            <a:off x="609600" y="1673351"/>
            <a:ext cx="10972800" cy="0"/>
          </a:xfrm>
          <a:prstGeom prst="straightConnector1">
            <a:avLst/>
          </a:prstGeom>
          <a:noFill/>
          <a:ln w="63500" cap="sq" cmpd="sng">
            <a:solidFill>
              <a:schemeClr val="accent2"/>
            </a:solidFill>
            <a:prstDash val="solid"/>
            <a:miter/>
            <a:headEnd type="none" w="med" len="med"/>
            <a:tailEnd type="none" w="med" len="med"/>
          </a:ln>
        </p:spPr>
      </p:cxnSp>
    </p:spTree>
    <p:extLst>
      <p:ext uri="{BB962C8B-B14F-4D97-AF65-F5344CB8AC3E}">
        <p14:creationId xmlns:p14="http://schemas.microsoft.com/office/powerpoint/2010/main" val="23009713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2571441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09600" y="274637"/>
            <a:ext cx="10972800" cy="914400"/>
          </a:xfrm>
          <a:prstGeom prst="rect">
            <a:avLst/>
          </a:prstGeom>
          <a:noFill/>
          <a:ln>
            <a:noFill/>
          </a:ln>
        </p:spPr>
        <p:txBody>
          <a:bodyPr lIns="91425" tIns="91425" rIns="91425" bIns="91425" anchor="ctr" anchorCtr="0"/>
          <a:lstStyle>
            <a:lvl1pPr marL="0" marR="0" lvl="0" indent="0" algn="l" rtl="0">
              <a:spcBef>
                <a:spcPts val="0"/>
              </a:spcBef>
              <a:buClr>
                <a:schemeClr val="accent3"/>
              </a:buClr>
              <a:buFont typeface="Calibri"/>
              <a:buNone/>
              <a:defRPr sz="3600" b="1" i="0" u="none" strike="noStrike" cap="none">
                <a:solidFill>
                  <a:schemeClr val="accent3"/>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
        <p:nvSpPr>
          <p:cNvPr id="60" name="Shape 60"/>
          <p:cNvSpPr txBox="1">
            <a:spLocks noGrp="1"/>
          </p:cNvSpPr>
          <p:nvPr>
            <p:ph type="body" idx="1"/>
          </p:nvPr>
        </p:nvSpPr>
        <p:spPr>
          <a:xfrm>
            <a:off x="609601" y="1371600"/>
            <a:ext cx="5386916" cy="639762"/>
          </a:xfrm>
          <a:prstGeom prst="rect">
            <a:avLst/>
          </a:prstGeom>
          <a:noFill/>
          <a:ln>
            <a:noFill/>
          </a:ln>
        </p:spPr>
        <p:txBody>
          <a:bodyPr lIns="91425" tIns="91425" rIns="91425" bIns="91425" anchor="b" anchorCtr="0"/>
          <a:lstStyle>
            <a:lvl1pPr marL="0" marR="0" lvl="0" indent="0" algn="l" rtl="0">
              <a:spcBef>
                <a:spcPts val="480"/>
              </a:spcBef>
              <a:buClr>
                <a:schemeClr val="accent2"/>
              </a:buClr>
              <a:buFont typeface="Noto Sans Symbols"/>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accent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accent5"/>
              </a:buClr>
              <a:buFont typeface="Noto Sans Symbols"/>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rgbClr val="F7A4A7"/>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rgbClr val="DCDDDD"/>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1" name="Shape 61"/>
          <p:cNvSpPr txBox="1">
            <a:spLocks noGrp="1"/>
          </p:cNvSpPr>
          <p:nvPr>
            <p:ph type="body" idx="2"/>
          </p:nvPr>
        </p:nvSpPr>
        <p:spPr>
          <a:xfrm>
            <a:off x="609601" y="2011680"/>
            <a:ext cx="5386916" cy="3840480"/>
          </a:xfrm>
          <a:prstGeom prst="rect">
            <a:avLst/>
          </a:prstGeom>
          <a:noFill/>
          <a:ln>
            <a:noFill/>
          </a:ln>
        </p:spPr>
        <p:txBody>
          <a:bodyPr lIns="91425" tIns="91425" rIns="91425" bIns="91425" anchor="t" anchorCtr="0"/>
          <a:lstStyle>
            <a:lvl1pPr marL="342900" marR="0" lvl="0" indent="-190500" algn="l" rtl="0">
              <a:spcBef>
                <a:spcPts val="480"/>
              </a:spcBef>
              <a:buClr>
                <a:schemeClr val="accent2"/>
              </a:buClr>
              <a:buSzPct val="100000"/>
              <a:buFont typeface="Noto Sans Symbols"/>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accent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accent5"/>
              </a:buClr>
              <a:buSzPct val="100000"/>
              <a:buFont typeface="Noto Sans Symbols"/>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rgbClr val="F7A4A7"/>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rgbClr val="DCDDDD"/>
              </a:buClr>
              <a:buSzPct val="100000"/>
              <a:buFont typeface="Noto Sans Symbols"/>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2" name="Shape 62"/>
          <p:cNvSpPr txBox="1">
            <a:spLocks noGrp="1"/>
          </p:cNvSpPr>
          <p:nvPr>
            <p:ph type="body" idx="3"/>
          </p:nvPr>
        </p:nvSpPr>
        <p:spPr>
          <a:xfrm>
            <a:off x="6193367" y="1371600"/>
            <a:ext cx="5389032" cy="639762"/>
          </a:xfrm>
          <a:prstGeom prst="rect">
            <a:avLst/>
          </a:prstGeom>
          <a:noFill/>
          <a:ln>
            <a:noFill/>
          </a:ln>
        </p:spPr>
        <p:txBody>
          <a:bodyPr lIns="91425" tIns="91425" rIns="91425" bIns="91425" anchor="b" anchorCtr="0"/>
          <a:lstStyle>
            <a:lvl1pPr marL="0" marR="0" lvl="0" indent="0" algn="l" rtl="0">
              <a:spcBef>
                <a:spcPts val="480"/>
              </a:spcBef>
              <a:buClr>
                <a:schemeClr val="accent2"/>
              </a:buClr>
              <a:buFont typeface="Noto Sans Symbols"/>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accent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accent5"/>
              </a:buClr>
              <a:buFont typeface="Noto Sans Symbols"/>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rgbClr val="F7A4A7"/>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rgbClr val="DCDDDD"/>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3" name="Shape 63"/>
          <p:cNvSpPr txBox="1">
            <a:spLocks noGrp="1"/>
          </p:cNvSpPr>
          <p:nvPr>
            <p:ph type="body" idx="4"/>
          </p:nvPr>
        </p:nvSpPr>
        <p:spPr>
          <a:xfrm>
            <a:off x="6193367" y="2011680"/>
            <a:ext cx="5389032" cy="3840480"/>
          </a:xfrm>
          <a:prstGeom prst="rect">
            <a:avLst/>
          </a:prstGeom>
          <a:noFill/>
          <a:ln>
            <a:noFill/>
          </a:ln>
        </p:spPr>
        <p:txBody>
          <a:bodyPr lIns="91425" tIns="91425" rIns="91425" bIns="91425" anchor="t" anchorCtr="0"/>
          <a:lstStyle>
            <a:lvl1pPr marL="342900" marR="0" lvl="0" indent="-190500" algn="l" rtl="0">
              <a:spcBef>
                <a:spcPts val="480"/>
              </a:spcBef>
              <a:buClr>
                <a:schemeClr val="accent2"/>
              </a:buClr>
              <a:buSzPct val="100000"/>
              <a:buFont typeface="Noto Sans Symbols"/>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accent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accent5"/>
              </a:buClr>
              <a:buSzPct val="100000"/>
              <a:buFont typeface="Noto Sans Symbols"/>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rgbClr val="F7A4A7"/>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rgbClr val="DCDDDD"/>
              </a:buClr>
              <a:buSzPct val="100000"/>
              <a:buFont typeface="Noto Sans Symbols"/>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64" name="Shape 64"/>
          <p:cNvCxnSpPr/>
          <p:nvPr/>
        </p:nvCxnSpPr>
        <p:spPr>
          <a:xfrm>
            <a:off x="609600" y="1143000"/>
            <a:ext cx="10972800" cy="0"/>
          </a:xfrm>
          <a:prstGeom prst="straightConnector1">
            <a:avLst/>
          </a:prstGeom>
          <a:noFill/>
          <a:ln w="63500" cap="sq" cmpd="sng">
            <a:solidFill>
              <a:schemeClr val="accent2"/>
            </a:solidFill>
            <a:prstDash val="solid"/>
            <a:miter/>
            <a:headEnd type="none" w="med" len="med"/>
            <a:tailEnd type="none" w="med" len="med"/>
          </a:ln>
        </p:spPr>
      </p:cxnSp>
      <p:grpSp>
        <p:nvGrpSpPr>
          <p:cNvPr id="12" name="Group 11"/>
          <p:cNvGrpSpPr/>
          <p:nvPr userDrawn="1"/>
        </p:nvGrpSpPr>
        <p:grpSpPr>
          <a:xfrm>
            <a:off x="0" y="5977319"/>
            <a:ext cx="12192000" cy="880681"/>
            <a:chOff x="0" y="5977319"/>
            <a:chExt cx="12192000" cy="880681"/>
          </a:xfrm>
        </p:grpSpPr>
        <p:sp>
          <p:nvSpPr>
            <p:cNvPr id="13" name="Rectangle 12"/>
            <p:cNvSpPr/>
            <p:nvPr/>
          </p:nvSpPr>
          <p:spPr>
            <a:xfrm>
              <a:off x="0" y="6053302"/>
              <a:ext cx="121920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26945" t="20140" b="14034"/>
            <a:stretch/>
          </p:blipFill>
          <p:spPr>
            <a:xfrm>
              <a:off x="7772400" y="5977319"/>
              <a:ext cx="4191000" cy="880681"/>
            </a:xfrm>
            <a:prstGeom prst="rect">
              <a:avLst/>
            </a:prstGeom>
          </p:spPr>
        </p:pic>
      </p:grpSp>
    </p:spTree>
    <p:extLst>
      <p:ext uri="{BB962C8B-B14F-4D97-AF65-F5344CB8AC3E}">
        <p14:creationId xmlns:p14="http://schemas.microsoft.com/office/powerpoint/2010/main" val="21288701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2_Comparison-nologo">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09600" y="274637"/>
            <a:ext cx="10972800" cy="914400"/>
          </a:xfrm>
          <a:prstGeom prst="rect">
            <a:avLst/>
          </a:prstGeom>
          <a:noFill/>
          <a:ln>
            <a:noFill/>
          </a:ln>
        </p:spPr>
        <p:txBody>
          <a:bodyPr lIns="91425" tIns="91425" rIns="91425" bIns="91425" anchor="ctr" anchorCtr="0"/>
          <a:lstStyle>
            <a:lvl1pPr marL="0" marR="0" lvl="0" indent="0" algn="l" rtl="0">
              <a:spcBef>
                <a:spcPts val="0"/>
              </a:spcBef>
              <a:buClr>
                <a:schemeClr val="accent3"/>
              </a:buClr>
              <a:buFont typeface="Calibri"/>
              <a:buNone/>
              <a:defRPr sz="3600" b="1" i="0" u="none" strike="noStrike" cap="none">
                <a:solidFill>
                  <a:schemeClr val="accent3"/>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
        <p:nvSpPr>
          <p:cNvPr id="60" name="Shape 60"/>
          <p:cNvSpPr txBox="1">
            <a:spLocks noGrp="1"/>
          </p:cNvSpPr>
          <p:nvPr>
            <p:ph type="body" idx="1"/>
          </p:nvPr>
        </p:nvSpPr>
        <p:spPr>
          <a:xfrm>
            <a:off x="609601" y="1371600"/>
            <a:ext cx="5386916" cy="639762"/>
          </a:xfrm>
          <a:prstGeom prst="rect">
            <a:avLst/>
          </a:prstGeom>
          <a:noFill/>
          <a:ln>
            <a:noFill/>
          </a:ln>
        </p:spPr>
        <p:txBody>
          <a:bodyPr lIns="91425" tIns="91425" rIns="91425" bIns="91425" anchor="b" anchorCtr="0"/>
          <a:lstStyle>
            <a:lvl1pPr marL="0" marR="0" lvl="0" indent="0" algn="l" rtl="0">
              <a:spcBef>
                <a:spcPts val="480"/>
              </a:spcBef>
              <a:buClr>
                <a:schemeClr val="accent2"/>
              </a:buClr>
              <a:buFont typeface="Noto Sans Symbols"/>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accent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accent5"/>
              </a:buClr>
              <a:buFont typeface="Noto Sans Symbols"/>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rgbClr val="F7A4A7"/>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rgbClr val="DCDDDD"/>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1" name="Shape 61"/>
          <p:cNvSpPr txBox="1">
            <a:spLocks noGrp="1"/>
          </p:cNvSpPr>
          <p:nvPr>
            <p:ph type="body" idx="2"/>
          </p:nvPr>
        </p:nvSpPr>
        <p:spPr>
          <a:xfrm>
            <a:off x="609601" y="2011680"/>
            <a:ext cx="5386916" cy="4389120"/>
          </a:xfrm>
          <a:prstGeom prst="rect">
            <a:avLst/>
          </a:prstGeom>
          <a:noFill/>
          <a:ln>
            <a:noFill/>
          </a:ln>
        </p:spPr>
        <p:txBody>
          <a:bodyPr lIns="91425" tIns="91425" rIns="91425" bIns="91425" anchor="t" anchorCtr="0"/>
          <a:lstStyle>
            <a:lvl1pPr marL="342900" marR="0" lvl="0" indent="-190500" algn="l" rtl="0">
              <a:spcBef>
                <a:spcPts val="480"/>
              </a:spcBef>
              <a:buClr>
                <a:schemeClr val="accent2"/>
              </a:buClr>
              <a:buSzPct val="100000"/>
              <a:buFont typeface="Noto Sans Symbols"/>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accent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accent5"/>
              </a:buClr>
              <a:buSzPct val="100000"/>
              <a:buFont typeface="Noto Sans Symbols"/>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rgbClr val="F7A4A7"/>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rgbClr val="DCDDDD"/>
              </a:buClr>
              <a:buSzPct val="100000"/>
              <a:buFont typeface="Noto Sans Symbols"/>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2" name="Shape 62"/>
          <p:cNvSpPr txBox="1">
            <a:spLocks noGrp="1"/>
          </p:cNvSpPr>
          <p:nvPr>
            <p:ph type="body" idx="3"/>
          </p:nvPr>
        </p:nvSpPr>
        <p:spPr>
          <a:xfrm>
            <a:off x="6193367" y="1371600"/>
            <a:ext cx="5389032" cy="639762"/>
          </a:xfrm>
          <a:prstGeom prst="rect">
            <a:avLst/>
          </a:prstGeom>
          <a:noFill/>
          <a:ln>
            <a:noFill/>
          </a:ln>
        </p:spPr>
        <p:txBody>
          <a:bodyPr lIns="91425" tIns="91425" rIns="91425" bIns="91425" anchor="b" anchorCtr="0"/>
          <a:lstStyle>
            <a:lvl1pPr marL="0" marR="0" lvl="0" indent="0" algn="l" rtl="0">
              <a:spcBef>
                <a:spcPts val="480"/>
              </a:spcBef>
              <a:buClr>
                <a:schemeClr val="accent2"/>
              </a:buClr>
              <a:buFont typeface="Noto Sans Symbols"/>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accent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accent5"/>
              </a:buClr>
              <a:buFont typeface="Noto Sans Symbols"/>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rgbClr val="F7A4A7"/>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rgbClr val="DCDDDD"/>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3" name="Shape 63"/>
          <p:cNvSpPr txBox="1">
            <a:spLocks noGrp="1"/>
          </p:cNvSpPr>
          <p:nvPr>
            <p:ph type="body" idx="4"/>
          </p:nvPr>
        </p:nvSpPr>
        <p:spPr>
          <a:xfrm>
            <a:off x="6193367" y="2011680"/>
            <a:ext cx="5389032" cy="4389120"/>
          </a:xfrm>
          <a:prstGeom prst="rect">
            <a:avLst/>
          </a:prstGeom>
          <a:noFill/>
          <a:ln>
            <a:noFill/>
          </a:ln>
        </p:spPr>
        <p:txBody>
          <a:bodyPr lIns="91425" tIns="91425" rIns="91425" bIns="91425" anchor="t" anchorCtr="0"/>
          <a:lstStyle>
            <a:lvl1pPr marL="342900" marR="0" lvl="0" indent="-190500" algn="l" rtl="0">
              <a:spcBef>
                <a:spcPts val="480"/>
              </a:spcBef>
              <a:buClr>
                <a:schemeClr val="accent2"/>
              </a:buClr>
              <a:buSzPct val="100000"/>
              <a:buFont typeface="Noto Sans Symbols"/>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accent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accent5"/>
              </a:buClr>
              <a:buSzPct val="100000"/>
              <a:buFont typeface="Noto Sans Symbols"/>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rgbClr val="F7A4A7"/>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rgbClr val="DCDDDD"/>
              </a:buClr>
              <a:buSzPct val="100000"/>
              <a:buFont typeface="Noto Sans Symbols"/>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64" name="Shape 64"/>
          <p:cNvCxnSpPr/>
          <p:nvPr/>
        </p:nvCxnSpPr>
        <p:spPr>
          <a:xfrm>
            <a:off x="609600" y="1143000"/>
            <a:ext cx="10972800" cy="0"/>
          </a:xfrm>
          <a:prstGeom prst="straightConnector1">
            <a:avLst/>
          </a:prstGeom>
          <a:noFill/>
          <a:ln w="63500" cap="sq" cmpd="sng">
            <a:solidFill>
              <a:schemeClr val="accent2"/>
            </a:solidFill>
            <a:prstDash val="solid"/>
            <a:miter/>
            <a:headEnd type="none" w="med" len="med"/>
            <a:tailEnd type="none" w="med" len="med"/>
          </a:ln>
        </p:spPr>
      </p:cxnSp>
    </p:spTree>
    <p:extLst>
      <p:ext uri="{BB962C8B-B14F-4D97-AF65-F5344CB8AC3E}">
        <p14:creationId xmlns:p14="http://schemas.microsoft.com/office/powerpoint/2010/main" val="3511537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presenters">
  <p:cSld name="1_presenters">
    <p:spTree>
      <p:nvGrpSpPr>
        <p:cNvPr id="1" name="Shape 57"/>
        <p:cNvGrpSpPr/>
        <p:nvPr/>
      </p:nvGrpSpPr>
      <p:grpSpPr>
        <a:xfrm>
          <a:off x="0" y="0"/>
          <a:ext cx="0" cy="0"/>
          <a:chOff x="0" y="0"/>
          <a:chExt cx="0" cy="0"/>
        </a:xfrm>
      </p:grpSpPr>
      <p:sp>
        <p:nvSpPr>
          <p:cNvPr id="58" name="Google Shape;58;p100"/>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cxnSp>
        <p:nvCxnSpPr>
          <p:cNvPr id="59" name="Google Shape;59;p100"/>
          <p:cNvCxnSpPr/>
          <p:nvPr/>
        </p:nvCxnSpPr>
        <p:spPr>
          <a:xfrm>
            <a:off x="609600" y="1143000"/>
            <a:ext cx="10972800" cy="0"/>
          </a:xfrm>
          <a:prstGeom prst="straightConnector1">
            <a:avLst/>
          </a:prstGeom>
          <a:noFill/>
          <a:ln w="63500" cap="sq" cmpd="sng">
            <a:solidFill>
              <a:schemeClr val="accent2"/>
            </a:solidFill>
            <a:prstDash val="solid"/>
            <a:miter lim="8000"/>
            <a:headEnd type="none" w="sm" len="sm"/>
            <a:tailEnd type="none" w="sm" len="sm"/>
          </a:ln>
        </p:spPr>
      </p:cxnSp>
      <p:sp>
        <p:nvSpPr>
          <p:cNvPr id="60" name="Google Shape;60;p100"/>
          <p:cNvSpPr>
            <a:spLocks noGrp="1"/>
          </p:cNvSpPr>
          <p:nvPr>
            <p:ph type="pic" idx="2"/>
          </p:nvPr>
        </p:nvSpPr>
        <p:spPr>
          <a:xfrm>
            <a:off x="6096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100"/>
          <p:cNvSpPr txBox="1">
            <a:spLocks noGrp="1"/>
          </p:cNvSpPr>
          <p:nvPr>
            <p:ph type="body" idx="1"/>
          </p:nvPr>
        </p:nvSpPr>
        <p:spPr>
          <a:xfrm>
            <a:off x="6096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62" name="Google Shape;62;p100"/>
          <p:cNvSpPr>
            <a:spLocks noGrp="1"/>
          </p:cNvSpPr>
          <p:nvPr>
            <p:ph type="pic" idx="3"/>
          </p:nvPr>
        </p:nvSpPr>
        <p:spPr>
          <a:xfrm>
            <a:off x="45720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Google Shape;63;p100"/>
          <p:cNvSpPr txBox="1">
            <a:spLocks noGrp="1"/>
          </p:cNvSpPr>
          <p:nvPr>
            <p:ph type="body" idx="4"/>
          </p:nvPr>
        </p:nvSpPr>
        <p:spPr>
          <a:xfrm>
            <a:off x="45720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64" name="Google Shape;64;p100"/>
          <p:cNvSpPr>
            <a:spLocks noGrp="1"/>
          </p:cNvSpPr>
          <p:nvPr>
            <p:ph type="pic" idx="5"/>
          </p:nvPr>
        </p:nvSpPr>
        <p:spPr>
          <a:xfrm>
            <a:off x="8534400" y="1371600"/>
            <a:ext cx="3048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Google Shape;65;p100"/>
          <p:cNvSpPr txBox="1">
            <a:spLocks noGrp="1"/>
          </p:cNvSpPr>
          <p:nvPr>
            <p:ph type="body" idx="6"/>
          </p:nvPr>
        </p:nvSpPr>
        <p:spPr>
          <a:xfrm>
            <a:off x="8534400" y="4267200"/>
            <a:ext cx="3048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presenters">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09600" y="274637"/>
            <a:ext cx="10972800" cy="914400"/>
          </a:xfrm>
          <a:prstGeom prst="rect">
            <a:avLst/>
          </a:prstGeom>
          <a:noFill/>
          <a:ln>
            <a:noFill/>
          </a:ln>
        </p:spPr>
        <p:txBody>
          <a:bodyPr lIns="91425" tIns="91425" rIns="91425" bIns="91425" anchor="ctr" anchorCtr="0"/>
          <a:lstStyle>
            <a:lvl1pPr marL="0" marR="0" lvl="0" indent="0" algn="l" rtl="0">
              <a:spcBef>
                <a:spcPts val="0"/>
              </a:spcBef>
              <a:buClr>
                <a:schemeClr val="accent3"/>
              </a:buClr>
              <a:buFont typeface="Calibri"/>
              <a:buNone/>
              <a:defRPr sz="3600" b="1" i="0" u="none" strike="noStrike" cap="none">
                <a:solidFill>
                  <a:schemeClr val="accent3"/>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cxnSp>
        <p:nvCxnSpPr>
          <p:cNvPr id="67" name="Shape 67"/>
          <p:cNvCxnSpPr/>
          <p:nvPr/>
        </p:nvCxnSpPr>
        <p:spPr>
          <a:xfrm>
            <a:off x="609600" y="1143000"/>
            <a:ext cx="10972800" cy="0"/>
          </a:xfrm>
          <a:prstGeom prst="straightConnector1">
            <a:avLst/>
          </a:prstGeom>
          <a:noFill/>
          <a:ln w="63500" cap="sq" cmpd="sng">
            <a:solidFill>
              <a:schemeClr val="accent2"/>
            </a:solidFill>
            <a:prstDash val="solid"/>
            <a:miter/>
            <a:headEnd type="none" w="med" len="med"/>
            <a:tailEnd type="none" w="med" len="med"/>
          </a:ln>
        </p:spPr>
      </p:cxnSp>
      <p:sp>
        <p:nvSpPr>
          <p:cNvPr id="3" name="Picture Placeholder 2"/>
          <p:cNvSpPr>
            <a:spLocks noGrp="1"/>
          </p:cNvSpPr>
          <p:nvPr>
            <p:ph type="pic" sz="quarter" idx="10"/>
          </p:nvPr>
        </p:nvSpPr>
        <p:spPr>
          <a:xfrm>
            <a:off x="609600" y="1371600"/>
            <a:ext cx="3048000" cy="2743200"/>
          </a:xfrm>
          <a:ln w="38100">
            <a:solidFill>
              <a:schemeClr val="accent1"/>
            </a:solidFill>
            <a:miter lim="800000"/>
          </a:ln>
        </p:spPr>
        <p:txBody>
          <a:bodyPr/>
          <a:lstStyle/>
          <a:p>
            <a:endParaRPr lang="en-US" dirty="0"/>
          </a:p>
        </p:txBody>
      </p:sp>
      <p:sp>
        <p:nvSpPr>
          <p:cNvPr id="5" name="Text Placeholder 4"/>
          <p:cNvSpPr>
            <a:spLocks noGrp="1"/>
          </p:cNvSpPr>
          <p:nvPr>
            <p:ph type="body" sz="quarter" idx="11"/>
          </p:nvPr>
        </p:nvSpPr>
        <p:spPr>
          <a:xfrm>
            <a:off x="609600" y="4267200"/>
            <a:ext cx="3048000" cy="1295400"/>
          </a:xfrm>
        </p:spPr>
        <p:txBody>
          <a:bodyPr/>
          <a:lstStyle>
            <a:lvl1pPr marL="0" indent="0">
              <a:buNone/>
              <a:defRPr sz="2000"/>
            </a:lvl1pPr>
          </a:lstStyle>
          <a:p>
            <a:pPr lvl="0"/>
            <a:r>
              <a:rPr lang="en-US" dirty="0"/>
              <a:t>Click to edit Master text styles</a:t>
            </a:r>
          </a:p>
        </p:txBody>
      </p:sp>
      <p:sp>
        <p:nvSpPr>
          <p:cNvPr id="14" name="Picture Placeholder 2"/>
          <p:cNvSpPr>
            <a:spLocks noGrp="1"/>
          </p:cNvSpPr>
          <p:nvPr>
            <p:ph type="pic" sz="quarter" idx="12"/>
          </p:nvPr>
        </p:nvSpPr>
        <p:spPr>
          <a:xfrm>
            <a:off x="4572000" y="1371600"/>
            <a:ext cx="3048000" cy="2743200"/>
          </a:xfrm>
          <a:ln w="38100">
            <a:solidFill>
              <a:schemeClr val="accent1"/>
            </a:solidFill>
            <a:miter lim="800000"/>
          </a:ln>
        </p:spPr>
        <p:txBody>
          <a:bodyPr/>
          <a:lstStyle/>
          <a:p>
            <a:endParaRPr lang="en-US" dirty="0"/>
          </a:p>
        </p:txBody>
      </p:sp>
      <p:sp>
        <p:nvSpPr>
          <p:cNvPr id="15" name="Text Placeholder 4"/>
          <p:cNvSpPr>
            <a:spLocks noGrp="1"/>
          </p:cNvSpPr>
          <p:nvPr>
            <p:ph type="body" sz="quarter" idx="13"/>
          </p:nvPr>
        </p:nvSpPr>
        <p:spPr>
          <a:xfrm>
            <a:off x="4572000" y="4267200"/>
            <a:ext cx="3048000" cy="1295400"/>
          </a:xfrm>
        </p:spPr>
        <p:txBody>
          <a:bodyPr/>
          <a:lstStyle>
            <a:lvl1pPr marL="0" indent="0">
              <a:buNone/>
              <a:defRPr sz="2000"/>
            </a:lvl1pPr>
          </a:lstStyle>
          <a:p>
            <a:pPr lvl="0"/>
            <a:r>
              <a:rPr lang="en-US" dirty="0"/>
              <a:t>Click to edit Master text styles</a:t>
            </a:r>
          </a:p>
        </p:txBody>
      </p:sp>
      <p:sp>
        <p:nvSpPr>
          <p:cNvPr id="16" name="Picture Placeholder 2"/>
          <p:cNvSpPr>
            <a:spLocks noGrp="1"/>
          </p:cNvSpPr>
          <p:nvPr>
            <p:ph type="pic" sz="quarter" idx="14"/>
          </p:nvPr>
        </p:nvSpPr>
        <p:spPr>
          <a:xfrm>
            <a:off x="8534400" y="1371600"/>
            <a:ext cx="3048000" cy="2743200"/>
          </a:xfrm>
          <a:ln w="38100">
            <a:solidFill>
              <a:schemeClr val="accent1"/>
            </a:solidFill>
            <a:miter lim="800000"/>
          </a:ln>
        </p:spPr>
        <p:txBody>
          <a:bodyPr/>
          <a:lstStyle/>
          <a:p>
            <a:endParaRPr lang="en-US" dirty="0"/>
          </a:p>
        </p:txBody>
      </p:sp>
      <p:sp>
        <p:nvSpPr>
          <p:cNvPr id="17" name="Text Placeholder 4"/>
          <p:cNvSpPr>
            <a:spLocks noGrp="1"/>
          </p:cNvSpPr>
          <p:nvPr>
            <p:ph type="body" sz="quarter" idx="15"/>
          </p:nvPr>
        </p:nvSpPr>
        <p:spPr>
          <a:xfrm>
            <a:off x="8534400" y="4267200"/>
            <a:ext cx="3048000" cy="1295400"/>
          </a:xfrm>
        </p:spPr>
        <p:txBody>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4090606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6.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5"/>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sp>
        <p:nvSpPr>
          <p:cNvPr id="67" name="Google Shape;67;p82"/>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 name="Google Shape;68;p82"/>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84"/>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42" name="Google Shape;142;p84"/>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Google Shape;196;p87"/>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7" name="Google Shape;197;p87"/>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sp>
        <p:nvSpPr>
          <p:cNvPr id="246" name="Google Shape;246;p91"/>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7" name="Google Shape;247;p91"/>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5"/>
        <p:cNvGrpSpPr/>
        <p:nvPr/>
      </p:nvGrpSpPr>
      <p:grpSpPr>
        <a:xfrm>
          <a:off x="0" y="0"/>
          <a:ext cx="0" cy="0"/>
          <a:chOff x="0" y="0"/>
          <a:chExt cx="0" cy="0"/>
        </a:xfrm>
      </p:grpSpPr>
      <p:sp>
        <p:nvSpPr>
          <p:cNvPr id="326" name="Google Shape;326;p93"/>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7" name="Google Shape;327;p93"/>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4"/>
        <p:cNvGrpSpPr/>
        <p:nvPr/>
      </p:nvGrpSpPr>
      <p:grpSpPr>
        <a:xfrm>
          <a:off x="0" y="0"/>
          <a:ext cx="0" cy="0"/>
          <a:chOff x="0" y="0"/>
          <a:chExt cx="0" cy="0"/>
        </a:xfrm>
      </p:grpSpPr>
      <p:sp>
        <p:nvSpPr>
          <p:cNvPr id="395" name="Google Shape;395;p95"/>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6" name="Google Shape;396;p95"/>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7"/>
            <a:ext cx="10972800" cy="914400"/>
          </a:xfrm>
          <a:prstGeom prst="rect">
            <a:avLst/>
          </a:prstGeom>
          <a:noFill/>
          <a:ln>
            <a:noFill/>
          </a:ln>
        </p:spPr>
        <p:txBody>
          <a:bodyPr lIns="91425" tIns="91425" rIns="91425" bIns="91425" anchor="ctr" anchorCtr="0"/>
          <a:lstStyle>
            <a:lvl1pPr marL="0" marR="0" lvl="0" indent="0" algn="l" rtl="0">
              <a:spcBef>
                <a:spcPts val="0"/>
              </a:spcBef>
              <a:buClr>
                <a:schemeClr val="accent3"/>
              </a:buClr>
              <a:buFont typeface="Calibri"/>
              <a:buNone/>
              <a:defRPr sz="3600" b="1" i="0" u="none" strike="noStrike" cap="none">
                <a:solidFill>
                  <a:schemeClr val="accent3"/>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09600" y="1600201"/>
            <a:ext cx="10972800" cy="4525963"/>
          </a:xfrm>
          <a:prstGeom prst="rect">
            <a:avLst/>
          </a:prstGeom>
          <a:noFill/>
          <a:ln>
            <a:noFill/>
          </a:ln>
        </p:spPr>
        <p:txBody>
          <a:bodyPr lIns="91425" tIns="91425" rIns="91425" bIns="91425" anchor="t" anchorCtr="0"/>
          <a:lstStyle>
            <a:lvl1pPr marL="342900" marR="0" lvl="0" indent="-139700" algn="l" rtl="0">
              <a:spcBef>
                <a:spcPts val="640"/>
              </a:spcBef>
              <a:buClr>
                <a:schemeClr val="accent2"/>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accent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accent5"/>
              </a:buClr>
              <a:buSzPct val="100000"/>
              <a:buFont typeface="Noto Sans Symbols"/>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rgbClr val="F7A4A7"/>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rgbClr val="DCDDDD"/>
              </a:buClr>
              <a:buSzPct val="100000"/>
              <a:buFont typeface="Noto Sans Symbols"/>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652156273"/>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03200" marR="0" lvl="0" indent="0" algn="l" rtl="0" eaLnBrk="1" hangingPunct="1">
        <a:lnSpc>
          <a:spcPct val="100000"/>
        </a:lnSpc>
        <a:spcBef>
          <a:spcPts val="600"/>
        </a:spcBef>
        <a:spcAft>
          <a:spcPts val="0"/>
        </a:spcAft>
        <a:buFontTx/>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hyperlink" Target="https://targethiv.org/ihap/examples-collaborative-integrated-prevention-and-care-planning-activities"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files.hiv.gov/s3fs-public/nhas-update.pdf"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s://www.hiv.gov/federal-response/ending-the-hiv-epidemic/overview"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6.xml"/><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9.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hyperlink" Target="https://targethiv.org/sites/default/files/Integrated_HIV_Prevention_Care_Plan_Guidance_Postponement_June_2020.pdf"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5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Google Shape;454;p1"/>
          <p:cNvSpPr txBox="1">
            <a:spLocks noGrp="1"/>
          </p:cNvSpPr>
          <p:nvPr>
            <p:ph type="subTitle" idx="1"/>
          </p:nvPr>
        </p:nvSpPr>
        <p:spPr>
          <a:xfrm>
            <a:off x="914400" y="2446019"/>
            <a:ext cx="10363200" cy="1061951"/>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480"/>
              </a:spcBef>
              <a:spcAft>
                <a:spcPts val="0"/>
              </a:spcAft>
              <a:buClr>
                <a:schemeClr val="accent2"/>
              </a:buClr>
              <a:buSzPts val="2400"/>
              <a:buFont typeface="Noto Sans Symbols"/>
              <a:buNone/>
            </a:pPr>
            <a:r>
              <a:rPr lang="en-US" sz="3200" dirty="0"/>
              <a:t>Tuesday, December 15 </a:t>
            </a:r>
            <a:endParaRPr sz="3200" dirty="0"/>
          </a:p>
          <a:p>
            <a:pPr marL="457200" marR="0" lvl="0" indent="-431800" algn="l" rtl="0">
              <a:lnSpc>
                <a:spcPct val="100000"/>
              </a:lnSpc>
              <a:spcBef>
                <a:spcPts val="480"/>
              </a:spcBef>
              <a:spcAft>
                <a:spcPts val="0"/>
              </a:spcAft>
              <a:buClr>
                <a:schemeClr val="accent2"/>
              </a:buClr>
              <a:buSzPts val="2400"/>
              <a:buFont typeface="Noto Sans Symbols"/>
              <a:buNone/>
            </a:pPr>
            <a:r>
              <a:rPr lang="en-US" sz="3200" dirty="0"/>
              <a:t>1:00 PM – 2:30 PM EST</a:t>
            </a:r>
            <a:endParaRPr sz="3200" dirty="0"/>
          </a:p>
        </p:txBody>
      </p:sp>
      <p:sp>
        <p:nvSpPr>
          <p:cNvPr id="453" name="Google Shape;453;p1"/>
          <p:cNvSpPr txBox="1">
            <a:spLocks noGrp="1"/>
          </p:cNvSpPr>
          <p:nvPr>
            <p:ph type="ctrTitle"/>
          </p:nvPr>
        </p:nvSpPr>
        <p:spPr>
          <a:xfrm>
            <a:off x="914400" y="609600"/>
            <a:ext cx="10363200" cy="147002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sz="4400" dirty="0"/>
              <a:t>Integrated </a:t>
            </a:r>
            <a:r>
              <a:rPr lang="en-US" sz="4400" dirty="0" smtClean="0"/>
              <a:t>HIV Prevention </a:t>
            </a:r>
            <a:r>
              <a:rPr lang="en-US" sz="4400" dirty="0"/>
              <a:t>and Care Planning: What you need to know</a:t>
            </a:r>
            <a:endParaRPr sz="4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32"/>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dirty="0" smtClean="0"/>
              <a:t>Tell us about yourself!</a:t>
            </a:r>
            <a:endParaRPr dirty="0"/>
          </a:p>
        </p:txBody>
      </p:sp>
      <p:sp>
        <p:nvSpPr>
          <p:cNvPr id="704" name="Google Shape;704;p32"/>
          <p:cNvSpPr txBox="1">
            <a:spLocks noGrp="1"/>
          </p:cNvSpPr>
          <p:nvPr>
            <p:ph type="body" idx="1"/>
          </p:nvPr>
        </p:nvSpPr>
        <p:spPr>
          <a:xfrm>
            <a:off x="609600" y="1208087"/>
            <a:ext cx="11277600" cy="484437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640"/>
              </a:spcBef>
              <a:spcAft>
                <a:spcPts val="0"/>
              </a:spcAft>
              <a:buSzPts val="3200"/>
              <a:buChar char="▪"/>
            </a:pPr>
            <a:r>
              <a:rPr lang="en-US" b="1" dirty="0" smtClean="0"/>
              <a:t>What is your knowledge of integrated planning?</a:t>
            </a:r>
            <a:endParaRPr dirty="0"/>
          </a:p>
          <a:p>
            <a:pPr lvl="1"/>
            <a:r>
              <a:rPr lang="en-US" dirty="0"/>
              <a:t>Expert (e.g. I was heavily involved in the development of the 2017-2021 Integrated </a:t>
            </a:r>
            <a:r>
              <a:rPr lang="en-US" dirty="0" smtClean="0"/>
              <a:t>Plan and integrating planning </a:t>
            </a:r>
            <a:r>
              <a:rPr lang="en-US" dirty="0"/>
              <a:t>in my jurisdiction)</a:t>
            </a:r>
          </a:p>
          <a:p>
            <a:pPr lvl="1"/>
            <a:r>
              <a:rPr lang="en-US" dirty="0"/>
              <a:t>Intermediate (e.g. I am responsible for implementing activities of the 2017-2021 Integrated Plan)</a:t>
            </a:r>
          </a:p>
          <a:p>
            <a:pPr lvl="1"/>
            <a:r>
              <a:rPr lang="en-US" dirty="0"/>
              <a:t>Novice (e.g. I'm new to my position and/or unfamiliar with the 2017-2021 Integrated </a:t>
            </a:r>
            <a:r>
              <a:rPr lang="en-US" dirty="0" smtClean="0"/>
              <a:t>Plan)</a:t>
            </a:r>
            <a:endParaRPr lang="en-US" dirty="0"/>
          </a:p>
          <a:p>
            <a:pPr lvl="1"/>
            <a:r>
              <a:rPr lang="en-US" dirty="0"/>
              <a:t>What's Integrated </a:t>
            </a:r>
            <a:r>
              <a:rPr lang="en-US" dirty="0" smtClean="0"/>
              <a:t>Planning?</a:t>
            </a:r>
            <a:endParaRPr lang="en-US" dirty="0"/>
          </a:p>
          <a:p>
            <a:pPr lvl="1"/>
            <a:r>
              <a:rPr lang="en-US" dirty="0" smtClean="0"/>
              <a:t>Other? Please chat into the chat box!</a:t>
            </a:r>
            <a:endParaRPr lang="en-US" dirty="0"/>
          </a:p>
          <a:p>
            <a:pPr marL="914400" lvl="1" indent="-228600" algn="l" rtl="0">
              <a:lnSpc>
                <a:spcPct val="100000"/>
              </a:lnSpc>
              <a:spcBef>
                <a:spcPts val="560"/>
              </a:spcBef>
              <a:spcAft>
                <a:spcPts val="0"/>
              </a:spcAft>
              <a:buSzPts val="2800"/>
              <a:buNone/>
            </a:pPr>
            <a:endParaRPr dirty="0"/>
          </a:p>
          <a:p>
            <a:pPr marL="457200" lvl="0" indent="-228600" algn="l" rtl="0">
              <a:lnSpc>
                <a:spcPct val="100000"/>
              </a:lnSpc>
              <a:spcBef>
                <a:spcPts val="640"/>
              </a:spcBef>
              <a:spcAft>
                <a:spcPts val="0"/>
              </a:spcAft>
              <a:buSzPts val="3200"/>
              <a:buNone/>
            </a:pPr>
            <a:endParaRPr dirty="0"/>
          </a:p>
        </p:txBody>
      </p:sp>
    </p:spTree>
    <p:extLst>
      <p:ext uri="{BB962C8B-B14F-4D97-AF65-F5344CB8AC3E}">
        <p14:creationId xmlns:p14="http://schemas.microsoft.com/office/powerpoint/2010/main" val="3764424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11"/>
          <p:cNvSpPr txBox="1">
            <a:spLocks noGrp="1"/>
          </p:cNvSpPr>
          <p:nvPr>
            <p:ph type="title"/>
          </p:nvPr>
        </p:nvSpPr>
        <p:spPr>
          <a:xfrm>
            <a:off x="664908" y="622853"/>
            <a:ext cx="10940937" cy="1752599"/>
          </a:xfrm>
          <a:prstGeom prst="rect">
            <a:avLst/>
          </a:prstGeom>
          <a:noFill/>
          <a:ln>
            <a:noFill/>
          </a:ln>
        </p:spPr>
        <p:txBody>
          <a:bodyPr spcFirstLastPara="1" wrap="square" lIns="91425" tIns="91425" rIns="91425" bIns="91425" anchor="t" anchorCtr="0">
            <a:noAutofit/>
          </a:bodyPr>
          <a:lstStyle/>
          <a:p>
            <a:pPr marL="0" lvl="0" indent="0" algn="l" rtl="0">
              <a:lnSpc>
                <a:spcPct val="106060"/>
              </a:lnSpc>
              <a:spcBef>
                <a:spcPts val="0"/>
              </a:spcBef>
              <a:spcAft>
                <a:spcPts val="0"/>
              </a:spcAft>
              <a:buSzPts val="6600"/>
              <a:buNone/>
            </a:pPr>
            <a:r>
              <a:rPr lang="en-US"/>
              <a:t>Why Integrate HIV Prevention and Care Planning?</a:t>
            </a: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12"/>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a:t>Why is integrated planning important?</a:t>
            </a:r>
            <a:endParaRPr/>
          </a:p>
        </p:txBody>
      </p:sp>
      <p:sp>
        <p:nvSpPr>
          <p:cNvPr id="535" name="Google Shape;535;p12"/>
          <p:cNvSpPr txBox="1">
            <a:spLocks noGrp="1"/>
          </p:cNvSpPr>
          <p:nvPr>
            <p:ph type="body" idx="1"/>
          </p:nvPr>
        </p:nvSpPr>
        <p:spPr>
          <a:xfrm>
            <a:off x="609600" y="1208087"/>
            <a:ext cx="11277600" cy="438912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640"/>
              </a:spcBef>
              <a:spcAft>
                <a:spcPts val="0"/>
              </a:spcAft>
              <a:buSzPts val="3200"/>
              <a:buChar char="▪"/>
            </a:pPr>
            <a:r>
              <a:rPr lang="en-US" sz="2800" dirty="0"/>
              <a:t>Fosters new approaches to address barriers to HIV prevention, care, and treatment </a:t>
            </a:r>
            <a:endParaRPr dirty="0"/>
          </a:p>
          <a:p>
            <a:pPr marL="457200" lvl="0" indent="-431800" algn="l" rtl="0">
              <a:lnSpc>
                <a:spcPct val="100000"/>
              </a:lnSpc>
              <a:spcBef>
                <a:spcPts val="640"/>
              </a:spcBef>
              <a:spcAft>
                <a:spcPts val="0"/>
              </a:spcAft>
              <a:buSzPts val="3200"/>
              <a:buChar char="▪"/>
            </a:pPr>
            <a:r>
              <a:rPr lang="en-US" sz="2800" dirty="0"/>
              <a:t>Serves as a jurisdictional roadmap</a:t>
            </a:r>
            <a:endParaRPr dirty="0"/>
          </a:p>
          <a:p>
            <a:pPr marL="457200" lvl="0" indent="-431800" algn="l" rtl="0">
              <a:lnSpc>
                <a:spcPct val="100000"/>
              </a:lnSpc>
              <a:spcBef>
                <a:spcPts val="640"/>
              </a:spcBef>
              <a:spcAft>
                <a:spcPts val="0"/>
              </a:spcAft>
              <a:buSzPts val="3200"/>
              <a:buChar char="▪"/>
            </a:pPr>
            <a:r>
              <a:rPr lang="en-US" sz="2800" dirty="0"/>
              <a:t>Leverages existing resources and improves efficiency and coordination</a:t>
            </a:r>
            <a:r>
              <a:rPr lang="en-US" sz="2800" b="1" dirty="0"/>
              <a:t> </a:t>
            </a:r>
            <a:r>
              <a:rPr lang="en-US" sz="2800" dirty="0"/>
              <a:t>of HIV prevention and care service delivery</a:t>
            </a:r>
            <a:endParaRPr dirty="0"/>
          </a:p>
          <a:p>
            <a:pPr marL="457200" lvl="0" indent="-431800" algn="l" rtl="0">
              <a:lnSpc>
                <a:spcPct val="100000"/>
              </a:lnSpc>
              <a:spcBef>
                <a:spcPts val="640"/>
              </a:spcBef>
              <a:spcAft>
                <a:spcPts val="0"/>
              </a:spcAft>
              <a:buSzPts val="3200"/>
              <a:buChar char="▪"/>
            </a:pPr>
            <a:r>
              <a:rPr lang="en-US" sz="2800" dirty="0"/>
              <a:t>Promotes collaboration and coordination in the use of data for prevention and care program planning, resource allocation, evaluation, and continuous quality improvement efforts</a:t>
            </a:r>
            <a:endParaRPr dirty="0"/>
          </a:p>
          <a:p>
            <a:pPr marL="457200" lvl="0" indent="-431800" algn="l" rtl="0">
              <a:lnSpc>
                <a:spcPct val="100000"/>
              </a:lnSpc>
              <a:spcBef>
                <a:spcPts val="640"/>
              </a:spcBef>
              <a:spcAft>
                <a:spcPts val="0"/>
              </a:spcAft>
              <a:buSzPts val="3200"/>
              <a:buChar char="▪"/>
            </a:pPr>
            <a:r>
              <a:rPr lang="en-US" sz="2800" dirty="0"/>
              <a:t>Establishes ongoing mechanisms for stakeholder engagement</a:t>
            </a:r>
            <a:endParaRPr dirty="0"/>
          </a:p>
          <a:p>
            <a:pPr marL="457200" lvl="0" indent="-228600" algn="l" rtl="0">
              <a:lnSpc>
                <a:spcPct val="100000"/>
              </a:lnSpc>
              <a:spcBef>
                <a:spcPts val="640"/>
              </a:spcBef>
              <a:spcAft>
                <a:spcPts val="0"/>
              </a:spcAft>
              <a:buSzPts val="3200"/>
              <a:buNone/>
            </a:pPr>
            <a:endParaRPr sz="2800" dirty="0"/>
          </a:p>
          <a:p>
            <a:pPr marL="457200" lvl="0" indent="-228600" algn="l" rtl="0">
              <a:lnSpc>
                <a:spcPct val="100000"/>
              </a:lnSpc>
              <a:spcBef>
                <a:spcPts val="640"/>
              </a:spcBef>
              <a:spcAft>
                <a:spcPts val="0"/>
              </a:spcAft>
              <a:buSzPts val="3200"/>
              <a:buNone/>
            </a:pPr>
            <a:endParaRPr sz="2800" dirty="0"/>
          </a:p>
        </p:txBody>
      </p:sp>
      <p:pic>
        <p:nvPicPr>
          <p:cNvPr id="536" name="Google Shape;536;p12"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13"/>
          <p:cNvSpPr txBox="1">
            <a:spLocks noGrp="1"/>
          </p:cNvSpPr>
          <p:nvPr>
            <p:ph type="title"/>
          </p:nvPr>
        </p:nvSpPr>
        <p:spPr>
          <a:xfrm>
            <a:off x="664908" y="622853"/>
            <a:ext cx="10940937" cy="1752599"/>
          </a:xfrm>
          <a:prstGeom prst="rect">
            <a:avLst/>
          </a:prstGeom>
          <a:noFill/>
          <a:ln>
            <a:noFill/>
          </a:ln>
        </p:spPr>
        <p:txBody>
          <a:bodyPr spcFirstLastPara="1" wrap="square" lIns="91425" tIns="91425" rIns="91425" bIns="91425" anchor="t" anchorCtr="0">
            <a:noAutofit/>
          </a:bodyPr>
          <a:lstStyle/>
          <a:p>
            <a:pPr marL="0" lvl="0" indent="0" algn="l" rtl="0">
              <a:lnSpc>
                <a:spcPct val="106060"/>
              </a:lnSpc>
              <a:spcBef>
                <a:spcPts val="0"/>
              </a:spcBef>
              <a:spcAft>
                <a:spcPts val="0"/>
              </a:spcAft>
              <a:buSzPts val="6600"/>
              <a:buNone/>
            </a:pPr>
            <a:r>
              <a:rPr lang="en-US"/>
              <a:t>What Do We Mean by Integration?</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14"/>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a:t>What do we mean by integration?</a:t>
            </a:r>
            <a:endParaRPr/>
          </a:p>
        </p:txBody>
      </p:sp>
      <p:sp>
        <p:nvSpPr>
          <p:cNvPr id="550" name="Google Shape;550;p14"/>
          <p:cNvSpPr txBox="1">
            <a:spLocks noGrp="1"/>
          </p:cNvSpPr>
          <p:nvPr>
            <p:ph type="body" idx="1"/>
          </p:nvPr>
        </p:nvSpPr>
        <p:spPr>
          <a:xfrm>
            <a:off x="609600" y="1371600"/>
            <a:ext cx="10972800" cy="461772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640"/>
              </a:spcBef>
              <a:spcAft>
                <a:spcPts val="0"/>
              </a:spcAft>
              <a:buSzPts val="3200"/>
              <a:buChar char="▪"/>
            </a:pPr>
            <a:r>
              <a:rPr lang="en-US" sz="2800" dirty="0"/>
              <a:t>Integration may occur in multiple domains</a:t>
            </a:r>
            <a:endParaRPr dirty="0"/>
          </a:p>
          <a:p>
            <a:pPr marL="914400" lvl="1" indent="-406400" algn="l" rtl="0">
              <a:lnSpc>
                <a:spcPct val="100000"/>
              </a:lnSpc>
              <a:spcBef>
                <a:spcPts val="560"/>
              </a:spcBef>
              <a:spcAft>
                <a:spcPts val="0"/>
              </a:spcAft>
              <a:buSzPts val="2800"/>
              <a:buChar char="•"/>
            </a:pPr>
            <a:r>
              <a:rPr lang="en-US" sz="2600" b="1" dirty="0"/>
              <a:t>Planning groups</a:t>
            </a:r>
            <a:endParaRPr sz="2600" b="1" dirty="0"/>
          </a:p>
          <a:p>
            <a:pPr marL="914400" lvl="1" indent="-406400" algn="l" rtl="0">
              <a:lnSpc>
                <a:spcPct val="100000"/>
              </a:lnSpc>
              <a:spcBef>
                <a:spcPts val="560"/>
              </a:spcBef>
              <a:spcAft>
                <a:spcPts val="0"/>
              </a:spcAft>
              <a:buSzPts val="2800"/>
              <a:buChar char="•"/>
            </a:pPr>
            <a:r>
              <a:rPr lang="en-US" sz="2600" b="1" dirty="0"/>
              <a:t>Specific planning activities</a:t>
            </a:r>
            <a:r>
              <a:rPr lang="en-US" sz="2600" dirty="0"/>
              <a:t> - needs assessment, plan development, resource allocation, etc.</a:t>
            </a:r>
            <a:endParaRPr sz="2600" dirty="0"/>
          </a:p>
          <a:p>
            <a:pPr marL="914400" lvl="1" indent="-406400" algn="l" rtl="0">
              <a:lnSpc>
                <a:spcPct val="100000"/>
              </a:lnSpc>
              <a:spcBef>
                <a:spcPts val="560"/>
              </a:spcBef>
              <a:spcAft>
                <a:spcPts val="0"/>
              </a:spcAft>
              <a:buSzPts val="2800"/>
              <a:buChar char="•"/>
            </a:pPr>
            <a:r>
              <a:rPr lang="en-US" sz="2600" b="1" dirty="0"/>
              <a:t>Physical integration</a:t>
            </a:r>
            <a:r>
              <a:rPr lang="en-US" sz="2600" dirty="0"/>
              <a:t> of recipient services - co-location of prevention and treatment administration</a:t>
            </a:r>
            <a:endParaRPr sz="2600" dirty="0"/>
          </a:p>
          <a:p>
            <a:pPr marL="914400" lvl="1" indent="-406400" algn="l" rtl="0">
              <a:lnSpc>
                <a:spcPct val="100000"/>
              </a:lnSpc>
              <a:spcBef>
                <a:spcPts val="560"/>
              </a:spcBef>
              <a:spcAft>
                <a:spcPts val="0"/>
              </a:spcAft>
              <a:buSzPts val="2800"/>
              <a:buChar char="•"/>
            </a:pPr>
            <a:r>
              <a:rPr lang="en-US" sz="2600" b="1" dirty="0"/>
              <a:t>Recipient staff</a:t>
            </a:r>
            <a:r>
              <a:rPr lang="en-US" sz="2600" dirty="0"/>
              <a:t> - staff roles and responsibilities are integrated across prevention and care</a:t>
            </a:r>
            <a:endParaRPr sz="2600" dirty="0"/>
          </a:p>
          <a:p>
            <a:pPr marL="914400" lvl="1" indent="-406400" algn="l" rtl="0">
              <a:lnSpc>
                <a:spcPct val="100000"/>
              </a:lnSpc>
              <a:spcBef>
                <a:spcPts val="560"/>
              </a:spcBef>
              <a:spcAft>
                <a:spcPts val="0"/>
              </a:spcAft>
              <a:buSzPts val="2800"/>
              <a:buChar char="•"/>
            </a:pPr>
            <a:r>
              <a:rPr lang="en-US" sz="2600" b="1" dirty="0"/>
              <a:t>Procurement</a:t>
            </a:r>
            <a:r>
              <a:rPr lang="en-US" sz="2600" dirty="0"/>
              <a:t> of HIV prevention and care services</a:t>
            </a:r>
            <a:endParaRPr sz="2600" dirty="0"/>
          </a:p>
          <a:p>
            <a:pPr marL="457200" marR="0" lvl="0" indent="-228600" algn="l" rtl="0">
              <a:lnSpc>
                <a:spcPct val="100000"/>
              </a:lnSpc>
              <a:spcBef>
                <a:spcPts val="640"/>
              </a:spcBef>
              <a:spcAft>
                <a:spcPts val="0"/>
              </a:spcAft>
              <a:buClr>
                <a:schemeClr val="accent2"/>
              </a:buClr>
              <a:buSzPts val="3200"/>
              <a:buFont typeface="Noto Sans Symbols"/>
              <a:buNone/>
            </a:pPr>
            <a:endParaRPr sz="2800" dirty="0"/>
          </a:p>
          <a:p>
            <a:pPr marL="457200" marR="0" lvl="0" indent="-228600" algn="l" rtl="0">
              <a:lnSpc>
                <a:spcPct val="100000"/>
              </a:lnSpc>
              <a:spcBef>
                <a:spcPts val="640"/>
              </a:spcBef>
              <a:spcAft>
                <a:spcPts val="0"/>
              </a:spcAft>
              <a:buClr>
                <a:schemeClr val="accent2"/>
              </a:buClr>
              <a:buSzPts val="3200"/>
              <a:buFont typeface="Noto Sans Symbols"/>
              <a:buNone/>
            </a:pPr>
            <a:endParaRPr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15"/>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a:t>How do we measure integration?</a:t>
            </a:r>
            <a:endParaRPr/>
          </a:p>
        </p:txBody>
      </p:sp>
      <p:sp>
        <p:nvSpPr>
          <p:cNvPr id="557" name="Google Shape;557;p15"/>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640"/>
              </a:spcBef>
              <a:spcAft>
                <a:spcPts val="0"/>
              </a:spcAft>
              <a:buSzPts val="3200"/>
              <a:buChar char="▪"/>
            </a:pPr>
            <a:r>
              <a:rPr lang="en-US" sz="2800" dirty="0"/>
              <a:t>Integration occurs across domains and across a spectrum within the domains </a:t>
            </a:r>
            <a:endParaRPr dirty="0"/>
          </a:p>
          <a:p>
            <a:pPr marL="457200" lvl="0" indent="-431800" algn="l" rtl="0">
              <a:lnSpc>
                <a:spcPct val="100000"/>
              </a:lnSpc>
              <a:spcBef>
                <a:spcPts val="640"/>
              </a:spcBef>
              <a:spcAft>
                <a:spcPts val="0"/>
              </a:spcAft>
              <a:buSzPts val="3200"/>
              <a:buChar char="▪"/>
            </a:pPr>
            <a:r>
              <a:rPr lang="en-US" sz="2800" dirty="0"/>
              <a:t>IHAP TAC developed an instrument to help measure progress toward integration across multiple domains</a:t>
            </a:r>
            <a:endParaRPr dirty="0"/>
          </a:p>
          <a:p>
            <a:pPr marL="914400" lvl="1" indent="-406400" algn="l" rtl="0">
              <a:lnSpc>
                <a:spcPct val="100000"/>
              </a:lnSpc>
              <a:spcBef>
                <a:spcPts val="560"/>
              </a:spcBef>
              <a:spcAft>
                <a:spcPts val="0"/>
              </a:spcAft>
              <a:buSzPts val="2800"/>
              <a:buChar char="•"/>
            </a:pPr>
            <a:r>
              <a:rPr lang="en-US" sz="2400" dirty="0"/>
              <a:t>Piloted with eight RWHAP Part A and Part B recipients</a:t>
            </a:r>
            <a:endParaRPr dirty="0"/>
          </a:p>
          <a:p>
            <a:pPr marL="914400" lvl="1" indent="-406400" algn="l" rtl="0">
              <a:lnSpc>
                <a:spcPct val="100000"/>
              </a:lnSpc>
              <a:spcBef>
                <a:spcPts val="560"/>
              </a:spcBef>
              <a:spcAft>
                <a:spcPts val="0"/>
              </a:spcAft>
              <a:buSzPts val="2800"/>
              <a:buChar char="•"/>
            </a:pPr>
            <a:r>
              <a:rPr lang="en-US" sz="2400" dirty="0"/>
              <a:t>Revised </a:t>
            </a:r>
            <a:r>
              <a:rPr lang="en-US" sz="2400" dirty="0" smtClean="0"/>
              <a:t>measures included in forthcoming needs assessment launching next month</a:t>
            </a:r>
            <a:endParaRPr dirty="0"/>
          </a:p>
          <a:p>
            <a:pPr marL="914400" lvl="1" indent="-406400" algn="l" rtl="0">
              <a:lnSpc>
                <a:spcPct val="100000"/>
              </a:lnSpc>
              <a:spcBef>
                <a:spcPts val="560"/>
              </a:spcBef>
              <a:spcAft>
                <a:spcPts val="0"/>
              </a:spcAft>
              <a:buSzPts val="2800"/>
              <a:buChar char="•"/>
            </a:pPr>
            <a:r>
              <a:rPr lang="en-US" sz="2400" dirty="0"/>
              <a:t>Will support measurement of integration changes over time </a:t>
            </a:r>
            <a:endParaRPr dirty="0"/>
          </a:p>
          <a:p>
            <a:pPr marL="457200" marR="0" lvl="0" indent="-228600" algn="l" rtl="0">
              <a:lnSpc>
                <a:spcPct val="100000"/>
              </a:lnSpc>
              <a:spcBef>
                <a:spcPts val="640"/>
              </a:spcBef>
              <a:spcAft>
                <a:spcPts val="0"/>
              </a:spcAft>
              <a:buClr>
                <a:schemeClr val="accent2"/>
              </a:buClr>
              <a:buSzPts val="3200"/>
              <a:buFont typeface="Noto Sans Symbols"/>
              <a:buNone/>
            </a:pPr>
            <a:endParaRPr sz="2800" dirty="0"/>
          </a:p>
          <a:p>
            <a:pPr marL="457200" marR="0" lvl="0" indent="-228600" algn="l" rtl="0">
              <a:lnSpc>
                <a:spcPct val="100000"/>
              </a:lnSpc>
              <a:spcBef>
                <a:spcPts val="640"/>
              </a:spcBef>
              <a:spcAft>
                <a:spcPts val="0"/>
              </a:spcAft>
              <a:buClr>
                <a:schemeClr val="accent2"/>
              </a:buClr>
              <a:buSzPts val="3200"/>
              <a:buFont typeface="Noto Sans Symbols"/>
              <a:buNone/>
            </a:pPr>
            <a:endParaRPr sz="2800" dirty="0"/>
          </a:p>
        </p:txBody>
      </p:sp>
      <p:pic>
        <p:nvPicPr>
          <p:cNvPr id="558" name="Google Shape;558;p15"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16"/>
          <p:cNvSpPr txBox="1">
            <a:spLocks noGrp="1"/>
          </p:cNvSpPr>
          <p:nvPr>
            <p:ph type="title"/>
          </p:nvPr>
        </p:nvSpPr>
        <p:spPr/>
        <p:txBody>
          <a:bodyPr/>
          <a:lstStyle/>
          <a:p>
            <a:pPr lvl="0"/>
            <a:r>
              <a:rPr lang="en-US" dirty="0" smtClean="0"/>
              <a:t>Integration domains</a:t>
            </a:r>
            <a:endParaRPr lang="en-US" dirty="0"/>
          </a:p>
        </p:txBody>
      </p:sp>
      <p:sp>
        <p:nvSpPr>
          <p:cNvPr id="7" name="Text Placeholder 6"/>
          <p:cNvSpPr>
            <a:spLocks noGrp="1"/>
          </p:cNvSpPr>
          <p:nvPr>
            <p:ph type="body" idx="1"/>
          </p:nvPr>
        </p:nvSpPr>
        <p:spPr/>
        <p:txBody>
          <a:bodyPr/>
          <a:lstStyle/>
          <a:p>
            <a:endParaRPr lang="en-US"/>
          </a:p>
        </p:txBody>
      </p:sp>
      <p:graphicFrame>
        <p:nvGraphicFramePr>
          <p:cNvPr id="565" name="Google Shape;565;p16" descr="organizational structure"/>
          <p:cNvGraphicFramePr/>
          <p:nvPr>
            <p:extLst>
              <p:ext uri="{D42A27DB-BD31-4B8C-83A1-F6EECF244321}">
                <p14:modId xmlns:p14="http://schemas.microsoft.com/office/powerpoint/2010/main" val="1763781188"/>
              </p:ext>
            </p:extLst>
          </p:nvPr>
        </p:nvGraphicFramePr>
        <p:xfrm>
          <a:off x="609598" y="1439864"/>
          <a:ext cx="10972800" cy="4380825"/>
        </p:xfrm>
        <a:graphic>
          <a:graphicData uri="http://schemas.openxmlformats.org/drawingml/2006/table">
            <a:tbl>
              <a:tblPr firstRow="1">
                <a:noFill/>
                <a:tableStyleId>{0C7A76A4-48FB-4B3E-943D-074267E2BF1B}</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tblGrid>
              <a:tr h="379400">
                <a:tc gridSpan="4">
                  <a:txBody>
                    <a:bodyPr/>
                    <a:lstStyle/>
                    <a:p>
                      <a:pPr marL="0" marR="0" lvl="0" indent="0" algn="ctr" rtl="0">
                        <a:lnSpc>
                          <a:spcPct val="115000"/>
                        </a:lnSpc>
                        <a:spcBef>
                          <a:spcPts val="0"/>
                        </a:spcBef>
                        <a:spcAft>
                          <a:spcPts val="0"/>
                        </a:spcAft>
                        <a:buNone/>
                      </a:pPr>
                      <a:r>
                        <a:rPr lang="en-US" sz="1600" b="1" u="none" strike="noStrike" cap="none" dirty="0">
                          <a:solidFill>
                            <a:sysClr val="windowText" lastClr="000000"/>
                          </a:solidFill>
                        </a:rPr>
                        <a:t>Organizational Structure</a:t>
                      </a:r>
                      <a:endParaRPr sz="1600" b="1" u="none" strike="noStrike" cap="none" dirty="0">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CDDD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9400">
                <a:tc>
                  <a:txBody>
                    <a:bodyPr/>
                    <a:lstStyle/>
                    <a:p>
                      <a:pPr marL="0" marR="0" lvl="0" indent="0" algn="ctr" rtl="0">
                        <a:lnSpc>
                          <a:spcPct val="115000"/>
                        </a:lnSpc>
                        <a:spcBef>
                          <a:spcPts val="0"/>
                        </a:spcBef>
                        <a:spcAft>
                          <a:spcPts val="0"/>
                        </a:spcAft>
                        <a:buNone/>
                      </a:pPr>
                      <a:r>
                        <a:rPr lang="en-US" sz="1600" b="1" u="none" strike="noStrike" cap="none">
                          <a:solidFill>
                            <a:sysClr val="windowText" lastClr="000000"/>
                          </a:solidFill>
                          <a:highlight>
                            <a:srgbClr val="FFFFFF"/>
                          </a:highlight>
                        </a:rPr>
                        <a:t>DOMAIN</a:t>
                      </a:r>
                      <a:endParaRPr sz="1600" b="1" u="none" strike="noStrike" cap="none">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b="1" u="none" strike="noStrike" cap="none">
                          <a:solidFill>
                            <a:sysClr val="windowText" lastClr="000000"/>
                          </a:solidFill>
                        </a:rPr>
                        <a:t>NO INTEGRATION</a:t>
                      </a:r>
                      <a:endParaRPr sz="1600" b="1" u="none" strike="noStrike" cap="none">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b="1" u="none" strike="noStrike" cap="none">
                          <a:solidFill>
                            <a:sysClr val="windowText" lastClr="000000"/>
                          </a:solidFill>
                        </a:rPr>
                        <a:t>SOME INTEGRATION</a:t>
                      </a:r>
                      <a:endParaRPr sz="1600" b="1" u="none" strike="noStrike" cap="none">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D1D2"/>
                    </a:solidFill>
                  </a:tcPr>
                </a:tc>
                <a:tc>
                  <a:txBody>
                    <a:bodyPr/>
                    <a:lstStyle/>
                    <a:p>
                      <a:pPr marL="0" marR="0" lvl="0" indent="0" algn="l" rtl="0">
                        <a:lnSpc>
                          <a:spcPct val="115000"/>
                        </a:lnSpc>
                        <a:spcBef>
                          <a:spcPts val="0"/>
                        </a:spcBef>
                        <a:spcAft>
                          <a:spcPts val="0"/>
                        </a:spcAft>
                        <a:buNone/>
                      </a:pPr>
                      <a:r>
                        <a:rPr lang="en-US" sz="1600" b="1" u="none" strike="noStrike" cap="none">
                          <a:solidFill>
                            <a:sysClr val="windowText" lastClr="000000"/>
                          </a:solidFill>
                        </a:rPr>
                        <a:t>FULL INTEGRATION</a:t>
                      </a:r>
                      <a:endParaRPr sz="1600" b="1" u="none" strike="noStrike" cap="none">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7A4A7"/>
                    </a:solidFill>
                  </a:tcPr>
                </a:tc>
                <a:extLst>
                  <a:ext uri="{0D108BD9-81ED-4DB2-BD59-A6C34878D82A}">
                    <a16:rowId xmlns:a16="http://schemas.microsoft.com/office/drawing/2014/main" val="10001"/>
                  </a:ext>
                </a:extLst>
              </a:tr>
              <a:tr h="619875">
                <a:tc>
                  <a:txBody>
                    <a:bodyPr/>
                    <a:lstStyle/>
                    <a:p>
                      <a:pPr marL="0" marR="0" lvl="0" indent="0" algn="l" rtl="0">
                        <a:lnSpc>
                          <a:spcPct val="115000"/>
                        </a:lnSpc>
                        <a:spcBef>
                          <a:spcPts val="0"/>
                        </a:spcBef>
                        <a:spcAft>
                          <a:spcPts val="0"/>
                        </a:spcAft>
                        <a:buNone/>
                      </a:pPr>
                      <a:r>
                        <a:rPr lang="en-US" sz="1600" u="none" strike="noStrike" cap="none">
                          <a:solidFill>
                            <a:sysClr val="windowText" lastClr="000000"/>
                          </a:solidFill>
                          <a:highlight>
                            <a:srgbClr val="FFFFFF"/>
                          </a:highlight>
                        </a:rPr>
                        <a:t>Communication</a:t>
                      </a:r>
                      <a:endParaRPr sz="1600" u="none" strike="noStrike" cap="none">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u="none" strike="noStrike" cap="none">
                          <a:solidFill>
                            <a:sysClr val="windowText" lastClr="000000"/>
                          </a:solidFill>
                        </a:rPr>
                        <a:t>Staff communicate only when essential</a:t>
                      </a:r>
                      <a:endParaRPr sz="1600" u="none" strike="noStrike" cap="none">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u="none" strike="noStrike" cap="none">
                          <a:solidFill>
                            <a:sysClr val="windowText" lastClr="000000"/>
                          </a:solidFill>
                        </a:rPr>
                        <a:t>Periodic communication</a:t>
                      </a:r>
                      <a:endParaRPr sz="1600" u="none" strike="noStrike" cap="none">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D1D2"/>
                    </a:solidFill>
                  </a:tcPr>
                </a:tc>
                <a:tc>
                  <a:txBody>
                    <a:bodyPr/>
                    <a:lstStyle/>
                    <a:p>
                      <a:pPr marL="0" marR="0" lvl="0" indent="0" algn="l" rtl="0">
                        <a:lnSpc>
                          <a:spcPct val="115000"/>
                        </a:lnSpc>
                        <a:spcBef>
                          <a:spcPts val="0"/>
                        </a:spcBef>
                        <a:spcAft>
                          <a:spcPts val="0"/>
                        </a:spcAft>
                        <a:buNone/>
                      </a:pPr>
                      <a:r>
                        <a:rPr lang="en-US" sz="1600" u="none" strike="noStrike" cap="none" dirty="0">
                          <a:solidFill>
                            <a:sysClr val="windowText" lastClr="000000"/>
                          </a:solidFill>
                        </a:rPr>
                        <a:t>Staff communicate routinely</a:t>
                      </a:r>
                      <a:endParaRPr sz="1600" u="none" strike="noStrike" cap="none" dirty="0">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7A4A7"/>
                    </a:solidFill>
                  </a:tcPr>
                </a:tc>
                <a:extLst>
                  <a:ext uri="{0D108BD9-81ED-4DB2-BD59-A6C34878D82A}">
                    <a16:rowId xmlns:a16="http://schemas.microsoft.com/office/drawing/2014/main" val="10002"/>
                  </a:ext>
                </a:extLst>
              </a:tr>
              <a:tr h="1812725">
                <a:tc>
                  <a:txBody>
                    <a:bodyPr/>
                    <a:lstStyle/>
                    <a:p>
                      <a:pPr marL="0" marR="0" lvl="0" indent="0" algn="l" rtl="0">
                        <a:lnSpc>
                          <a:spcPct val="115000"/>
                        </a:lnSpc>
                        <a:spcBef>
                          <a:spcPts val="0"/>
                        </a:spcBef>
                        <a:spcAft>
                          <a:spcPts val="0"/>
                        </a:spcAft>
                        <a:buNone/>
                      </a:pPr>
                      <a:r>
                        <a:rPr lang="en-US" sz="1600" u="none" strike="noStrike" cap="none">
                          <a:solidFill>
                            <a:sysClr val="windowText" lastClr="000000"/>
                          </a:solidFill>
                          <a:highlight>
                            <a:srgbClr val="FFFFFF"/>
                          </a:highlight>
                        </a:rPr>
                        <a:t>Data sharing</a:t>
                      </a:r>
                      <a:endParaRPr sz="1600" u="none" strike="noStrike" cap="none">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u="none" strike="noStrike" cap="none">
                          <a:solidFill>
                            <a:sysClr val="windowText" lastClr="000000"/>
                          </a:solidFill>
                        </a:rPr>
                        <a:t>Data are shared only in the aggregate; no data sharing agreements in place for client level data </a:t>
                      </a:r>
                      <a:endParaRPr sz="1600" u="none" strike="noStrike" cap="none">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u="none" strike="noStrike" cap="none">
                          <a:solidFill>
                            <a:sysClr val="windowText" lastClr="000000"/>
                          </a:solidFill>
                        </a:rPr>
                        <a:t>Data sharing agreements permit information to be shared between state and local health department and other service delivery partners upon request</a:t>
                      </a:r>
                      <a:endParaRPr sz="1600" u="none" strike="noStrike" cap="none">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D1D2"/>
                    </a:solidFill>
                  </a:tcPr>
                </a:tc>
                <a:tc>
                  <a:txBody>
                    <a:bodyPr/>
                    <a:lstStyle/>
                    <a:p>
                      <a:pPr marL="0" marR="0" lvl="0" indent="0" algn="l" rtl="0">
                        <a:lnSpc>
                          <a:spcPct val="115000"/>
                        </a:lnSpc>
                        <a:spcBef>
                          <a:spcPts val="0"/>
                        </a:spcBef>
                        <a:spcAft>
                          <a:spcPts val="0"/>
                        </a:spcAft>
                        <a:buNone/>
                      </a:pPr>
                      <a:r>
                        <a:rPr lang="en-US" sz="1600" u="none" strike="noStrike" cap="none">
                          <a:solidFill>
                            <a:sysClr val="windowText" lastClr="000000"/>
                          </a:solidFill>
                        </a:rPr>
                        <a:t>Comprehensive and bi-directional data sharing agreements facilitate routine linkage, re-engagement, and retention in care </a:t>
                      </a:r>
                      <a:endParaRPr sz="1600" u="none" strike="noStrike" cap="none">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7A4A7"/>
                    </a:solidFill>
                  </a:tcPr>
                </a:tc>
                <a:extLst>
                  <a:ext uri="{0D108BD9-81ED-4DB2-BD59-A6C34878D82A}">
                    <a16:rowId xmlns:a16="http://schemas.microsoft.com/office/drawing/2014/main" val="10003"/>
                  </a:ext>
                </a:extLst>
              </a:tr>
              <a:tr h="1189425">
                <a:tc>
                  <a:txBody>
                    <a:bodyPr/>
                    <a:lstStyle/>
                    <a:p>
                      <a:pPr marL="0" marR="0" lvl="0" indent="0" algn="l" rtl="0">
                        <a:lnSpc>
                          <a:spcPct val="115000"/>
                        </a:lnSpc>
                        <a:spcBef>
                          <a:spcPts val="0"/>
                        </a:spcBef>
                        <a:spcAft>
                          <a:spcPts val="0"/>
                        </a:spcAft>
                        <a:buNone/>
                      </a:pPr>
                      <a:r>
                        <a:rPr lang="en-US" sz="1600" u="none" strike="noStrike" cap="none">
                          <a:solidFill>
                            <a:sysClr val="windowText" lastClr="000000"/>
                          </a:solidFill>
                          <a:highlight>
                            <a:srgbClr val="FFFFFF"/>
                          </a:highlight>
                        </a:rPr>
                        <a:t>Organizational structure and leadership</a:t>
                      </a:r>
                      <a:endParaRPr sz="1600" u="none" strike="noStrike" cap="none">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u="none" strike="noStrike" cap="none">
                          <a:solidFill>
                            <a:sysClr val="windowText" lastClr="000000"/>
                          </a:solidFill>
                        </a:rPr>
                        <a:t>Staff and leadership are organized  separately with distinct reporting structures</a:t>
                      </a:r>
                      <a:endParaRPr sz="1600" u="none" strike="noStrike" cap="none">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u="none" strike="noStrike" cap="none">
                          <a:solidFill>
                            <a:sysClr val="windowText" lastClr="000000"/>
                          </a:solidFill>
                        </a:rPr>
                        <a:t>Staff and leadership are in the same organizational unit</a:t>
                      </a:r>
                      <a:endParaRPr sz="1600" u="none" strike="noStrike" cap="none">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D1D2"/>
                    </a:solidFill>
                  </a:tcPr>
                </a:tc>
                <a:tc>
                  <a:txBody>
                    <a:bodyPr/>
                    <a:lstStyle/>
                    <a:p>
                      <a:pPr marL="0" marR="0" lvl="0" indent="0" algn="l" rtl="0">
                        <a:lnSpc>
                          <a:spcPct val="115000"/>
                        </a:lnSpc>
                        <a:spcBef>
                          <a:spcPts val="0"/>
                        </a:spcBef>
                        <a:spcAft>
                          <a:spcPts val="0"/>
                        </a:spcAft>
                        <a:buNone/>
                      </a:pPr>
                      <a:r>
                        <a:rPr lang="en-US" sz="1600" u="none" strike="noStrike" cap="none" dirty="0">
                          <a:solidFill>
                            <a:sysClr val="windowText" lastClr="000000"/>
                          </a:solidFill>
                        </a:rPr>
                        <a:t>Full integration of staff and leadership using the same reporting structures, teams are integrated</a:t>
                      </a:r>
                      <a:endParaRPr sz="1600" u="none" strike="noStrike" cap="none" dirty="0">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7A4A7"/>
                    </a:solidFill>
                  </a:tcPr>
                </a:tc>
                <a:extLst>
                  <a:ext uri="{0D108BD9-81ED-4DB2-BD59-A6C34878D82A}">
                    <a16:rowId xmlns:a16="http://schemas.microsoft.com/office/drawing/2014/main" val="10004"/>
                  </a:ext>
                </a:extLst>
              </a:tr>
            </a:tbl>
          </a:graphicData>
        </a:graphic>
      </p:graphicFrame>
      <p:sp>
        <p:nvSpPr>
          <p:cNvPr id="566" name="Google Shape;566;p16" descr="line"/>
          <p:cNvSpPr/>
          <p:nvPr/>
        </p:nvSpPr>
        <p:spPr>
          <a:xfrm>
            <a:off x="4432300" y="131445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
            </a: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567" name="Google Shape;567;p16"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17"/>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Integration domains</a:t>
            </a:r>
            <a:endParaRPr/>
          </a:p>
        </p:txBody>
      </p:sp>
      <p:graphicFrame>
        <p:nvGraphicFramePr>
          <p:cNvPr id="574" name="Google Shape;574;p17" descr="chart"/>
          <p:cNvGraphicFramePr/>
          <p:nvPr>
            <p:extLst>
              <p:ext uri="{D42A27DB-BD31-4B8C-83A1-F6EECF244321}">
                <p14:modId xmlns:p14="http://schemas.microsoft.com/office/powerpoint/2010/main" val="405226764"/>
              </p:ext>
            </p:extLst>
          </p:nvPr>
        </p:nvGraphicFramePr>
        <p:xfrm>
          <a:off x="609600" y="1724196"/>
          <a:ext cx="10972800" cy="2583075"/>
        </p:xfrm>
        <a:graphic>
          <a:graphicData uri="http://schemas.openxmlformats.org/drawingml/2006/table">
            <a:tbl>
              <a:tblPr firstRow="1">
                <a:noFill/>
                <a:tableStyleId>{0C7A76A4-48FB-4B3E-943D-074267E2BF1B}</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tblGrid>
              <a:tr h="498075">
                <a:tc gridSpan="4">
                  <a:txBody>
                    <a:bodyPr/>
                    <a:lstStyle/>
                    <a:p>
                      <a:pPr marL="0" marR="0" lvl="0" indent="0" algn="ctr" rtl="0">
                        <a:lnSpc>
                          <a:spcPct val="115000"/>
                        </a:lnSpc>
                        <a:spcBef>
                          <a:spcPts val="0"/>
                        </a:spcBef>
                        <a:spcAft>
                          <a:spcPts val="0"/>
                        </a:spcAft>
                        <a:buNone/>
                      </a:pPr>
                      <a:r>
                        <a:rPr lang="en-US" sz="1600" b="1" u="none" strike="noStrike" cap="none" dirty="0">
                          <a:solidFill>
                            <a:sysClr val="windowText" lastClr="000000"/>
                          </a:solidFill>
                        </a:rPr>
                        <a:t>Procurement</a:t>
                      </a:r>
                      <a:endParaRPr sz="1600" b="1" u="none" strike="noStrike" cap="none" dirty="0">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CDDD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8075">
                <a:tc>
                  <a:txBody>
                    <a:bodyPr/>
                    <a:lstStyle/>
                    <a:p>
                      <a:pPr marL="0" marR="0" lvl="0" indent="0" algn="ctr" rtl="0">
                        <a:lnSpc>
                          <a:spcPct val="115000"/>
                        </a:lnSpc>
                        <a:spcBef>
                          <a:spcPts val="0"/>
                        </a:spcBef>
                        <a:spcAft>
                          <a:spcPts val="0"/>
                        </a:spcAft>
                        <a:buNone/>
                      </a:pPr>
                      <a:r>
                        <a:rPr lang="en-US" sz="1600" b="1" u="none" strike="noStrike" cap="none">
                          <a:highlight>
                            <a:srgbClr val="FFFFFF"/>
                          </a:highlight>
                        </a:rPr>
                        <a:t>DOMAIN</a:t>
                      </a:r>
                      <a:endParaRPr sz="1600" b="1"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b="1" u="none" strike="noStrike" cap="none"/>
                        <a:t>NO INTEGRATION</a:t>
                      </a:r>
                      <a:endParaRPr sz="1600" b="1"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b="1" u="none" strike="noStrike" cap="none"/>
                        <a:t>SOME INTEGRATION</a:t>
                      </a:r>
                      <a:endParaRPr sz="1600" b="1"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D1D2"/>
                    </a:solidFill>
                  </a:tcPr>
                </a:tc>
                <a:tc>
                  <a:txBody>
                    <a:bodyPr/>
                    <a:lstStyle/>
                    <a:p>
                      <a:pPr marL="0" marR="0" lvl="0" indent="0" algn="l" rtl="0">
                        <a:lnSpc>
                          <a:spcPct val="115000"/>
                        </a:lnSpc>
                        <a:spcBef>
                          <a:spcPts val="0"/>
                        </a:spcBef>
                        <a:spcAft>
                          <a:spcPts val="0"/>
                        </a:spcAft>
                        <a:buNone/>
                      </a:pPr>
                      <a:r>
                        <a:rPr lang="en-US" sz="1600" b="1" u="none" strike="noStrike" cap="none"/>
                        <a:t>FULL INTEGRATION</a:t>
                      </a:r>
                      <a:endParaRPr sz="1600" b="1"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7A4A7"/>
                    </a:solidFill>
                  </a:tcPr>
                </a:tc>
                <a:extLst>
                  <a:ext uri="{0D108BD9-81ED-4DB2-BD59-A6C34878D82A}">
                    <a16:rowId xmlns:a16="http://schemas.microsoft.com/office/drawing/2014/main" val="10001"/>
                  </a:ext>
                </a:extLst>
              </a:tr>
              <a:tr h="1586925">
                <a:tc>
                  <a:txBody>
                    <a:bodyPr/>
                    <a:lstStyle/>
                    <a:p>
                      <a:pPr marL="0" marR="0" lvl="0" indent="0" algn="l" rtl="0">
                        <a:lnSpc>
                          <a:spcPct val="115000"/>
                        </a:lnSpc>
                        <a:spcBef>
                          <a:spcPts val="0"/>
                        </a:spcBef>
                        <a:spcAft>
                          <a:spcPts val="0"/>
                        </a:spcAft>
                        <a:buNone/>
                      </a:pPr>
                      <a:r>
                        <a:rPr lang="en-US" sz="1600" u="none" strike="noStrike" cap="none">
                          <a:highlight>
                            <a:srgbClr val="FFFFFF"/>
                          </a:highlight>
                        </a:rPr>
                        <a:t>Procurement</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u="none" strike="noStrike" cap="none"/>
                        <a:t>Procurement of resources occurs separately</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u="none" strike="noStrike" cap="none"/>
                        <a:t>Planning underway towards joint procurement</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D1D2"/>
                    </a:solidFill>
                  </a:tcPr>
                </a:tc>
                <a:tc>
                  <a:txBody>
                    <a:bodyPr/>
                    <a:lstStyle/>
                    <a:p>
                      <a:pPr marL="0" marR="0" lvl="0" indent="0" algn="l" rtl="0">
                        <a:lnSpc>
                          <a:spcPct val="115000"/>
                        </a:lnSpc>
                        <a:spcBef>
                          <a:spcPts val="0"/>
                        </a:spcBef>
                        <a:spcAft>
                          <a:spcPts val="0"/>
                        </a:spcAft>
                        <a:buNone/>
                      </a:pPr>
                      <a:r>
                        <a:rPr lang="en-US" sz="1600" u="none" strike="noStrike" cap="none" dirty="0"/>
                        <a:t>Procurement of resources occurs through an integrated process known </a:t>
                      </a:r>
                      <a:r>
                        <a:rPr lang="en-US" sz="1600" b="1" u="none" strike="noStrike" cap="none" dirty="0"/>
                        <a:t>as braided funding</a:t>
                      </a:r>
                      <a:endParaRPr sz="1600" b="1" u="none" strike="noStrike" cap="none" dirty="0">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7A4A7"/>
                    </a:solidFill>
                  </a:tcPr>
                </a:tc>
                <a:extLst>
                  <a:ext uri="{0D108BD9-81ED-4DB2-BD59-A6C34878D82A}">
                    <a16:rowId xmlns:a16="http://schemas.microsoft.com/office/drawing/2014/main" val="10002"/>
                  </a:ext>
                </a:extLst>
              </a:tr>
            </a:tbl>
          </a:graphicData>
        </a:graphic>
      </p:graphicFrame>
      <p:sp>
        <p:nvSpPr>
          <p:cNvPr id="575" name="Google Shape;575;p17" descr="line"/>
          <p:cNvSpPr/>
          <p:nvPr/>
        </p:nvSpPr>
        <p:spPr>
          <a:xfrm>
            <a:off x="4432300" y="131445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
            </a: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576" name="Google Shape;576;p17"/>
          <p:cNvSpPr/>
          <p:nvPr/>
        </p:nvSpPr>
        <p:spPr>
          <a:xfrm>
            <a:off x="312821" y="5090024"/>
            <a:ext cx="12192000" cy="7386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800080"/>
              </a:buClr>
              <a:buSzPts val="1400"/>
              <a:buFont typeface="Arial"/>
              <a:buNone/>
            </a:pPr>
            <a:r>
              <a:rPr lang="en-US" sz="1400" b="0" i="0" u="sng" strike="noStrike" cap="none" baseline="30000">
                <a:solidFill>
                  <a:srgbClr val="800080"/>
                </a:solidFill>
                <a:latin typeface="Arial"/>
                <a:ea typeface="Arial"/>
                <a:cs typeface="Arial"/>
                <a:sym typeface="Arial"/>
                <a:hlinkClick r:id="rId3">
                  <a:extLst>
                    <a:ext uri="{A12FA001-AC4F-418D-AE19-62706E023703}">
                      <ahyp:hlinkClr xmlns="" xmlns:ahyp="http://schemas.microsoft.com/office/drawing/2018/hyperlinkcolor" val="tx"/>
                    </a:ext>
                  </a:extLst>
                </a:hlinkClick>
              </a:rPr>
              <a:t>[1]</a:t>
            </a:r>
            <a:r>
              <a:rPr lang="en-US" sz="1400" b="0" i="0" u="none" strike="noStrike" cap="none">
                <a:solidFill>
                  <a:schemeClr val="dk1"/>
                </a:solidFill>
                <a:latin typeface="Arial"/>
                <a:ea typeface="Arial"/>
                <a:cs typeface="Arial"/>
                <a:sym typeface="Arial"/>
              </a:rPr>
              <a:t> </a:t>
            </a:r>
            <a:r>
              <a:rPr lang="en-US" sz="1400" b="0" i="0" u="none" strike="noStrike" cap="none">
                <a:solidFill>
                  <a:srgbClr val="3C4043"/>
                </a:solidFill>
                <a:latin typeface="Arial"/>
                <a:ea typeface="Arial"/>
                <a:cs typeface="Arial"/>
                <a:sym typeface="Arial"/>
              </a:rPr>
              <a:t>A process in which “stakeholders coordinate funding from individual sources, with each individual funding source keeping its specific identity. </a:t>
            </a:r>
            <a:endParaRPr/>
          </a:p>
          <a:p>
            <a:pPr marL="0" marR="0" lvl="0" indent="0" algn="l" rtl="0">
              <a:lnSpc>
                <a:spcPct val="100000"/>
              </a:lnSpc>
              <a:spcBef>
                <a:spcPts val="0"/>
              </a:spcBef>
              <a:spcAft>
                <a:spcPts val="0"/>
              </a:spcAft>
              <a:buClr>
                <a:srgbClr val="3C4043"/>
              </a:buClr>
              <a:buSzPts val="1400"/>
              <a:buFont typeface="Arial"/>
              <a:buNone/>
            </a:pPr>
            <a:r>
              <a:rPr lang="en-US" sz="1400" b="0" i="0" u="none" strike="noStrike" cap="none">
                <a:solidFill>
                  <a:srgbClr val="3C4043"/>
                </a:solidFill>
                <a:latin typeface="Arial"/>
                <a:ea typeface="Arial"/>
                <a:cs typeface="Arial"/>
                <a:sym typeface="Arial"/>
              </a:rPr>
              <a:t>Adapted from the Association of Government Accountants, “Blended and Braided Funding: A Guide for Policy Makers and Practitioners,” December 2014.</a:t>
            </a:r>
            <a:endParaRPr sz="1400" b="0" i="0" u="none" strike="noStrike" cap="none">
              <a:solidFill>
                <a:schemeClr val="dk1"/>
              </a:solidFill>
              <a:latin typeface="Arial"/>
              <a:ea typeface="Arial"/>
              <a:cs typeface="Arial"/>
              <a:sym typeface="Arial"/>
            </a:endParaRPr>
          </a:p>
        </p:txBody>
      </p:sp>
      <p:pic>
        <p:nvPicPr>
          <p:cNvPr id="577" name="Google Shape;577;p17" descr="JSI logo"/>
          <p:cNvPicPr preferRelativeResize="0"/>
          <p:nvPr/>
        </p:nvPicPr>
        <p:blipFill rotWithShape="1">
          <a:blip r:embed="rId4">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18"/>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Integration domains</a:t>
            </a:r>
            <a:endParaRPr/>
          </a:p>
        </p:txBody>
      </p:sp>
      <p:graphicFrame>
        <p:nvGraphicFramePr>
          <p:cNvPr id="584" name="Google Shape;584;p18" descr="planning chart"/>
          <p:cNvGraphicFramePr/>
          <p:nvPr>
            <p:extLst>
              <p:ext uri="{D42A27DB-BD31-4B8C-83A1-F6EECF244321}">
                <p14:modId xmlns:p14="http://schemas.microsoft.com/office/powerpoint/2010/main" val="2745910137"/>
              </p:ext>
            </p:extLst>
          </p:nvPr>
        </p:nvGraphicFramePr>
        <p:xfrm>
          <a:off x="609600" y="1439864"/>
          <a:ext cx="10972800" cy="4194123"/>
        </p:xfrm>
        <a:graphic>
          <a:graphicData uri="http://schemas.openxmlformats.org/drawingml/2006/table">
            <a:tbl>
              <a:tblPr firstRow="1">
                <a:noFill/>
                <a:tableStyleId>{0C7A76A4-48FB-4B3E-943D-074267E2BF1B}</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tblGrid>
              <a:tr h="500975">
                <a:tc gridSpan="4">
                  <a:txBody>
                    <a:bodyPr/>
                    <a:lstStyle/>
                    <a:p>
                      <a:pPr marL="0" marR="0" lvl="0" indent="0" algn="ctr" rtl="0">
                        <a:lnSpc>
                          <a:spcPct val="115000"/>
                        </a:lnSpc>
                        <a:spcBef>
                          <a:spcPts val="0"/>
                        </a:spcBef>
                        <a:spcAft>
                          <a:spcPts val="0"/>
                        </a:spcAft>
                        <a:buNone/>
                      </a:pPr>
                      <a:r>
                        <a:rPr lang="en-US" sz="1600" b="1" u="none" strike="noStrike" cap="none" dirty="0">
                          <a:solidFill>
                            <a:sysClr val="windowText" lastClr="000000"/>
                          </a:solidFill>
                        </a:rPr>
                        <a:t>Planning</a:t>
                      </a:r>
                      <a:endParaRPr sz="1600" b="1" u="none" strike="noStrike" cap="none" dirty="0">
                        <a:solidFill>
                          <a:sysClr val="windowText" lastClr="000000"/>
                        </a:solidFill>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CDDD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0975">
                <a:tc>
                  <a:txBody>
                    <a:bodyPr/>
                    <a:lstStyle/>
                    <a:p>
                      <a:pPr marL="0" marR="0" lvl="0" indent="0" algn="ctr" rtl="0">
                        <a:lnSpc>
                          <a:spcPct val="115000"/>
                        </a:lnSpc>
                        <a:spcBef>
                          <a:spcPts val="0"/>
                        </a:spcBef>
                        <a:spcAft>
                          <a:spcPts val="0"/>
                        </a:spcAft>
                        <a:buNone/>
                      </a:pPr>
                      <a:r>
                        <a:rPr lang="en-US" sz="1600" b="1" u="none" strike="noStrike" cap="none">
                          <a:highlight>
                            <a:srgbClr val="FFFFFF"/>
                          </a:highlight>
                        </a:rPr>
                        <a:t>DOMAIN</a:t>
                      </a:r>
                      <a:endParaRPr sz="1600" b="1"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b="1" u="none" strike="noStrike" cap="none"/>
                        <a:t>NO INTEGRATION</a:t>
                      </a:r>
                      <a:endParaRPr sz="1600" b="1"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b="1" u="none" strike="noStrike" cap="none"/>
                        <a:t>SOME INTEGRATION</a:t>
                      </a:r>
                      <a:endParaRPr sz="1600" b="1"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D1D2"/>
                    </a:solidFill>
                  </a:tcPr>
                </a:tc>
                <a:tc>
                  <a:txBody>
                    <a:bodyPr/>
                    <a:lstStyle/>
                    <a:p>
                      <a:pPr marL="0" marR="0" lvl="0" indent="0" algn="l" rtl="0">
                        <a:lnSpc>
                          <a:spcPct val="115000"/>
                        </a:lnSpc>
                        <a:spcBef>
                          <a:spcPts val="0"/>
                        </a:spcBef>
                        <a:spcAft>
                          <a:spcPts val="0"/>
                        </a:spcAft>
                        <a:buNone/>
                      </a:pPr>
                      <a:r>
                        <a:rPr lang="en-US" sz="1600" b="1" u="none" strike="noStrike" cap="none"/>
                        <a:t>FULL INTEGRATION</a:t>
                      </a:r>
                      <a:endParaRPr sz="1600" b="1"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F9AA2"/>
                    </a:solidFill>
                  </a:tcPr>
                </a:tc>
                <a:extLst>
                  <a:ext uri="{0D108BD9-81ED-4DB2-BD59-A6C34878D82A}">
                    <a16:rowId xmlns:a16="http://schemas.microsoft.com/office/drawing/2014/main" val="10001"/>
                  </a:ext>
                </a:extLst>
              </a:tr>
              <a:tr h="500975">
                <a:tc>
                  <a:txBody>
                    <a:bodyPr/>
                    <a:lstStyle/>
                    <a:p>
                      <a:pPr marL="0" marR="0" lvl="0" indent="0" algn="l" rtl="0">
                        <a:lnSpc>
                          <a:spcPct val="115000"/>
                        </a:lnSpc>
                        <a:spcBef>
                          <a:spcPts val="0"/>
                        </a:spcBef>
                        <a:spcAft>
                          <a:spcPts val="0"/>
                        </a:spcAft>
                        <a:buNone/>
                      </a:pPr>
                      <a:r>
                        <a:rPr lang="en-US" sz="1600" u="sng" strike="noStrike" cap="none">
                          <a:solidFill>
                            <a:schemeClr val="hlink"/>
                          </a:solidFill>
                          <a:highlight>
                            <a:srgbClr val="FFFFFF"/>
                          </a:highlight>
                          <a:hlinkClick r:id="rId3"/>
                        </a:rPr>
                        <a:t>Planning body structure</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u="none" strike="noStrike" cap="none"/>
                        <a:t>Separate planning bodies</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u="none" strike="noStrike" cap="none"/>
                        <a:t>Some shared members</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D1D2"/>
                    </a:solidFill>
                  </a:tcPr>
                </a:tc>
                <a:tc>
                  <a:txBody>
                    <a:bodyPr/>
                    <a:lstStyle/>
                    <a:p>
                      <a:pPr marL="0" marR="0" lvl="0" indent="0" algn="l" rtl="0">
                        <a:lnSpc>
                          <a:spcPct val="115000"/>
                        </a:lnSpc>
                        <a:spcBef>
                          <a:spcPts val="0"/>
                        </a:spcBef>
                        <a:spcAft>
                          <a:spcPts val="0"/>
                        </a:spcAft>
                        <a:buNone/>
                      </a:pPr>
                      <a:r>
                        <a:rPr lang="en-US" sz="1600" u="none" strike="noStrike" cap="none"/>
                        <a:t>One joint planning body</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F9AA2"/>
                    </a:solidFill>
                  </a:tcPr>
                </a:tc>
                <a:extLst>
                  <a:ext uri="{0D108BD9-81ED-4DB2-BD59-A6C34878D82A}">
                    <a16:rowId xmlns:a16="http://schemas.microsoft.com/office/drawing/2014/main" val="10002"/>
                  </a:ext>
                </a:extLst>
              </a:tr>
              <a:tr h="889450">
                <a:tc>
                  <a:txBody>
                    <a:bodyPr/>
                    <a:lstStyle/>
                    <a:p>
                      <a:pPr marL="0" marR="0" lvl="0" indent="0" algn="l" rtl="0">
                        <a:lnSpc>
                          <a:spcPct val="115000"/>
                        </a:lnSpc>
                        <a:spcBef>
                          <a:spcPts val="0"/>
                        </a:spcBef>
                        <a:spcAft>
                          <a:spcPts val="0"/>
                        </a:spcAft>
                        <a:buNone/>
                      </a:pPr>
                      <a:r>
                        <a:rPr lang="en-US" sz="1600" u="none" strike="noStrike" cap="none">
                          <a:highlight>
                            <a:srgbClr val="FFFFFF"/>
                          </a:highlight>
                        </a:rPr>
                        <a:t>Decision making/Priority setting</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u="none" strike="noStrike" cap="none"/>
                        <a:t>Process is separate across programs</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u="none" strike="noStrike" cap="none"/>
                        <a:t>Consult/communicate regarding decision making</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D1D2"/>
                    </a:solidFill>
                  </a:tcPr>
                </a:tc>
                <a:tc>
                  <a:txBody>
                    <a:bodyPr/>
                    <a:lstStyle/>
                    <a:p>
                      <a:pPr marL="0" marR="0" lvl="0" indent="0" algn="l" rtl="0">
                        <a:lnSpc>
                          <a:spcPct val="115000"/>
                        </a:lnSpc>
                        <a:spcBef>
                          <a:spcPts val="0"/>
                        </a:spcBef>
                        <a:spcAft>
                          <a:spcPts val="0"/>
                        </a:spcAft>
                        <a:buNone/>
                      </a:pPr>
                      <a:r>
                        <a:rPr lang="en-US" sz="1600" u="none" strike="noStrike" cap="none"/>
                        <a:t>Process is shared across HIV care and prevention programs</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F9AA2"/>
                    </a:solidFill>
                  </a:tcPr>
                </a:tc>
                <a:extLst>
                  <a:ext uri="{0D108BD9-81ED-4DB2-BD59-A6C34878D82A}">
                    <a16:rowId xmlns:a16="http://schemas.microsoft.com/office/drawing/2014/main" val="10003"/>
                  </a:ext>
                </a:extLst>
              </a:tr>
              <a:tr h="889450">
                <a:tc>
                  <a:txBody>
                    <a:bodyPr/>
                    <a:lstStyle/>
                    <a:p>
                      <a:pPr marL="0" marR="0" lvl="0" indent="0" algn="l" rtl="0">
                        <a:lnSpc>
                          <a:spcPct val="115000"/>
                        </a:lnSpc>
                        <a:spcBef>
                          <a:spcPts val="0"/>
                        </a:spcBef>
                        <a:spcAft>
                          <a:spcPts val="0"/>
                        </a:spcAft>
                        <a:buNone/>
                      </a:pPr>
                      <a:r>
                        <a:rPr lang="en-US" sz="1600" u="none" strike="noStrike" cap="none">
                          <a:highlight>
                            <a:srgbClr val="FFFFFF"/>
                          </a:highlight>
                        </a:rPr>
                        <a:t>Resource allocation</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u="none" strike="noStrike" cap="none"/>
                        <a:t>Allocated separately</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u="none" strike="noStrike" cap="none"/>
                        <a:t>Some coordination in allocation</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D1D2"/>
                    </a:solidFill>
                  </a:tcPr>
                </a:tc>
                <a:tc>
                  <a:txBody>
                    <a:bodyPr/>
                    <a:lstStyle/>
                    <a:p>
                      <a:pPr marL="0" marR="0" lvl="0" indent="0" algn="l" rtl="0">
                        <a:lnSpc>
                          <a:spcPct val="115000"/>
                        </a:lnSpc>
                        <a:spcBef>
                          <a:spcPts val="0"/>
                        </a:spcBef>
                        <a:spcAft>
                          <a:spcPts val="0"/>
                        </a:spcAft>
                        <a:buNone/>
                      </a:pPr>
                      <a:r>
                        <a:rPr lang="en-US" sz="1600" u="none" strike="noStrike" cap="none"/>
                        <a:t>One coordinated process for resource allocation</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F9AA2"/>
                    </a:solidFill>
                  </a:tcPr>
                </a:tc>
                <a:extLst>
                  <a:ext uri="{0D108BD9-81ED-4DB2-BD59-A6C34878D82A}">
                    <a16:rowId xmlns:a16="http://schemas.microsoft.com/office/drawing/2014/main" val="10004"/>
                  </a:ext>
                </a:extLst>
              </a:tr>
              <a:tr h="889450">
                <a:tc>
                  <a:txBody>
                    <a:bodyPr/>
                    <a:lstStyle/>
                    <a:p>
                      <a:pPr marL="0" marR="0" lvl="0" indent="0" algn="l" rtl="0">
                        <a:lnSpc>
                          <a:spcPct val="115000"/>
                        </a:lnSpc>
                        <a:spcBef>
                          <a:spcPts val="0"/>
                        </a:spcBef>
                        <a:spcAft>
                          <a:spcPts val="0"/>
                        </a:spcAft>
                        <a:buNone/>
                      </a:pPr>
                      <a:r>
                        <a:rPr lang="en-US" sz="1600" u="none" strike="noStrike" cap="none">
                          <a:highlight>
                            <a:srgbClr val="FFFFFF"/>
                          </a:highlight>
                        </a:rPr>
                        <a:t>Planning process for special initiatives</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u="none" strike="noStrike" cap="none"/>
                        <a:t>Separate planning processes</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u="none" strike="noStrike" cap="none"/>
                        <a:t>Episodic planning</a:t>
                      </a:r>
                      <a:endParaRPr sz="1600" u="none" strike="noStrike" cap="none">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D1D2"/>
                    </a:solidFill>
                  </a:tcPr>
                </a:tc>
                <a:tc>
                  <a:txBody>
                    <a:bodyPr/>
                    <a:lstStyle/>
                    <a:p>
                      <a:pPr marL="0" marR="0" lvl="0" indent="0" algn="l" rtl="0">
                        <a:lnSpc>
                          <a:spcPct val="115000"/>
                        </a:lnSpc>
                        <a:spcBef>
                          <a:spcPts val="0"/>
                        </a:spcBef>
                        <a:spcAft>
                          <a:spcPts val="0"/>
                        </a:spcAft>
                        <a:buNone/>
                      </a:pPr>
                      <a:r>
                        <a:rPr lang="en-US" sz="1600" u="none" strike="noStrike" cap="none" dirty="0"/>
                        <a:t>Formal, coordinated planning process</a:t>
                      </a:r>
                      <a:endParaRPr sz="1600" u="none" strike="noStrike" cap="none" dirty="0">
                        <a:latin typeface="Arial"/>
                        <a:ea typeface="Arial"/>
                        <a:cs typeface="Arial"/>
                        <a:sym typeface="Arial"/>
                      </a:endParaRPr>
                    </a:p>
                  </a:txBody>
                  <a:tcPr marL="35525" marR="35525" marT="35525" marB="355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F9AA2"/>
                    </a:solidFill>
                  </a:tcPr>
                </a:tc>
                <a:extLst>
                  <a:ext uri="{0D108BD9-81ED-4DB2-BD59-A6C34878D82A}">
                    <a16:rowId xmlns:a16="http://schemas.microsoft.com/office/drawing/2014/main" val="10005"/>
                  </a:ext>
                </a:extLst>
              </a:tr>
            </a:tbl>
          </a:graphicData>
        </a:graphic>
      </p:graphicFrame>
      <p:sp>
        <p:nvSpPr>
          <p:cNvPr id="585" name="Google Shape;585;p18" descr="line"/>
          <p:cNvSpPr/>
          <p:nvPr/>
        </p:nvSpPr>
        <p:spPr>
          <a:xfrm>
            <a:off x="4432300" y="131445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
            </a: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586" name="Google Shape;586;p18" descr="JSI logo"/>
          <p:cNvPicPr preferRelativeResize="0"/>
          <p:nvPr/>
        </p:nvPicPr>
        <p:blipFill rotWithShape="1">
          <a:blip r:embed="rId4">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19"/>
          <p:cNvSpPr txBox="1">
            <a:spLocks noGrp="1"/>
          </p:cNvSpPr>
          <p:nvPr>
            <p:ph type="title"/>
          </p:nvPr>
        </p:nvSpPr>
        <p:spPr>
          <a:xfrm>
            <a:off x="664909" y="622853"/>
            <a:ext cx="10612692" cy="1752599"/>
          </a:xfrm>
          <a:prstGeom prst="rect">
            <a:avLst/>
          </a:prstGeom>
          <a:noFill/>
          <a:ln>
            <a:noFill/>
          </a:ln>
        </p:spPr>
        <p:txBody>
          <a:bodyPr spcFirstLastPara="1" wrap="square" lIns="91425" tIns="91425" rIns="91425" bIns="91425" anchor="t" anchorCtr="0">
            <a:noAutofit/>
          </a:bodyPr>
          <a:lstStyle/>
          <a:p>
            <a:pPr marL="0" lvl="0" indent="0" algn="l" rtl="0">
              <a:lnSpc>
                <a:spcPct val="106060"/>
              </a:lnSpc>
              <a:spcBef>
                <a:spcPts val="0"/>
              </a:spcBef>
              <a:spcAft>
                <a:spcPts val="0"/>
              </a:spcAft>
              <a:buSzPts val="6600"/>
              <a:buNone/>
            </a:pPr>
            <a:r>
              <a:rPr lang="en-US"/>
              <a:t>Models of Integrated Planning</a:t>
            </a: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80"/>
          <p:cNvSpPr txBox="1">
            <a:spLocks noGrp="1"/>
          </p:cNvSpPr>
          <p:nvPr>
            <p:ph type="title"/>
          </p:nvPr>
        </p:nvSpPr>
        <p:spPr>
          <a:xfrm>
            <a:off x="609600" y="274637"/>
            <a:ext cx="10972800" cy="914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r>
              <a:rPr lang="en-US" dirty="0"/>
              <a:t>Chat Feature</a:t>
            </a:r>
            <a:endParaRPr dirty="0"/>
          </a:p>
        </p:txBody>
      </p:sp>
      <p:sp>
        <p:nvSpPr>
          <p:cNvPr id="458" name="Google Shape;458;p80"/>
          <p:cNvSpPr txBox="1"/>
          <p:nvPr/>
        </p:nvSpPr>
        <p:spPr>
          <a:xfrm>
            <a:off x="2163762" y="1600201"/>
            <a:ext cx="7589836" cy="8302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8595B"/>
              </a:buClr>
              <a:buSzPts val="600"/>
              <a:buFont typeface="Calibri"/>
              <a:buNone/>
              <a:tabLst/>
              <a:defRPr/>
            </a:pPr>
            <a:r>
              <a:rPr kumimoji="0" lang="en-US" sz="2400" b="0" i="0" u="none" strike="noStrike" kern="0" cap="none" spc="0" normalizeH="0" baseline="0" noProof="0" dirty="0">
                <a:ln>
                  <a:noFill/>
                </a:ln>
                <a:solidFill>
                  <a:srgbClr val="58595B"/>
                </a:solidFill>
                <a:effectLst/>
                <a:uLnTx/>
                <a:uFillTx/>
                <a:latin typeface="Calibri"/>
                <a:ea typeface="Calibri"/>
                <a:cs typeface="Calibri"/>
                <a:sym typeface="Calibri"/>
              </a:rPr>
              <a:t>If you have questions during the call, please use the chat feature. To do so: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55" name="Google Shape;455;p80" descr="chat box"/>
          <p:cNvPicPr preferRelativeResize="0"/>
          <p:nvPr/>
        </p:nvPicPr>
        <p:blipFill rotWithShape="1">
          <a:blip r:embed="rId3">
            <a:alphaModFix/>
          </a:blip>
          <a:srcRect/>
          <a:stretch/>
        </p:blipFill>
        <p:spPr>
          <a:xfrm>
            <a:off x="4419601" y="2543175"/>
            <a:ext cx="3610957" cy="3482046"/>
          </a:xfrm>
          <a:prstGeom prst="rect">
            <a:avLst/>
          </a:prstGeom>
          <a:noFill/>
          <a:ln>
            <a:noFill/>
          </a:ln>
        </p:spPr>
      </p:pic>
      <p:sp>
        <p:nvSpPr>
          <p:cNvPr id="454" name="Google Shape;454;p80"/>
          <p:cNvSpPr txBox="1"/>
          <p:nvPr/>
        </p:nvSpPr>
        <p:spPr>
          <a:xfrm>
            <a:off x="1828800" y="2991922"/>
            <a:ext cx="2590800" cy="264687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8595B"/>
              </a:buClr>
              <a:buSzPts val="2200"/>
              <a:buFont typeface="Arial"/>
              <a:buNone/>
              <a:tabLst/>
              <a:defRPr/>
            </a:pPr>
            <a:endParaRPr kumimoji="0" sz="2200" b="0" i="0" u="sng" strike="noStrike" kern="0" cap="none" spc="0" normalizeH="0" baseline="0" noProof="0" dirty="0">
              <a:ln>
                <a:noFill/>
              </a:ln>
              <a:solidFill>
                <a:srgbClr val="58595B"/>
              </a:solidFill>
              <a:effectLst/>
              <a:uLnTx/>
              <a:uFillTx/>
              <a:latin typeface="Cabin"/>
              <a:ea typeface="Cabin"/>
              <a:cs typeface="Cabin"/>
              <a:sym typeface="Cabin"/>
            </a:endParaRPr>
          </a:p>
          <a:p>
            <a:pPr marL="0" marR="0" lvl="0" indent="0" algn="l" defTabSz="914400" rtl="0" eaLnBrk="1" fontAlgn="auto" latinLnBrk="0" hangingPunct="1">
              <a:lnSpc>
                <a:spcPct val="100000"/>
              </a:lnSpc>
              <a:spcBef>
                <a:spcPts val="0"/>
              </a:spcBef>
              <a:spcAft>
                <a:spcPts val="0"/>
              </a:spcAft>
              <a:buClr>
                <a:srgbClr val="58595B"/>
              </a:buClr>
              <a:buSzPts val="1600"/>
              <a:buFont typeface="Arial"/>
              <a:buNone/>
              <a:tabLst/>
              <a:defRPr/>
            </a:pPr>
            <a:endParaRPr kumimoji="0" sz="1600" b="0" i="0" u="none" strike="noStrike" kern="0" cap="none" spc="0" normalizeH="0" baseline="0" noProof="0" dirty="0">
              <a:ln>
                <a:noFill/>
              </a:ln>
              <a:solidFill>
                <a:srgbClr val="58595B"/>
              </a:solidFill>
              <a:effectLst/>
              <a:uLnTx/>
              <a:uFillTx/>
              <a:latin typeface="Cabin"/>
              <a:ea typeface="Cabin"/>
              <a:cs typeface="Cabin"/>
              <a:sym typeface="Cabin"/>
            </a:endParaRPr>
          </a:p>
          <a:p>
            <a:pPr marL="0" marR="0" lvl="0" indent="0" algn="l" defTabSz="914400" rtl="0" eaLnBrk="1" fontAlgn="auto" latinLnBrk="0" hangingPunct="1">
              <a:lnSpc>
                <a:spcPct val="100000"/>
              </a:lnSpc>
              <a:spcBef>
                <a:spcPts val="0"/>
              </a:spcBef>
              <a:spcAft>
                <a:spcPts val="0"/>
              </a:spcAft>
              <a:buClr>
                <a:srgbClr val="58595B"/>
              </a:buClr>
              <a:buSzPts val="550"/>
              <a:buFont typeface="Calibri"/>
              <a:buNone/>
              <a:tabLst/>
              <a:defRPr/>
            </a:pPr>
            <a:r>
              <a:rPr kumimoji="0" lang="en-US" sz="2200" b="0" i="0" u="none" strike="noStrike" kern="0" cap="none" spc="0" normalizeH="0" baseline="0" noProof="0" dirty="0">
                <a:ln>
                  <a:noFill/>
                </a:ln>
                <a:solidFill>
                  <a:srgbClr val="58595B"/>
                </a:solidFill>
                <a:effectLst/>
                <a:uLnTx/>
                <a:uFillTx/>
                <a:latin typeface="Calibri"/>
                <a:ea typeface="Calibri"/>
                <a:cs typeface="Calibri"/>
                <a:sym typeface="Calibri"/>
              </a:rPr>
              <a:t>Use the drop down arrow to send your comments and/or questions to “Broadcast to All”</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58595B"/>
              </a:buClr>
              <a:buSzPts val="1800"/>
              <a:buFont typeface="Arial"/>
              <a:buNone/>
              <a:tabLst/>
              <a:defRPr/>
            </a:pPr>
            <a:endParaRPr kumimoji="0" sz="1800" b="0" i="0" u="none" strike="noStrike" kern="0" cap="none" spc="0" normalizeH="0" baseline="0" noProof="0" dirty="0">
              <a:ln>
                <a:noFill/>
              </a:ln>
              <a:solidFill>
                <a:srgbClr val="58595B"/>
              </a:solidFill>
              <a:effectLst/>
              <a:uLnTx/>
              <a:uFillTx/>
              <a:latin typeface="Calibri"/>
              <a:ea typeface="Calibri"/>
              <a:cs typeface="Calibri"/>
              <a:sym typeface="Calibri"/>
            </a:endParaRPr>
          </a:p>
        </p:txBody>
      </p:sp>
      <p:cxnSp>
        <p:nvCxnSpPr>
          <p:cNvPr id="456" name="Google Shape;456;p80" descr="arrow"/>
          <p:cNvCxnSpPr/>
          <p:nvPr/>
        </p:nvCxnSpPr>
        <p:spPr>
          <a:xfrm>
            <a:off x="3810001" y="4800601"/>
            <a:ext cx="2971799" cy="1066799"/>
          </a:xfrm>
          <a:prstGeom prst="straightConnector1">
            <a:avLst/>
          </a:prstGeom>
          <a:noFill/>
          <a:ln w="25400" cap="flat" cmpd="sng">
            <a:solidFill>
              <a:schemeClr val="accent2"/>
            </a:solidFill>
            <a:prstDash val="solid"/>
            <a:round/>
            <a:headEnd type="none" w="sm" len="sm"/>
            <a:tailEnd type="stealth" w="lg" len="lg"/>
          </a:ln>
          <a:effectLst>
            <a:outerShdw blurRad="39999" dist="20000" dir="5400000" rotWithShape="0">
              <a:srgbClr val="000000">
                <a:alpha val="37254"/>
              </a:srgbClr>
            </a:outerShdw>
          </a:effectLst>
        </p:spPr>
      </p:cxnSp>
      <p:sp>
        <p:nvSpPr>
          <p:cNvPr id="459" name="Google Shape;459;p80"/>
          <p:cNvSpPr txBox="1"/>
          <p:nvPr/>
        </p:nvSpPr>
        <p:spPr>
          <a:xfrm>
            <a:off x="8382000" y="3276600"/>
            <a:ext cx="2057400" cy="27392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8595B"/>
              </a:buClr>
              <a:buSzPts val="550"/>
              <a:buFont typeface="Calibri"/>
              <a:buNone/>
              <a:tabLst/>
              <a:defRPr/>
            </a:pPr>
            <a:r>
              <a:rPr kumimoji="0" lang="en-US" sz="2200" b="0" i="0" u="none" strike="noStrike" kern="0" cap="none" spc="0" normalizeH="0" baseline="0" noProof="0" dirty="0">
                <a:ln>
                  <a:noFill/>
                </a:ln>
                <a:solidFill>
                  <a:srgbClr val="58595B"/>
                </a:solidFill>
                <a:effectLst/>
                <a:uLnTx/>
                <a:uFillTx/>
                <a:latin typeface="Calibri"/>
                <a:ea typeface="Calibri"/>
                <a:cs typeface="Calibri"/>
                <a:sym typeface="Calibri"/>
              </a:rPr>
              <a:t>Chat comments and/or questions here, and please indicate which jurisdiction you’re from.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58595B"/>
              </a:solidFill>
              <a:effectLst/>
              <a:uLnTx/>
              <a:uFillTx/>
              <a:latin typeface="Calibri"/>
              <a:ea typeface="Calibri"/>
              <a:cs typeface="Calibri"/>
              <a:sym typeface="Calibri"/>
            </a:endParaRPr>
          </a:p>
        </p:txBody>
      </p:sp>
      <p:cxnSp>
        <p:nvCxnSpPr>
          <p:cNvPr id="457" name="Google Shape;457;p80" descr="arrow"/>
          <p:cNvCxnSpPr/>
          <p:nvPr/>
        </p:nvCxnSpPr>
        <p:spPr>
          <a:xfrm flipH="1">
            <a:off x="7238999" y="4615261"/>
            <a:ext cx="1143000" cy="794939"/>
          </a:xfrm>
          <a:prstGeom prst="straightConnector1">
            <a:avLst/>
          </a:prstGeom>
          <a:noFill/>
          <a:ln w="25400" cap="flat" cmpd="sng">
            <a:solidFill>
              <a:schemeClr val="accent2"/>
            </a:solidFill>
            <a:prstDash val="solid"/>
            <a:round/>
            <a:headEnd type="none" w="sm" len="sm"/>
            <a:tailEnd type="stealth" w="lg" len="lg"/>
          </a:ln>
          <a:effectLst>
            <a:outerShdw blurRad="39999" dist="20000" dir="5400000" rotWithShape="0">
              <a:srgbClr val="000000">
                <a:alpha val="37254"/>
              </a:srgbClr>
            </a:outerShdw>
          </a:effectLst>
        </p:spPr>
      </p:cxnSp>
    </p:spTree>
    <p:extLst>
      <p:ext uri="{BB962C8B-B14F-4D97-AF65-F5344CB8AC3E}">
        <p14:creationId xmlns:p14="http://schemas.microsoft.com/office/powerpoint/2010/main" val="5247278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20"/>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Models of integrated planning</a:t>
            </a:r>
            <a:endParaRPr/>
          </a:p>
        </p:txBody>
      </p:sp>
      <p:sp>
        <p:nvSpPr>
          <p:cNvPr id="600" name="Google Shape;600;p20"/>
          <p:cNvSpPr txBox="1">
            <a:spLocks noGrp="1"/>
          </p:cNvSpPr>
          <p:nvPr>
            <p:ph type="body" idx="1"/>
          </p:nvPr>
        </p:nvSpPr>
        <p:spPr>
          <a:xfrm>
            <a:off x="609600" y="1371600"/>
            <a:ext cx="9601200" cy="5181600"/>
          </a:xfrm>
          <a:prstGeom prst="rect">
            <a:avLst/>
          </a:prstGeom>
          <a:noFill/>
          <a:ln>
            <a:noFill/>
          </a:ln>
        </p:spPr>
        <p:txBody>
          <a:bodyPr spcFirstLastPara="1" wrap="square" lIns="91425" tIns="91425" rIns="91425" bIns="91425" anchor="t" anchorCtr="0">
            <a:noAutofit/>
          </a:bodyPr>
          <a:lstStyle/>
          <a:p>
            <a:pPr marL="457200" lvl="0" indent="-347472" algn="l" rtl="0">
              <a:lnSpc>
                <a:spcPct val="100000"/>
              </a:lnSpc>
              <a:spcBef>
                <a:spcPts val="640"/>
              </a:spcBef>
              <a:spcAft>
                <a:spcPts val="0"/>
              </a:spcAft>
              <a:buSzPts val="3200"/>
              <a:buChar char="▪"/>
            </a:pPr>
            <a:r>
              <a:rPr lang="en-US" sz="2800" dirty="0"/>
              <a:t>Jurisdictions are encouraged to explore different types and levels of integration</a:t>
            </a:r>
            <a:endParaRPr dirty="0"/>
          </a:p>
          <a:p>
            <a:pPr marL="914400" lvl="1" indent="-347472" algn="l" rtl="0">
              <a:lnSpc>
                <a:spcPct val="100000"/>
              </a:lnSpc>
              <a:spcBef>
                <a:spcPts val="560"/>
              </a:spcBef>
              <a:spcAft>
                <a:spcPts val="0"/>
              </a:spcAft>
              <a:buSzPts val="2800"/>
              <a:buChar char="•"/>
            </a:pPr>
            <a:r>
              <a:rPr lang="en-US" sz="2600" dirty="0"/>
              <a:t>There are multiple approaches to integrated planning depending on what is feasible for jurisdictions</a:t>
            </a:r>
            <a:endParaRPr sz="2600" dirty="0"/>
          </a:p>
          <a:p>
            <a:pPr marL="914400" lvl="1" indent="-347472" algn="l" rtl="0">
              <a:lnSpc>
                <a:spcPct val="100000"/>
              </a:lnSpc>
              <a:spcBef>
                <a:spcPts val="560"/>
              </a:spcBef>
              <a:spcAft>
                <a:spcPts val="0"/>
              </a:spcAft>
              <a:buSzPts val="2800"/>
              <a:buChar char="•"/>
            </a:pPr>
            <a:r>
              <a:rPr lang="en-US" sz="2600" dirty="0"/>
              <a:t>Determine which model best suits its unique needs </a:t>
            </a:r>
            <a:endParaRPr sz="2600" dirty="0"/>
          </a:p>
          <a:p>
            <a:pPr marL="914400" lvl="1" indent="-347472" algn="l" rtl="0">
              <a:lnSpc>
                <a:spcPct val="100000"/>
              </a:lnSpc>
              <a:spcBef>
                <a:spcPts val="560"/>
              </a:spcBef>
              <a:spcAft>
                <a:spcPts val="0"/>
              </a:spcAft>
              <a:buSzPts val="2800"/>
              <a:buChar char="•"/>
            </a:pPr>
            <a:r>
              <a:rPr lang="en-US" sz="2600" dirty="0"/>
              <a:t>Recognize integration is an ongoing process </a:t>
            </a:r>
            <a:endParaRPr sz="2600" dirty="0"/>
          </a:p>
          <a:p>
            <a:pPr marL="914400" lvl="1" indent="-347472" algn="l" rtl="0">
              <a:lnSpc>
                <a:spcPct val="100000"/>
              </a:lnSpc>
              <a:spcBef>
                <a:spcPts val="560"/>
              </a:spcBef>
              <a:spcAft>
                <a:spcPts val="0"/>
              </a:spcAft>
              <a:buSzPts val="2800"/>
              <a:buChar char="•"/>
            </a:pPr>
            <a:r>
              <a:rPr lang="en-US" sz="2600" dirty="0"/>
              <a:t>Levels of integration can be intensified over time </a:t>
            </a:r>
            <a:endParaRPr sz="2600" dirty="0"/>
          </a:p>
          <a:p>
            <a:pPr marL="457200" lvl="0" indent="-144272" algn="l" rtl="0">
              <a:lnSpc>
                <a:spcPct val="100000"/>
              </a:lnSpc>
              <a:spcBef>
                <a:spcPts val="640"/>
              </a:spcBef>
              <a:spcAft>
                <a:spcPts val="0"/>
              </a:spcAft>
              <a:buSzPts val="3200"/>
              <a:buNone/>
            </a:pPr>
            <a:endParaRPr dirty="0"/>
          </a:p>
        </p:txBody>
      </p:sp>
      <p:pic>
        <p:nvPicPr>
          <p:cNvPr id="601" name="Google Shape;601;p20"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a:t>
            </a:r>
          </a:p>
        </p:txBody>
      </p:sp>
      <p:pic>
        <p:nvPicPr>
          <p:cNvPr id="607" name="Google Shape;607;p21" descr="integrated planning models"/>
          <p:cNvPicPr preferRelativeResize="0"/>
          <p:nvPr/>
        </p:nvPicPr>
        <p:blipFill rotWithShape="1">
          <a:blip r:embed="rId3">
            <a:alphaModFix/>
          </a:blip>
          <a:srcRect/>
          <a:stretch/>
        </p:blipFill>
        <p:spPr>
          <a:xfrm>
            <a:off x="1524000" y="1"/>
            <a:ext cx="9144000" cy="6857999"/>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4" name="Google Shape;614;p22"/>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1. Information sharing</a:t>
            </a:r>
            <a:endParaRPr/>
          </a:p>
        </p:txBody>
      </p:sp>
      <p:sp>
        <p:nvSpPr>
          <p:cNvPr id="613" name="Google Shape;613;p22"/>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a:t>Each planning body informs the other of their work using presentations, reports, webinars, conference calls, and other communication activities </a:t>
            </a:r>
            <a:endParaRPr/>
          </a:p>
          <a:p>
            <a:pPr marL="203200" lvl="0" indent="0" algn="l" rtl="0">
              <a:lnSpc>
                <a:spcPct val="100000"/>
              </a:lnSpc>
              <a:spcBef>
                <a:spcPts val="640"/>
              </a:spcBef>
              <a:spcAft>
                <a:spcPts val="0"/>
              </a:spcAft>
              <a:buSzPts val="3200"/>
              <a:buNone/>
            </a:pPr>
            <a:endParaRPr sz="2400"/>
          </a:p>
        </p:txBody>
      </p:sp>
      <p:pic>
        <p:nvPicPr>
          <p:cNvPr id="616" name="Google Shape;616;p22" descr="sharing graphic"/>
          <p:cNvPicPr preferRelativeResize="0"/>
          <p:nvPr/>
        </p:nvPicPr>
        <p:blipFill rotWithShape="1">
          <a:blip r:embed="rId3">
            <a:alphaModFix/>
          </a:blip>
          <a:srcRect/>
          <a:stretch/>
        </p:blipFill>
        <p:spPr>
          <a:xfrm>
            <a:off x="2895247" y="3505200"/>
            <a:ext cx="6401506" cy="1837470"/>
          </a:xfrm>
          <a:prstGeom prst="rect">
            <a:avLst/>
          </a:prstGeom>
          <a:noFill/>
          <a:ln>
            <a:noFill/>
          </a:ln>
        </p:spPr>
      </p:pic>
      <p:sp>
        <p:nvSpPr>
          <p:cNvPr id="615" name="Google Shape;615;p22"/>
          <p:cNvSpPr txBox="1"/>
          <p:nvPr/>
        </p:nvSpPr>
        <p:spPr>
          <a:xfrm>
            <a:off x="-1429110" y="6446533"/>
            <a:ext cx="7620000"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8595B"/>
              </a:buClr>
              <a:buSzPts val="1100"/>
              <a:buFont typeface="Arial"/>
              <a:buNone/>
            </a:pPr>
            <a:r>
              <a:rPr lang="en-US" sz="1100" b="0" i="0" u="none" strike="noStrike" cap="none">
                <a:solidFill>
                  <a:srgbClr val="58595B"/>
                </a:solidFill>
                <a:latin typeface="Arial"/>
                <a:ea typeface="Arial"/>
                <a:cs typeface="Arial"/>
                <a:sym typeface="Arial"/>
              </a:rPr>
              <a:t>Adapted from EGM Consulting resource 'Integrated HIV Prevention-Care Planning Activities'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5" name="Google Shape;625;p23"/>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solidFill>
                  <a:schemeClr val="dk1"/>
                </a:solidFill>
              </a:rPr>
              <a:t>In action! Information sharing</a:t>
            </a:r>
            <a:endParaRPr/>
          </a:p>
        </p:txBody>
      </p:sp>
      <p:sp>
        <p:nvSpPr>
          <p:cNvPr id="622" name="Google Shape;622;p23"/>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a:t>A representative from the local HIV Prevention Group (HPG) attends the RWHAP Part A planning council/planning body (PC/PB) meeting and provides reports on issues affecting HIV prevention services statewide and nationally </a:t>
            </a:r>
            <a:endParaRPr/>
          </a:p>
          <a:p>
            <a:pPr marL="457200" marR="0" lvl="0" indent="-228600" algn="l" rtl="0">
              <a:lnSpc>
                <a:spcPct val="100000"/>
              </a:lnSpc>
              <a:spcBef>
                <a:spcPts val="640"/>
              </a:spcBef>
              <a:spcAft>
                <a:spcPts val="0"/>
              </a:spcAft>
              <a:buClr>
                <a:schemeClr val="accent2"/>
              </a:buClr>
              <a:buSzPts val="3200"/>
              <a:buFont typeface="Noto Sans Symbols"/>
              <a:buNone/>
            </a:pPr>
            <a:endParaRPr/>
          </a:p>
        </p:txBody>
      </p:sp>
      <p:pic>
        <p:nvPicPr>
          <p:cNvPr id="624" name="Google Shape;624;p23" descr="sharing graphic"/>
          <p:cNvPicPr preferRelativeResize="0"/>
          <p:nvPr/>
        </p:nvPicPr>
        <p:blipFill rotWithShape="1">
          <a:blip r:embed="rId3">
            <a:alphaModFix/>
          </a:blip>
          <a:srcRect/>
          <a:stretch/>
        </p:blipFill>
        <p:spPr>
          <a:xfrm>
            <a:off x="2895247" y="3505200"/>
            <a:ext cx="6401506" cy="1837470"/>
          </a:xfrm>
          <a:prstGeom prst="rect">
            <a:avLst/>
          </a:prstGeom>
          <a:noFill/>
          <a:ln>
            <a:noFill/>
          </a:ln>
        </p:spPr>
      </p:pic>
      <p:sp>
        <p:nvSpPr>
          <p:cNvPr id="623" name="Google Shape;623;p23"/>
          <p:cNvSpPr txBox="1"/>
          <p:nvPr/>
        </p:nvSpPr>
        <p:spPr>
          <a:xfrm>
            <a:off x="-1429110" y="6446533"/>
            <a:ext cx="7620000"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8595B"/>
              </a:buClr>
              <a:buSzPts val="1100"/>
              <a:buFont typeface="Arial"/>
              <a:buNone/>
            </a:pPr>
            <a:r>
              <a:rPr lang="en-US" sz="1100" b="0" i="0" u="none" strike="noStrike" cap="none">
                <a:solidFill>
                  <a:srgbClr val="58595B"/>
                </a:solidFill>
                <a:latin typeface="Arial"/>
                <a:ea typeface="Arial"/>
                <a:cs typeface="Arial"/>
                <a:sym typeface="Arial"/>
              </a:rPr>
              <a:t>Adapted from EGM Consulting resource 'Integrated HIV Prevention-Care Planning Activities'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2" name="Google Shape;632;p24"/>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2. Cross-representation </a:t>
            </a:r>
            <a:endParaRPr/>
          </a:p>
        </p:txBody>
      </p:sp>
      <p:sp>
        <p:nvSpPr>
          <p:cNvPr id="631" name="Google Shape;631;p24"/>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a:t>One or more members of each planning body serve as members of the other body</a:t>
            </a:r>
            <a:endParaRPr/>
          </a:p>
          <a:p>
            <a:pPr marL="203200" lvl="0" indent="0" algn="l" rtl="0">
              <a:lnSpc>
                <a:spcPct val="100000"/>
              </a:lnSpc>
              <a:spcBef>
                <a:spcPts val="640"/>
              </a:spcBef>
              <a:spcAft>
                <a:spcPts val="0"/>
              </a:spcAft>
              <a:buSzPts val="3200"/>
              <a:buNone/>
            </a:pPr>
            <a:endParaRPr/>
          </a:p>
        </p:txBody>
      </p:sp>
      <p:sp>
        <p:nvSpPr>
          <p:cNvPr id="633" name="Google Shape;633;p24"/>
          <p:cNvSpPr txBox="1"/>
          <p:nvPr/>
        </p:nvSpPr>
        <p:spPr>
          <a:xfrm>
            <a:off x="-1429108" y="6446533"/>
            <a:ext cx="7620000"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8595B"/>
              </a:buClr>
              <a:buSzPts val="1100"/>
              <a:buFont typeface="Arial"/>
              <a:buNone/>
            </a:pPr>
            <a:r>
              <a:rPr lang="en-US" sz="1100" b="0" i="0" u="none" strike="noStrike" cap="none">
                <a:solidFill>
                  <a:srgbClr val="58595B"/>
                </a:solidFill>
                <a:latin typeface="Arial"/>
                <a:ea typeface="Arial"/>
                <a:cs typeface="Arial"/>
                <a:sym typeface="Arial"/>
              </a:rPr>
              <a:t>Adapted from EGM Consulting resource 'Integrated HIV Prevention-Care Planning Activities'</a:t>
            </a:r>
            <a:endParaRPr sz="1400" b="0" i="0" u="none" strike="noStrike" cap="none">
              <a:solidFill>
                <a:srgbClr val="000000"/>
              </a:solidFill>
              <a:latin typeface="Arial"/>
              <a:ea typeface="Arial"/>
              <a:cs typeface="Arial"/>
              <a:sym typeface="Arial"/>
            </a:endParaRPr>
          </a:p>
        </p:txBody>
      </p:sp>
      <p:pic>
        <p:nvPicPr>
          <p:cNvPr id="634" name="Google Shape;634;p24" descr="cross representation graphic"/>
          <p:cNvPicPr preferRelativeResize="0"/>
          <p:nvPr/>
        </p:nvPicPr>
        <p:blipFill rotWithShape="1">
          <a:blip r:embed="rId3">
            <a:alphaModFix/>
          </a:blip>
          <a:srcRect/>
          <a:stretch/>
        </p:blipFill>
        <p:spPr>
          <a:xfrm>
            <a:off x="2437997" y="2512381"/>
            <a:ext cx="7316006" cy="366647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1" name="Google Shape;641;p25"/>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solidFill>
                  <a:schemeClr val="dk1"/>
                </a:solidFill>
              </a:rPr>
              <a:t>In action! Cross-representation</a:t>
            </a:r>
            <a:endParaRPr>
              <a:solidFill>
                <a:schemeClr val="dk1"/>
              </a:solidFill>
            </a:endParaRPr>
          </a:p>
        </p:txBody>
      </p:sp>
      <p:sp>
        <p:nvSpPr>
          <p:cNvPr id="640" name="Google Shape;640;p25"/>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a:latin typeface="Calibri"/>
                <a:ea typeface="Calibri"/>
                <a:cs typeface="Calibri"/>
                <a:sym typeface="Calibri"/>
              </a:rPr>
              <a:t>Cross-representation between the Boston RWHAP Part A Planning Council and the RWHAP Part B Massachusetts Integrated Prevention and Care Committee (MIPCC) </a:t>
            </a:r>
            <a:endParaRPr/>
          </a:p>
          <a:p>
            <a:pPr marL="457200" marR="0" lvl="0" indent="-228600" algn="l" rtl="0">
              <a:lnSpc>
                <a:spcPct val="100000"/>
              </a:lnSpc>
              <a:spcBef>
                <a:spcPts val="640"/>
              </a:spcBef>
              <a:spcAft>
                <a:spcPts val="0"/>
              </a:spcAft>
              <a:buClr>
                <a:schemeClr val="accent2"/>
              </a:buClr>
              <a:buSzPts val="3200"/>
              <a:buFont typeface="Noto Sans Symbols"/>
              <a:buNone/>
            </a:pPr>
            <a:endParaRPr/>
          </a:p>
        </p:txBody>
      </p:sp>
      <p:sp>
        <p:nvSpPr>
          <p:cNvPr id="642" name="Google Shape;642;p25"/>
          <p:cNvSpPr txBox="1"/>
          <p:nvPr/>
        </p:nvSpPr>
        <p:spPr>
          <a:xfrm>
            <a:off x="-1429107" y="6446533"/>
            <a:ext cx="7620000"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8595B"/>
              </a:buClr>
              <a:buSzPts val="1100"/>
              <a:buFont typeface="Arial"/>
              <a:buNone/>
            </a:pPr>
            <a:r>
              <a:rPr lang="en-US" sz="1100" b="0" i="0" u="none" strike="noStrike" cap="none">
                <a:solidFill>
                  <a:srgbClr val="58595B"/>
                </a:solidFill>
                <a:latin typeface="Arial"/>
                <a:ea typeface="Arial"/>
                <a:cs typeface="Arial"/>
                <a:sym typeface="Arial"/>
              </a:rPr>
              <a:t>Adapted from EGM Consulting resource 'Integrated HIV Prevention-Care Planning Activities'</a:t>
            </a:r>
            <a:endParaRPr sz="1400" b="0" i="0" u="none" strike="noStrike" cap="none">
              <a:solidFill>
                <a:srgbClr val="000000"/>
              </a:solidFill>
              <a:latin typeface="Arial"/>
              <a:ea typeface="Arial"/>
              <a:cs typeface="Arial"/>
              <a:sym typeface="Arial"/>
            </a:endParaRPr>
          </a:p>
        </p:txBody>
      </p:sp>
      <p:pic>
        <p:nvPicPr>
          <p:cNvPr id="643" name="Google Shape;643;p25" descr="cross representation graphic"/>
          <p:cNvPicPr preferRelativeResize="0"/>
          <p:nvPr/>
        </p:nvPicPr>
        <p:blipFill rotWithShape="1">
          <a:blip r:embed="rId3">
            <a:alphaModFix/>
          </a:blip>
          <a:srcRect/>
          <a:stretch/>
        </p:blipFill>
        <p:spPr>
          <a:xfrm>
            <a:off x="2437997" y="2512381"/>
            <a:ext cx="7316006" cy="366647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50" name="Google Shape;650;p26"/>
          <p:cNvSpPr txBox="1">
            <a:spLocks noGrp="1"/>
          </p:cNvSpPr>
          <p:nvPr>
            <p:ph type="title"/>
          </p:nvPr>
        </p:nvSpPr>
        <p:spPr>
          <a:xfrm>
            <a:off x="533400" y="434348"/>
            <a:ext cx="11125200" cy="6400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3. Integrated information gathering and data analysis</a:t>
            </a:r>
            <a:endParaRPr/>
          </a:p>
        </p:txBody>
      </p:sp>
      <p:sp>
        <p:nvSpPr>
          <p:cNvPr id="649" name="Google Shape;649;p26"/>
          <p:cNvSpPr txBox="1">
            <a:spLocks noGrp="1"/>
          </p:cNvSpPr>
          <p:nvPr>
            <p:ph type="body" idx="1"/>
          </p:nvPr>
        </p:nvSpPr>
        <p:spPr>
          <a:xfrm>
            <a:off x="554864" y="1257292"/>
            <a:ext cx="10494135" cy="48463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a:t>Care and prevention planning bodies engage in data-based collaboration through joint activities:</a:t>
            </a:r>
            <a:endParaRPr/>
          </a:p>
          <a:p>
            <a:pPr marL="203200" lvl="0" indent="0" algn="l" rtl="0">
              <a:lnSpc>
                <a:spcPct val="100000"/>
              </a:lnSpc>
              <a:spcBef>
                <a:spcPts val="640"/>
              </a:spcBef>
              <a:spcAft>
                <a:spcPts val="0"/>
              </a:spcAft>
              <a:buSzPts val="3200"/>
              <a:buNone/>
            </a:pPr>
            <a:endParaRPr/>
          </a:p>
        </p:txBody>
      </p:sp>
      <p:sp>
        <p:nvSpPr>
          <p:cNvPr id="652" name="Google Shape;652;p26"/>
          <p:cNvSpPr txBox="1"/>
          <p:nvPr/>
        </p:nvSpPr>
        <p:spPr>
          <a:xfrm>
            <a:off x="990600" y="2270731"/>
            <a:ext cx="7162799" cy="1748024"/>
          </a:xfrm>
          <a:prstGeom prst="rect">
            <a:avLst/>
          </a:prstGeom>
          <a:noFill/>
          <a:ln>
            <a:noFill/>
          </a:ln>
        </p:spPr>
        <p:txBody>
          <a:bodyPr spcFirstLastPara="1" wrap="square" lIns="91425" tIns="91425" rIns="91425" bIns="91425" anchor="t" anchorCtr="0">
            <a:noAutofit/>
          </a:bodyPr>
          <a:lstStyle/>
          <a:p>
            <a:pPr marL="914400" marR="0" lvl="1" indent="-406400" algn="l" rtl="0">
              <a:lnSpc>
                <a:spcPct val="100000"/>
              </a:lnSpc>
              <a:spcBef>
                <a:spcPts val="0"/>
              </a:spcBef>
              <a:spcAft>
                <a:spcPts val="0"/>
              </a:spcAft>
              <a:buClr>
                <a:schemeClr val="accent1"/>
              </a:buClr>
              <a:buSzPts val="2800"/>
              <a:buFont typeface="Arial"/>
              <a:buChar char="•"/>
            </a:pPr>
            <a:r>
              <a:rPr lang="en-US"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Needs assessment activities</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914400" marR="0" lvl="1" indent="-406400" algn="l" rtl="0">
              <a:lnSpc>
                <a:spcPct val="100000"/>
              </a:lnSpc>
              <a:spcBef>
                <a:spcPts val="560"/>
              </a:spcBef>
              <a:spcAft>
                <a:spcPts val="0"/>
              </a:spcAft>
              <a:buClr>
                <a:schemeClr val="accent1"/>
              </a:buClr>
              <a:buSzPts val="2800"/>
              <a:buFont typeface="Arial"/>
              <a:buChar char="•"/>
            </a:pPr>
            <a:r>
              <a:rPr lang="en-US"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Evaluations</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914400" marR="0" lvl="1" indent="-406400" algn="l" rtl="0">
              <a:lnSpc>
                <a:spcPct val="100000"/>
              </a:lnSpc>
              <a:spcBef>
                <a:spcPts val="560"/>
              </a:spcBef>
              <a:spcAft>
                <a:spcPts val="0"/>
              </a:spcAft>
              <a:buClr>
                <a:schemeClr val="accent1"/>
              </a:buClr>
              <a:buSzPts val="2800"/>
              <a:buFont typeface="Arial"/>
              <a:buChar char="•"/>
            </a:pPr>
            <a:r>
              <a:rPr lang="en-US"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Consumer input activities (e.g. town-halls, roundtables)</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914400" marR="0" lvl="1" indent="-406400" algn="l" rtl="0">
              <a:lnSpc>
                <a:spcPct val="100000"/>
              </a:lnSpc>
              <a:spcBef>
                <a:spcPts val="560"/>
              </a:spcBef>
              <a:spcAft>
                <a:spcPts val="0"/>
              </a:spcAft>
              <a:buClr>
                <a:schemeClr val="accent1"/>
              </a:buClr>
              <a:buSzPts val="2800"/>
              <a:buFont typeface="Arial"/>
              <a:buChar char="•"/>
            </a:pPr>
            <a:r>
              <a:rPr lang="en-US"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Analysis of jurisdictional HIV care continuum data</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914400" marR="0" lvl="1" indent="-406400" algn="l" rtl="0">
              <a:lnSpc>
                <a:spcPct val="100000"/>
              </a:lnSpc>
              <a:spcBef>
                <a:spcPts val="560"/>
              </a:spcBef>
              <a:spcAft>
                <a:spcPts val="0"/>
              </a:spcAft>
              <a:buClr>
                <a:schemeClr val="accent1"/>
              </a:buClr>
              <a:buSzPts val="2800"/>
              <a:buFont typeface="Arial"/>
              <a:buChar char="•"/>
            </a:pPr>
            <a:r>
              <a:rPr lang="en-US" sz="2800" b="0" i="0" u="none" strike="noStrike" cap="none" dirty="0">
                <a:solidFill>
                  <a:schemeClr val="dk1"/>
                </a:solidFill>
                <a:latin typeface="Calibri" panose="020F0502020204030204" pitchFamily="34" charset="0"/>
                <a:ea typeface="Calibri"/>
                <a:cs typeface="Calibri" panose="020F0502020204030204" pitchFamily="34" charset="0"/>
                <a:sym typeface="Calibri"/>
              </a:rPr>
              <a:t>Service planning and strategy development</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342900" marR="0" lvl="0" indent="-190500" algn="l" rtl="0">
              <a:lnSpc>
                <a:spcPct val="100000"/>
              </a:lnSpc>
              <a:spcBef>
                <a:spcPts val="640"/>
              </a:spcBef>
              <a:spcAft>
                <a:spcPts val="0"/>
              </a:spcAft>
              <a:buClr>
                <a:srgbClr val="EC2027"/>
              </a:buClr>
              <a:buSzPts val="2400"/>
              <a:buFont typeface="Noto Sans Symbols"/>
              <a:buNone/>
            </a:pPr>
            <a:endParaRPr sz="2400" b="0" i="0" u="none" strike="noStrike" cap="none" dirty="0">
              <a:solidFill>
                <a:srgbClr val="58595B"/>
              </a:solidFill>
              <a:latin typeface="Calibri"/>
              <a:ea typeface="Calibri"/>
              <a:cs typeface="Calibri"/>
              <a:sym typeface="Calibri"/>
            </a:endParaRPr>
          </a:p>
          <a:p>
            <a:pPr marL="914400" marR="0" lvl="1" indent="-228600" algn="l" rtl="0">
              <a:lnSpc>
                <a:spcPct val="100000"/>
              </a:lnSpc>
              <a:spcBef>
                <a:spcPts val="560"/>
              </a:spcBef>
              <a:spcAft>
                <a:spcPts val="0"/>
              </a:spcAft>
              <a:buClr>
                <a:schemeClr val="accent1"/>
              </a:buClr>
              <a:buSzPts val="2800"/>
              <a:buFont typeface="Arial"/>
              <a:buNone/>
            </a:pPr>
            <a:endParaRPr sz="2400" b="0" i="0" u="none" strike="noStrike" cap="none" dirty="0">
              <a:solidFill>
                <a:schemeClr val="dk1"/>
              </a:solidFill>
              <a:latin typeface="Calibri"/>
              <a:ea typeface="Calibri"/>
              <a:cs typeface="Calibri"/>
              <a:sym typeface="Calibri"/>
            </a:endParaRPr>
          </a:p>
          <a:p>
            <a:pPr marL="203200" marR="0" lvl="0" indent="0" algn="l" rtl="0">
              <a:lnSpc>
                <a:spcPct val="100000"/>
              </a:lnSpc>
              <a:spcBef>
                <a:spcPts val="640"/>
              </a:spcBef>
              <a:spcAft>
                <a:spcPts val="0"/>
              </a:spcAft>
              <a:buClr>
                <a:srgbClr val="EC2027"/>
              </a:buClr>
              <a:buSzPts val="2800"/>
              <a:buFont typeface="Noto Sans Symbols"/>
              <a:buNone/>
            </a:pPr>
            <a:endParaRPr sz="2800" b="0" i="0" u="none" strike="noStrike" cap="none" dirty="0">
              <a:solidFill>
                <a:srgbClr val="58595B"/>
              </a:solidFill>
              <a:latin typeface="Calibri"/>
              <a:ea typeface="Calibri"/>
              <a:cs typeface="Calibri"/>
              <a:sym typeface="Calibri"/>
            </a:endParaRPr>
          </a:p>
        </p:txBody>
      </p:sp>
      <p:pic>
        <p:nvPicPr>
          <p:cNvPr id="653" name="Google Shape;653;p26" descr="information sharing graphic "/>
          <p:cNvPicPr preferRelativeResize="0"/>
          <p:nvPr/>
        </p:nvPicPr>
        <p:blipFill rotWithShape="1">
          <a:blip r:embed="rId3">
            <a:alphaModFix/>
          </a:blip>
          <a:srcRect l="21215" t="18704" r="21215" b="23101"/>
          <a:stretch/>
        </p:blipFill>
        <p:spPr>
          <a:xfrm>
            <a:off x="8153399" y="2613652"/>
            <a:ext cx="2895600" cy="2133600"/>
          </a:xfrm>
          <a:prstGeom prst="rect">
            <a:avLst/>
          </a:prstGeom>
          <a:noFill/>
          <a:ln>
            <a:noFill/>
          </a:ln>
        </p:spPr>
      </p:pic>
      <p:sp>
        <p:nvSpPr>
          <p:cNvPr id="651" name="Google Shape;651;p26"/>
          <p:cNvSpPr txBox="1"/>
          <p:nvPr/>
        </p:nvSpPr>
        <p:spPr>
          <a:xfrm>
            <a:off x="-1429108" y="6446533"/>
            <a:ext cx="7620000"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8595B"/>
              </a:buClr>
              <a:buSzPts val="1100"/>
              <a:buFont typeface="Arial"/>
              <a:buNone/>
            </a:pPr>
            <a:r>
              <a:rPr lang="en-US" sz="1100" b="0" i="0" u="none" strike="noStrike" cap="none">
                <a:solidFill>
                  <a:srgbClr val="58595B"/>
                </a:solidFill>
                <a:latin typeface="Arial"/>
                <a:ea typeface="Arial"/>
                <a:cs typeface="Arial"/>
                <a:sym typeface="Arial"/>
              </a:rPr>
              <a:t>Adapted from EGM Consulting resource 'Integrated HIV Prevention-Care Planning Activities'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60" name="Google Shape;660;p27"/>
          <p:cNvSpPr txBox="1">
            <a:spLocks noGrp="1"/>
          </p:cNvSpPr>
          <p:nvPr>
            <p:ph type="title"/>
          </p:nvPr>
        </p:nvSpPr>
        <p:spPr>
          <a:xfrm>
            <a:off x="609600" y="421769"/>
            <a:ext cx="9753600" cy="6400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solidFill>
                  <a:schemeClr val="dk1"/>
                </a:solidFill>
              </a:rPr>
              <a:t>In action! Integrated information gathering</a:t>
            </a:r>
            <a:endParaRPr>
              <a:solidFill>
                <a:schemeClr val="dk1"/>
              </a:solidFill>
            </a:endParaRPr>
          </a:p>
        </p:txBody>
      </p:sp>
      <p:sp>
        <p:nvSpPr>
          <p:cNvPr id="659" name="Google Shape;659;p27"/>
          <p:cNvSpPr txBox="1">
            <a:spLocks noGrp="1"/>
          </p:cNvSpPr>
          <p:nvPr>
            <p:ph type="body" idx="1"/>
          </p:nvPr>
        </p:nvSpPr>
        <p:spPr>
          <a:xfrm>
            <a:off x="609600" y="1371599"/>
            <a:ext cx="10515600" cy="48463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a:t>A joint workgroup with prevention and care representatives designs and implements the needs assessment and develops an epidemiological profile for both the state and the RWHAP Part A jurisdiction</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The HPG participates in the development of the RWHAP Statewide Coordinated Statement of Need</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In 2018, the Ohio RWHAP Part A and Part B recipients and the Ohio Department of Health HIV Prevention Program initiated a multi-year joint statewide needs assessment focused on Ohioans at increased risk for HIV infection and individuals with HIV</a:t>
            </a:r>
            <a:endParaRPr/>
          </a:p>
          <a:p>
            <a:pPr marL="457200" marR="0" lvl="0" indent="-228600" algn="l" rtl="0">
              <a:lnSpc>
                <a:spcPct val="100000"/>
              </a:lnSpc>
              <a:spcBef>
                <a:spcPts val="640"/>
              </a:spcBef>
              <a:spcAft>
                <a:spcPts val="0"/>
              </a:spcAft>
              <a:buClr>
                <a:schemeClr val="accent2"/>
              </a:buClr>
              <a:buSzPts val="3200"/>
              <a:buFont typeface="Noto Sans Symbols"/>
              <a:buNone/>
            </a:pPr>
            <a:endParaRPr sz="2400"/>
          </a:p>
        </p:txBody>
      </p:sp>
      <p:sp>
        <p:nvSpPr>
          <p:cNvPr id="661" name="Google Shape;661;p27"/>
          <p:cNvSpPr txBox="1"/>
          <p:nvPr/>
        </p:nvSpPr>
        <p:spPr>
          <a:xfrm>
            <a:off x="-1411854" y="6446533"/>
            <a:ext cx="7620000"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8595B"/>
              </a:buClr>
              <a:buSzPts val="1100"/>
              <a:buFont typeface="Arial"/>
              <a:buNone/>
            </a:pPr>
            <a:r>
              <a:rPr lang="en-US" sz="1100" b="0" i="0" u="none" strike="noStrike" cap="none">
                <a:solidFill>
                  <a:srgbClr val="58595B"/>
                </a:solidFill>
                <a:latin typeface="Arial"/>
                <a:ea typeface="Arial"/>
                <a:cs typeface="Arial"/>
                <a:sym typeface="Arial"/>
              </a:rPr>
              <a:t>Adapted from EGM Consulting resource 'Integrated HIV Prevention-Care Planning Activities'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8" name="Google Shape;668;p28"/>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4. Integrated committee of a larger planning body</a:t>
            </a:r>
            <a:endParaRPr/>
          </a:p>
        </p:txBody>
      </p:sp>
      <p:sp>
        <p:nvSpPr>
          <p:cNvPr id="667" name="Google Shape;667;p28"/>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a:t>Standing committee on a larger planning body carries out collaborative planning tasks for both prevention and care</a:t>
            </a:r>
            <a:endParaRPr sz="2800"/>
          </a:p>
          <a:p>
            <a:pPr marL="203200" lvl="0" indent="0" algn="l" rtl="0">
              <a:lnSpc>
                <a:spcPct val="100000"/>
              </a:lnSpc>
              <a:spcBef>
                <a:spcPts val="640"/>
              </a:spcBef>
              <a:spcAft>
                <a:spcPts val="0"/>
              </a:spcAft>
              <a:buSzPts val="3200"/>
              <a:buNone/>
            </a:pPr>
            <a:endParaRPr sz="2400"/>
          </a:p>
        </p:txBody>
      </p:sp>
      <p:sp>
        <p:nvSpPr>
          <p:cNvPr id="669" name="Google Shape;669;p28"/>
          <p:cNvSpPr txBox="1"/>
          <p:nvPr/>
        </p:nvSpPr>
        <p:spPr>
          <a:xfrm>
            <a:off x="-1411850" y="6446533"/>
            <a:ext cx="7620000"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8595B"/>
              </a:buClr>
              <a:buSzPts val="1100"/>
              <a:buFont typeface="Arial"/>
              <a:buNone/>
            </a:pPr>
            <a:r>
              <a:rPr lang="en-US" sz="1100" b="0" i="0" u="none" strike="noStrike" cap="none">
                <a:solidFill>
                  <a:srgbClr val="58595B"/>
                </a:solidFill>
                <a:latin typeface="Arial"/>
                <a:ea typeface="Arial"/>
                <a:cs typeface="Arial"/>
                <a:sym typeface="Arial"/>
              </a:rPr>
              <a:t>Adapted from EGM Consulting resource 'Integrated HIV Prevention-Care Planning Activities'</a:t>
            </a:r>
            <a:endParaRPr sz="1400" b="0" i="0" u="none" strike="noStrike" cap="none">
              <a:solidFill>
                <a:srgbClr val="000000"/>
              </a:solidFill>
              <a:latin typeface="Arial"/>
              <a:ea typeface="Arial"/>
              <a:cs typeface="Arial"/>
              <a:sym typeface="Arial"/>
            </a:endParaRPr>
          </a:p>
        </p:txBody>
      </p:sp>
      <p:pic>
        <p:nvPicPr>
          <p:cNvPr id="670" name="Google Shape;670;p28" descr="integrated planning body graphic "/>
          <p:cNvPicPr preferRelativeResize="0"/>
          <p:nvPr/>
        </p:nvPicPr>
        <p:blipFill rotWithShape="1">
          <a:blip r:embed="rId3">
            <a:alphaModFix/>
          </a:blip>
          <a:srcRect/>
          <a:stretch/>
        </p:blipFill>
        <p:spPr>
          <a:xfrm>
            <a:off x="2895249" y="2590802"/>
            <a:ext cx="6401505" cy="3208161"/>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7" name="Google Shape;677;p29"/>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sz="3400">
                <a:solidFill>
                  <a:schemeClr val="dk1"/>
                </a:solidFill>
              </a:rPr>
              <a:t>In action! Integrated committee of a larger planning body</a:t>
            </a:r>
            <a:endParaRPr>
              <a:solidFill>
                <a:schemeClr val="dk1"/>
              </a:solidFill>
            </a:endParaRPr>
          </a:p>
        </p:txBody>
      </p:sp>
      <p:sp>
        <p:nvSpPr>
          <p:cNvPr id="676" name="Google Shape;676;p29"/>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a:latin typeface="Calibri"/>
                <a:ea typeface="Calibri"/>
                <a:cs typeface="Calibri"/>
                <a:sym typeface="Calibri"/>
              </a:rPr>
              <a:t>RWHAP Part A PC/PB establishes a standing prevention committee or a joint program committee</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latin typeface="Calibri"/>
                <a:ea typeface="Calibri"/>
                <a:cs typeface="Calibri"/>
                <a:sym typeface="Calibri"/>
              </a:rPr>
              <a:t>In Houston, the Early Identification of Individuals with HIV/AIDS (EIIHA) workgroup includes members of the Ryan White Planning Council and the Houston Prevention Planning Group, who work together on an EIIHA strategy</a:t>
            </a:r>
            <a:endParaRPr/>
          </a:p>
          <a:p>
            <a:pPr marL="342900" lvl="0" indent="-139700" algn="l" rtl="0">
              <a:lnSpc>
                <a:spcPct val="100000"/>
              </a:lnSpc>
              <a:spcBef>
                <a:spcPts val="640"/>
              </a:spcBef>
              <a:spcAft>
                <a:spcPts val="0"/>
              </a:spcAft>
              <a:buSzPts val="3200"/>
              <a:buFont typeface="Arial"/>
              <a:buNone/>
            </a:pPr>
            <a:endParaRPr sz="2000"/>
          </a:p>
        </p:txBody>
      </p:sp>
      <p:pic>
        <p:nvPicPr>
          <p:cNvPr id="679" name="Google Shape;679;p29" descr="intregrated planning body graphic"/>
          <p:cNvPicPr preferRelativeResize="0"/>
          <p:nvPr/>
        </p:nvPicPr>
        <p:blipFill rotWithShape="1">
          <a:blip r:embed="rId3">
            <a:alphaModFix/>
          </a:blip>
          <a:srcRect/>
          <a:stretch/>
        </p:blipFill>
        <p:spPr>
          <a:xfrm>
            <a:off x="4266999" y="4053443"/>
            <a:ext cx="3658003" cy="1833235"/>
          </a:xfrm>
          <a:prstGeom prst="rect">
            <a:avLst/>
          </a:prstGeom>
          <a:noFill/>
          <a:ln>
            <a:noFill/>
          </a:ln>
        </p:spPr>
      </p:pic>
      <p:sp>
        <p:nvSpPr>
          <p:cNvPr id="678" name="Google Shape;678;p29"/>
          <p:cNvSpPr txBox="1"/>
          <p:nvPr/>
        </p:nvSpPr>
        <p:spPr>
          <a:xfrm>
            <a:off x="-1411859" y="6446533"/>
            <a:ext cx="7620000"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8595B"/>
              </a:buClr>
              <a:buSzPts val="1100"/>
              <a:buFont typeface="Arial"/>
              <a:buNone/>
            </a:pPr>
            <a:r>
              <a:rPr lang="en-US" sz="1100" b="0" i="0" u="none" strike="noStrike" cap="none">
                <a:solidFill>
                  <a:srgbClr val="58595B"/>
                </a:solidFill>
                <a:latin typeface="Arial"/>
                <a:ea typeface="Arial"/>
                <a:cs typeface="Arial"/>
                <a:sym typeface="Arial"/>
              </a:rPr>
              <a:t>Adapted from EGM Consulting resource 'Integrated HIV Prevention-Care Planning Activities'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3" descr="about IHAP TAC"/>
          <p:cNvPicPr preferRelativeResize="0"/>
          <p:nvPr/>
        </p:nvPicPr>
        <p:blipFill rotWithShape="1">
          <a:blip r:embed="rId3">
            <a:alphaModFix/>
          </a:blip>
          <a:srcRect/>
          <a:stretch/>
        </p:blipFill>
        <p:spPr>
          <a:xfrm>
            <a:off x="-528" y="-297"/>
            <a:ext cx="12193057" cy="6858594"/>
          </a:xfrm>
          <a:prstGeom prst="rect">
            <a:avLst/>
          </a:prstGeom>
          <a:noFill/>
          <a:ln>
            <a:noFill/>
          </a:ln>
        </p:spPr>
      </p:pic>
      <p:sp>
        <p:nvSpPr>
          <p:cNvPr id="467" name="Google Shape;467;p3"/>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About the Integrated HIV/AIDS Planning TA Center</a:t>
            </a:r>
            <a:endParaRPr/>
          </a:p>
        </p:txBody>
      </p:sp>
      <p:pic>
        <p:nvPicPr>
          <p:cNvPr id="468" name="Google Shape;468;p3" descr="JSI logo"/>
          <p:cNvPicPr preferRelativeResize="0"/>
          <p:nvPr/>
        </p:nvPicPr>
        <p:blipFill rotWithShape="1">
          <a:blip r:embed="rId4">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6" name="Google Shape;686;p30"/>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5. Unified prevention-care planning body</a:t>
            </a:r>
            <a:endParaRPr/>
          </a:p>
        </p:txBody>
      </p:sp>
      <p:sp>
        <p:nvSpPr>
          <p:cNvPr id="685" name="Google Shape;685;p30"/>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a:t>Single statewide or RWHAP Part A regional PC/PB responsible for carrying out both prevention and care planning</a:t>
            </a:r>
            <a:endParaRPr/>
          </a:p>
        </p:txBody>
      </p:sp>
      <p:sp>
        <p:nvSpPr>
          <p:cNvPr id="687" name="Google Shape;687;p30"/>
          <p:cNvSpPr txBox="1"/>
          <p:nvPr/>
        </p:nvSpPr>
        <p:spPr>
          <a:xfrm>
            <a:off x="-1394605" y="6446533"/>
            <a:ext cx="7620000"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8595B"/>
              </a:buClr>
              <a:buSzPts val="1100"/>
              <a:buFont typeface="Arial"/>
              <a:buNone/>
            </a:pPr>
            <a:r>
              <a:rPr lang="en-US" sz="1100" b="0" i="0" u="none" strike="noStrike" cap="none">
                <a:solidFill>
                  <a:srgbClr val="58595B"/>
                </a:solidFill>
                <a:latin typeface="Arial"/>
                <a:ea typeface="Arial"/>
                <a:cs typeface="Arial"/>
                <a:sym typeface="Arial"/>
              </a:rPr>
              <a:t>Adapted from EGM Consulting resource 'Integrated HIV Prevention-Care Planning Activities'</a:t>
            </a:r>
            <a:endParaRPr sz="1400" b="0" i="0" u="none" strike="noStrike" cap="none">
              <a:solidFill>
                <a:srgbClr val="000000"/>
              </a:solidFill>
              <a:latin typeface="Arial"/>
              <a:ea typeface="Arial"/>
              <a:cs typeface="Arial"/>
              <a:sym typeface="Arial"/>
            </a:endParaRPr>
          </a:p>
        </p:txBody>
      </p:sp>
      <p:pic>
        <p:nvPicPr>
          <p:cNvPr id="688" name="Google Shape;688;p30" descr="unified planning body graphic "/>
          <p:cNvPicPr preferRelativeResize="0"/>
          <p:nvPr/>
        </p:nvPicPr>
        <p:blipFill rotWithShape="1">
          <a:blip r:embed="rId3">
            <a:alphaModFix/>
          </a:blip>
          <a:srcRect/>
          <a:stretch/>
        </p:blipFill>
        <p:spPr>
          <a:xfrm>
            <a:off x="2437997" y="2276813"/>
            <a:ext cx="7316006" cy="3666470"/>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5" name="Google Shape;695;p31"/>
          <p:cNvSpPr txBox="1">
            <a:spLocks noGrp="1"/>
          </p:cNvSpPr>
          <p:nvPr>
            <p:ph type="title"/>
          </p:nvPr>
        </p:nvSpPr>
        <p:spPr>
          <a:xfrm>
            <a:off x="533400" y="457199"/>
            <a:ext cx="9677400" cy="6400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solidFill>
                  <a:schemeClr val="dk1"/>
                </a:solidFill>
              </a:rPr>
              <a:t>In action! Unified prevention-care planning body</a:t>
            </a:r>
            <a:endParaRPr>
              <a:solidFill>
                <a:schemeClr val="dk1"/>
              </a:solidFill>
            </a:endParaRPr>
          </a:p>
        </p:txBody>
      </p:sp>
      <p:sp>
        <p:nvSpPr>
          <p:cNvPr id="694" name="Google Shape;694;p31"/>
          <p:cNvSpPr txBox="1">
            <a:spLocks noGrp="1"/>
          </p:cNvSpPr>
          <p:nvPr>
            <p:ph type="body" idx="1"/>
          </p:nvPr>
        </p:nvSpPr>
        <p:spPr>
          <a:xfrm>
            <a:off x="762000" y="1149450"/>
            <a:ext cx="9448800" cy="48463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a:latin typeface="Calibri"/>
                <a:ea typeface="Calibri"/>
                <a:cs typeface="Calibri"/>
                <a:sym typeface="Calibri"/>
              </a:rPr>
              <a:t>Advisory body </a:t>
            </a:r>
            <a:r>
              <a:rPr lang="en-US" sz="2800"/>
              <a:t>supported by</a:t>
            </a:r>
            <a:r>
              <a:rPr lang="en-US" sz="2800">
                <a:latin typeface="Calibri"/>
                <a:ea typeface="Calibri"/>
                <a:cs typeface="Calibri"/>
                <a:sym typeface="Calibri"/>
              </a:rPr>
              <a:t> the State Department of Health, which is responsible for conducting care and prevention planning</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latin typeface="Calibri"/>
                <a:ea typeface="Calibri"/>
                <a:cs typeface="Calibri"/>
                <a:sym typeface="Calibri"/>
              </a:rPr>
              <a:t>Combined prevention and care planning bodies in cities that receive RWHAP Part A funds and those that both do and do not receive direct CDC prevention funds</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latin typeface="Calibri"/>
                <a:ea typeface="Calibri"/>
                <a:cs typeface="Calibri"/>
                <a:sym typeface="Calibri"/>
              </a:rPr>
              <a:t>St. Louis, San Diego, and Kansas City do not receive direct CDC prevention funds but have been integrated into the work of RWHAP Part B care planning bodies</a:t>
            </a:r>
            <a:endParaRPr/>
          </a:p>
        </p:txBody>
      </p:sp>
      <p:sp>
        <p:nvSpPr>
          <p:cNvPr id="696" name="Google Shape;696;p31"/>
          <p:cNvSpPr txBox="1"/>
          <p:nvPr/>
        </p:nvSpPr>
        <p:spPr>
          <a:xfrm>
            <a:off x="-1394601" y="6446533"/>
            <a:ext cx="7620000"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8595B"/>
              </a:buClr>
              <a:buSzPts val="1100"/>
              <a:buFont typeface="Arial"/>
              <a:buNone/>
            </a:pPr>
            <a:r>
              <a:rPr lang="en-US" sz="1100" b="0" i="0" u="none" strike="noStrike" cap="none">
                <a:solidFill>
                  <a:srgbClr val="58595B"/>
                </a:solidFill>
                <a:latin typeface="Arial"/>
                <a:ea typeface="Arial"/>
                <a:cs typeface="Arial"/>
                <a:sym typeface="Arial"/>
              </a:rPr>
              <a:t>Adapted from EGM Consulting resource 'Integrated HIV Prevention-Care Planning Activities'</a:t>
            </a:r>
            <a:endParaRPr sz="1400" b="0" i="0" u="none" strike="noStrike" cap="none">
              <a:solidFill>
                <a:srgbClr val="000000"/>
              </a:solidFill>
              <a:latin typeface="Arial"/>
              <a:ea typeface="Arial"/>
              <a:cs typeface="Arial"/>
              <a:sym typeface="Arial"/>
            </a:endParaRPr>
          </a:p>
        </p:txBody>
      </p:sp>
      <p:pic>
        <p:nvPicPr>
          <p:cNvPr id="697" name="Google Shape;697;p31" descr="unified planning body graphic "/>
          <p:cNvPicPr preferRelativeResize="0"/>
          <p:nvPr/>
        </p:nvPicPr>
        <p:blipFill rotWithShape="1">
          <a:blip r:embed="rId3">
            <a:alphaModFix/>
          </a:blip>
          <a:srcRect/>
          <a:stretch/>
        </p:blipFill>
        <p:spPr>
          <a:xfrm>
            <a:off x="7932458" y="4697262"/>
            <a:ext cx="3057928" cy="152389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32"/>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a:t>Integrated Planning Model Poll</a:t>
            </a:r>
            <a:endParaRPr/>
          </a:p>
        </p:txBody>
      </p:sp>
      <p:sp>
        <p:nvSpPr>
          <p:cNvPr id="704" name="Google Shape;704;p32"/>
          <p:cNvSpPr txBox="1">
            <a:spLocks noGrp="1"/>
          </p:cNvSpPr>
          <p:nvPr>
            <p:ph type="body" idx="1"/>
          </p:nvPr>
        </p:nvSpPr>
        <p:spPr>
          <a:xfrm>
            <a:off x="609600" y="1208087"/>
            <a:ext cx="11277600" cy="484437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640"/>
              </a:spcBef>
              <a:spcAft>
                <a:spcPts val="0"/>
              </a:spcAft>
              <a:buSzPts val="3200"/>
              <a:buChar char="▪"/>
            </a:pPr>
            <a:r>
              <a:rPr lang="en-US" b="1" dirty="0"/>
              <a:t>What type of integrated HIV prevention and care planning model does your jurisdiction have?</a:t>
            </a:r>
            <a:endParaRPr dirty="0"/>
          </a:p>
          <a:p>
            <a:pPr marL="914400" lvl="1" indent="-406400" algn="l" rtl="0">
              <a:lnSpc>
                <a:spcPct val="100000"/>
              </a:lnSpc>
              <a:spcBef>
                <a:spcPts val="560"/>
              </a:spcBef>
              <a:spcAft>
                <a:spcPts val="0"/>
              </a:spcAft>
              <a:buSzPts val="2800"/>
              <a:buChar char="•"/>
            </a:pPr>
            <a:r>
              <a:rPr lang="en-US" dirty="0"/>
              <a:t>Information sharing</a:t>
            </a:r>
            <a:endParaRPr dirty="0"/>
          </a:p>
          <a:p>
            <a:pPr marL="914400" lvl="1" indent="-406400" algn="l" rtl="0">
              <a:lnSpc>
                <a:spcPct val="100000"/>
              </a:lnSpc>
              <a:spcBef>
                <a:spcPts val="560"/>
              </a:spcBef>
              <a:spcAft>
                <a:spcPts val="0"/>
              </a:spcAft>
              <a:buSzPts val="2800"/>
              <a:buChar char="•"/>
            </a:pPr>
            <a:r>
              <a:rPr lang="en-US" dirty="0"/>
              <a:t>Cross-representation</a:t>
            </a:r>
            <a:endParaRPr dirty="0"/>
          </a:p>
          <a:p>
            <a:pPr marL="914400" lvl="1" indent="-406400" algn="l" rtl="0">
              <a:lnSpc>
                <a:spcPct val="100000"/>
              </a:lnSpc>
              <a:spcBef>
                <a:spcPts val="560"/>
              </a:spcBef>
              <a:spcAft>
                <a:spcPts val="0"/>
              </a:spcAft>
              <a:buSzPts val="2800"/>
              <a:buChar char="•"/>
            </a:pPr>
            <a:r>
              <a:rPr lang="en-US" dirty="0">
                <a:solidFill>
                  <a:schemeClr val="dk1"/>
                </a:solidFill>
              </a:rPr>
              <a:t>Integrated information gathering and data analysis</a:t>
            </a:r>
            <a:endParaRPr dirty="0"/>
          </a:p>
          <a:p>
            <a:pPr marL="914400" lvl="1" indent="-406400" algn="l" rtl="0">
              <a:lnSpc>
                <a:spcPct val="100000"/>
              </a:lnSpc>
              <a:spcBef>
                <a:spcPts val="560"/>
              </a:spcBef>
              <a:spcAft>
                <a:spcPts val="0"/>
              </a:spcAft>
              <a:buSzPts val="2800"/>
              <a:buChar char="•"/>
            </a:pPr>
            <a:r>
              <a:rPr lang="en-US" dirty="0">
                <a:solidFill>
                  <a:schemeClr val="dk1"/>
                </a:solidFill>
              </a:rPr>
              <a:t>Integrated committee of a larger planning body</a:t>
            </a:r>
            <a:endParaRPr dirty="0"/>
          </a:p>
          <a:p>
            <a:pPr marL="914400" lvl="1" indent="-406400" algn="l" rtl="0">
              <a:lnSpc>
                <a:spcPct val="100000"/>
              </a:lnSpc>
              <a:spcBef>
                <a:spcPts val="560"/>
              </a:spcBef>
              <a:spcAft>
                <a:spcPts val="0"/>
              </a:spcAft>
              <a:buSzPts val="2800"/>
              <a:buChar char="•"/>
            </a:pPr>
            <a:r>
              <a:rPr lang="en-US" dirty="0">
                <a:solidFill>
                  <a:schemeClr val="dk1"/>
                </a:solidFill>
              </a:rPr>
              <a:t>Unified prevention-care planning body</a:t>
            </a:r>
            <a:endParaRPr dirty="0"/>
          </a:p>
          <a:p>
            <a:pPr marL="914400" lvl="1" indent="-406400" algn="l" rtl="0">
              <a:lnSpc>
                <a:spcPct val="100000"/>
              </a:lnSpc>
              <a:spcBef>
                <a:spcPts val="560"/>
              </a:spcBef>
              <a:spcAft>
                <a:spcPts val="0"/>
              </a:spcAft>
              <a:buSzPts val="2800"/>
              <a:buChar char="•"/>
            </a:pPr>
            <a:r>
              <a:rPr lang="en-US" dirty="0">
                <a:solidFill>
                  <a:schemeClr val="dk1"/>
                </a:solidFill>
              </a:rPr>
              <a:t>Other? Share in the chat! </a:t>
            </a:r>
            <a:endParaRPr dirty="0"/>
          </a:p>
          <a:p>
            <a:pPr marL="914400" lvl="1" indent="-228600" algn="l" rtl="0">
              <a:lnSpc>
                <a:spcPct val="100000"/>
              </a:lnSpc>
              <a:spcBef>
                <a:spcPts val="560"/>
              </a:spcBef>
              <a:spcAft>
                <a:spcPts val="0"/>
              </a:spcAft>
              <a:buSzPts val="2800"/>
              <a:buNone/>
            </a:pPr>
            <a:endParaRPr dirty="0"/>
          </a:p>
          <a:p>
            <a:pPr marL="457200" lvl="0" indent="-228600" algn="l" rtl="0">
              <a:lnSpc>
                <a:spcPct val="100000"/>
              </a:lnSpc>
              <a:spcBef>
                <a:spcPts val="640"/>
              </a:spcBef>
              <a:spcAft>
                <a:spcPts val="0"/>
              </a:spcAft>
              <a:buSzPts val="3200"/>
              <a:buNone/>
            </a:pPr>
            <a:endParaRP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33"/>
          <p:cNvSpPr txBox="1">
            <a:spLocks noGrp="1"/>
          </p:cNvSpPr>
          <p:nvPr>
            <p:ph type="title"/>
          </p:nvPr>
        </p:nvSpPr>
        <p:spPr>
          <a:xfrm>
            <a:off x="533400" y="457199"/>
            <a:ext cx="9677400" cy="6400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IHAP TAC resource</a:t>
            </a:r>
            <a:endParaRPr/>
          </a:p>
        </p:txBody>
      </p:sp>
      <p:pic>
        <p:nvPicPr>
          <p:cNvPr id="711" name="Google Shape;711;p33" descr="resource "/>
          <p:cNvPicPr preferRelativeResize="0"/>
          <p:nvPr/>
        </p:nvPicPr>
        <p:blipFill rotWithShape="1">
          <a:blip r:embed="rId3">
            <a:alphaModFix/>
          </a:blip>
          <a:srcRect b="4633"/>
          <a:stretch/>
        </p:blipFill>
        <p:spPr>
          <a:xfrm>
            <a:off x="2431109" y="1377551"/>
            <a:ext cx="6779127" cy="4522919"/>
          </a:xfrm>
          <a:prstGeom prst="rect">
            <a:avLst/>
          </a:prstGeom>
          <a:noFill/>
          <a:ln>
            <a:noFill/>
          </a:ln>
        </p:spPr>
      </p:pic>
      <p:pic>
        <p:nvPicPr>
          <p:cNvPr id="712" name="Google Shape;712;p33" descr="JSI logo"/>
          <p:cNvPicPr preferRelativeResize="0"/>
          <p:nvPr/>
        </p:nvPicPr>
        <p:blipFill rotWithShape="1">
          <a:blip r:embed="rId4">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34"/>
          <p:cNvSpPr txBox="1">
            <a:spLocks noGrp="1"/>
          </p:cNvSpPr>
          <p:nvPr>
            <p:ph type="title"/>
          </p:nvPr>
        </p:nvSpPr>
        <p:spPr>
          <a:xfrm>
            <a:off x="664909" y="622853"/>
            <a:ext cx="10003092" cy="1752599"/>
          </a:xfrm>
          <a:prstGeom prst="rect">
            <a:avLst/>
          </a:prstGeom>
          <a:noFill/>
          <a:ln>
            <a:noFill/>
          </a:ln>
        </p:spPr>
        <p:txBody>
          <a:bodyPr spcFirstLastPara="1" wrap="square" lIns="91425" tIns="91425" rIns="91425" bIns="91425" anchor="t" anchorCtr="0">
            <a:noAutofit/>
          </a:bodyPr>
          <a:lstStyle/>
          <a:p>
            <a:pPr marL="0" lvl="0" indent="0" algn="l" rtl="0">
              <a:lnSpc>
                <a:spcPct val="106060"/>
              </a:lnSpc>
              <a:spcBef>
                <a:spcPts val="0"/>
              </a:spcBef>
              <a:spcAft>
                <a:spcPts val="0"/>
              </a:spcAft>
              <a:buSzPts val="6600"/>
              <a:buNone/>
            </a:pPr>
            <a:r>
              <a:rPr lang="en-US"/>
              <a:t>Stages of Integrated Planning</a:t>
            </a:r>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726" name="Google Shape;726;p35" descr="stages of planning graphic "/>
          <p:cNvPicPr preferRelativeResize="0"/>
          <p:nvPr/>
        </p:nvPicPr>
        <p:blipFill rotWithShape="1">
          <a:blip r:embed="rId3">
            <a:alphaModFix/>
          </a:blip>
          <a:srcRect l="21556" r="21556"/>
          <a:stretch/>
        </p:blipFill>
        <p:spPr>
          <a:xfrm>
            <a:off x="3155156" y="1224896"/>
            <a:ext cx="5881688" cy="5939790"/>
          </a:xfrm>
          <a:prstGeom prst="rect">
            <a:avLst/>
          </a:prstGeom>
          <a:noFill/>
          <a:ln>
            <a:noFill/>
          </a:ln>
        </p:spPr>
      </p:pic>
      <p:sp>
        <p:nvSpPr>
          <p:cNvPr id="725" name="Google Shape;725;p35"/>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Stages of Integrated Planning</a:t>
            </a:r>
            <a:endParaRPr/>
          </a:p>
        </p:txBody>
      </p:sp>
      <p:pic>
        <p:nvPicPr>
          <p:cNvPr id="727" name="Google Shape;727;p35" descr="JSI logo"/>
          <p:cNvPicPr preferRelativeResize="0"/>
          <p:nvPr/>
        </p:nvPicPr>
        <p:blipFill rotWithShape="1">
          <a:blip r:embed="rId4">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36"/>
          <p:cNvSpPr txBox="1">
            <a:spLocks noGrp="1"/>
          </p:cNvSpPr>
          <p:nvPr>
            <p:ph type="title"/>
          </p:nvPr>
        </p:nvSpPr>
        <p:spPr>
          <a:xfrm>
            <a:off x="664908" y="622853"/>
            <a:ext cx="10940937" cy="1752599"/>
          </a:xfrm>
          <a:prstGeom prst="rect">
            <a:avLst/>
          </a:prstGeom>
          <a:noFill/>
          <a:ln>
            <a:noFill/>
          </a:ln>
        </p:spPr>
        <p:txBody>
          <a:bodyPr spcFirstLastPara="1" wrap="square" lIns="91425" tIns="91425" rIns="91425" bIns="91425" anchor="t" anchorCtr="0">
            <a:noAutofit/>
          </a:bodyPr>
          <a:lstStyle/>
          <a:p>
            <a:pPr marL="0" lvl="0" indent="0" algn="l" rtl="0">
              <a:lnSpc>
                <a:spcPct val="106060"/>
              </a:lnSpc>
              <a:spcBef>
                <a:spcPts val="0"/>
              </a:spcBef>
              <a:spcAft>
                <a:spcPts val="0"/>
              </a:spcAft>
              <a:buSzPts val="6600"/>
              <a:buNone/>
            </a:pPr>
            <a:r>
              <a:rPr lang="en-US"/>
              <a:t>Stage 1: Organize and Prepare</a:t>
            </a:r>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37"/>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During the organization and preparation stage…</a:t>
            </a:r>
            <a:endParaRPr/>
          </a:p>
        </p:txBody>
      </p:sp>
      <p:sp>
        <p:nvSpPr>
          <p:cNvPr id="740" name="Google Shape;740;p37"/>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a:t>Foster meaningful stakeholder and community engagement</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Provide orientation and training to prepare staff and community members for plan development processes</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Establish communication strategies to ensure use of clear language, including common definitions   </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Develop a committed and diverse planning group</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Encourage cooperation between RWHAP Part A and B planning bodies and any prevention planning groups</a:t>
            </a:r>
            <a:endParaRPr/>
          </a:p>
        </p:txBody>
      </p:sp>
      <p:pic>
        <p:nvPicPr>
          <p:cNvPr id="741" name="Google Shape;741;p37"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38"/>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Stage 1 activities: Engage stakeholders</a:t>
            </a:r>
            <a:endParaRPr/>
          </a:p>
        </p:txBody>
      </p:sp>
      <p:sp>
        <p:nvSpPr>
          <p:cNvPr id="747" name="Google Shape;747;p38"/>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a:t>Meaningful engagement of the community from the beginning </a:t>
            </a:r>
            <a:endParaRPr/>
          </a:p>
          <a:p>
            <a:pPr marL="914400" lvl="1" indent="-406400" algn="l" rtl="0">
              <a:lnSpc>
                <a:spcPct val="100000"/>
              </a:lnSpc>
              <a:spcBef>
                <a:spcPts val="560"/>
              </a:spcBef>
              <a:spcAft>
                <a:spcPts val="0"/>
              </a:spcAft>
              <a:buSzPts val="2800"/>
              <a:buChar char="•"/>
            </a:pPr>
            <a:r>
              <a:rPr lang="en-US" sz="2400"/>
              <a:t>Provides the foundation for the planning process</a:t>
            </a:r>
            <a:endParaRPr/>
          </a:p>
          <a:p>
            <a:pPr marL="914400" lvl="1" indent="-406400" algn="l" rtl="0">
              <a:lnSpc>
                <a:spcPct val="100000"/>
              </a:lnSpc>
              <a:spcBef>
                <a:spcPts val="560"/>
              </a:spcBef>
              <a:spcAft>
                <a:spcPts val="0"/>
              </a:spcAft>
              <a:buSzPts val="2800"/>
              <a:buChar char="•"/>
            </a:pPr>
            <a:r>
              <a:rPr lang="en-US" sz="2400"/>
              <a:t>Enhances coordination, collaboration, and seamless access to services</a:t>
            </a:r>
            <a:endParaRPr/>
          </a:p>
          <a:p>
            <a:pPr marL="914400" lvl="1" indent="-406400" algn="l" rtl="0">
              <a:lnSpc>
                <a:spcPct val="100000"/>
              </a:lnSpc>
              <a:spcBef>
                <a:spcPts val="560"/>
              </a:spcBef>
              <a:spcAft>
                <a:spcPts val="0"/>
              </a:spcAft>
              <a:buSzPts val="2800"/>
              <a:buChar char="•"/>
            </a:pPr>
            <a:r>
              <a:rPr lang="en-US" sz="2400"/>
              <a:t>Includes people with personal or professional experience, expertise, and skills in HIV</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HRSA and CDC require HIV planning processes to involve community stakeholders</a:t>
            </a:r>
            <a:endParaRPr/>
          </a:p>
        </p:txBody>
      </p:sp>
      <p:pic>
        <p:nvPicPr>
          <p:cNvPr id="748" name="Google Shape;748;p38"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39"/>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What is ‘meaningful stakeholder engagement’?</a:t>
            </a:r>
            <a:endParaRPr/>
          </a:p>
        </p:txBody>
      </p:sp>
      <p:sp>
        <p:nvSpPr>
          <p:cNvPr id="754" name="Google Shape;754;p39"/>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a:t>Is continuous, ongoing, and bidirectional</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Considers the unique needs and challenges in each community</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Seeks input from a wide range of stakeholders and occurs in a variety of venues and formats</a:t>
            </a:r>
            <a:endParaRPr/>
          </a:p>
          <a:p>
            <a:pPr marL="914400" lvl="1" indent="-431800" algn="l" rtl="0">
              <a:lnSpc>
                <a:spcPct val="100000"/>
              </a:lnSpc>
              <a:spcBef>
                <a:spcPts val="640"/>
              </a:spcBef>
              <a:spcAft>
                <a:spcPts val="0"/>
              </a:spcAft>
              <a:buClr>
                <a:schemeClr val="accent2"/>
              </a:buClr>
              <a:buSzPts val="3200"/>
              <a:buFont typeface="Noto Sans Symbols"/>
              <a:buChar char="▪"/>
            </a:pPr>
            <a:r>
              <a:rPr lang="en-US"/>
              <a:t>Includes gathering feedback remotely (e.g. virtual townhall, online comment submission)</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May take us out of our comfort zone to challenge conventional wisdom and encourage innovation</a:t>
            </a:r>
            <a:endParaRPr/>
          </a:p>
          <a:p>
            <a:pPr marL="457200" marR="0" lvl="0" indent="-228600" algn="l" rtl="0">
              <a:lnSpc>
                <a:spcPct val="100000"/>
              </a:lnSpc>
              <a:spcBef>
                <a:spcPts val="640"/>
              </a:spcBef>
              <a:spcAft>
                <a:spcPts val="0"/>
              </a:spcAft>
              <a:buClr>
                <a:schemeClr val="accent2"/>
              </a:buClr>
              <a:buSzPts val="3200"/>
              <a:buFont typeface="Noto Sans Symbols"/>
              <a:buNone/>
            </a:pPr>
            <a:endParaRPr/>
          </a:p>
        </p:txBody>
      </p:sp>
      <p:pic>
        <p:nvPicPr>
          <p:cNvPr id="755" name="Google Shape;755;p39"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Webinar objectives </a:t>
            </a:r>
            <a:endParaRPr/>
          </a:p>
        </p:txBody>
      </p:sp>
      <p:sp>
        <p:nvSpPr>
          <p:cNvPr id="475" name="Google Shape;475;p4"/>
          <p:cNvSpPr txBox="1"/>
          <p:nvPr/>
        </p:nvSpPr>
        <p:spPr>
          <a:xfrm>
            <a:off x="914400" y="1323657"/>
            <a:ext cx="10972800" cy="438912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480"/>
              </a:spcBef>
              <a:spcAft>
                <a:spcPts val="0"/>
              </a:spcAft>
              <a:buClr>
                <a:schemeClr val="accent2"/>
              </a:buClr>
              <a:buSzPts val="2400"/>
              <a:buFont typeface="Noto Sans Symbols"/>
              <a:buNone/>
            </a:pPr>
            <a:r>
              <a:rPr lang="en-US" sz="2800" b="0" i="0" u="none" strike="noStrike" cap="none">
                <a:solidFill>
                  <a:schemeClr val="dk1"/>
                </a:solidFill>
                <a:latin typeface="Calibri"/>
                <a:ea typeface="Calibri"/>
                <a:cs typeface="Calibri"/>
                <a:sym typeface="Calibri"/>
              </a:rPr>
              <a:t>After this webinar, participants will be able to:</a:t>
            </a:r>
            <a:endParaRPr sz="1400" b="0" i="0" u="none" strike="noStrike" cap="none">
              <a:solidFill>
                <a:srgbClr val="000000"/>
              </a:solidFill>
              <a:latin typeface="Arial"/>
              <a:ea typeface="Arial"/>
              <a:cs typeface="Arial"/>
              <a:sym typeface="Arial"/>
            </a:endParaRPr>
          </a:p>
          <a:p>
            <a:pPr marL="482600" marR="0" lvl="0" indent="-457200" algn="l" rtl="0">
              <a:lnSpc>
                <a:spcPct val="100000"/>
              </a:lnSpc>
              <a:spcBef>
                <a:spcPts val="480"/>
              </a:spcBef>
              <a:spcAft>
                <a:spcPts val="0"/>
              </a:spcAft>
              <a:buClr>
                <a:schemeClr val="accent2"/>
              </a:buClr>
              <a:buSzPts val="2400"/>
              <a:buFont typeface="Noto Sans Symbols"/>
              <a:buChar char="▪"/>
            </a:pPr>
            <a:r>
              <a:rPr lang="en-US" sz="2800" b="0" i="0" u="none" strike="noStrike" cap="none">
                <a:solidFill>
                  <a:schemeClr val="dk1"/>
                </a:solidFill>
                <a:latin typeface="Calibri"/>
                <a:ea typeface="Calibri"/>
                <a:cs typeface="Calibri"/>
                <a:sym typeface="Calibri"/>
              </a:rPr>
              <a:t>Describe the five optimal stages of integrated HIV prevention and care planning.</a:t>
            </a:r>
            <a:endParaRPr sz="1400" b="0" i="0" u="none" strike="noStrike" cap="none">
              <a:solidFill>
                <a:srgbClr val="000000"/>
              </a:solidFill>
              <a:latin typeface="Arial"/>
              <a:ea typeface="Arial"/>
              <a:cs typeface="Arial"/>
              <a:sym typeface="Arial"/>
            </a:endParaRPr>
          </a:p>
          <a:p>
            <a:pPr marL="482600" marR="0" lvl="0" indent="-457200" algn="l" rtl="0">
              <a:lnSpc>
                <a:spcPct val="100000"/>
              </a:lnSpc>
              <a:spcBef>
                <a:spcPts val="480"/>
              </a:spcBef>
              <a:spcAft>
                <a:spcPts val="0"/>
              </a:spcAft>
              <a:buClr>
                <a:schemeClr val="accent2"/>
              </a:buClr>
              <a:buSzPts val="2400"/>
              <a:buFont typeface="Noto Sans Symbols"/>
              <a:buChar char="▪"/>
            </a:pPr>
            <a:r>
              <a:rPr lang="en-US" sz="2800" b="0" i="0" u="none" strike="noStrike" cap="none">
                <a:solidFill>
                  <a:schemeClr val="dk1"/>
                </a:solidFill>
                <a:latin typeface="Calibri"/>
                <a:ea typeface="Calibri"/>
                <a:cs typeface="Calibri"/>
                <a:sym typeface="Calibri"/>
              </a:rPr>
              <a:t>Describe at least one best practice for developing Integrated HIV Prevention and Care Plans.</a:t>
            </a:r>
            <a:endParaRPr sz="1400" b="0" i="0" u="none" strike="noStrike" cap="none">
              <a:solidFill>
                <a:srgbClr val="000000"/>
              </a:solidFill>
              <a:latin typeface="Arial"/>
              <a:ea typeface="Arial"/>
              <a:cs typeface="Arial"/>
              <a:sym typeface="Arial"/>
            </a:endParaRPr>
          </a:p>
          <a:p>
            <a:pPr marL="482600" marR="0" lvl="0" indent="-457200" algn="l" rtl="0">
              <a:lnSpc>
                <a:spcPct val="100000"/>
              </a:lnSpc>
              <a:spcBef>
                <a:spcPts val="480"/>
              </a:spcBef>
              <a:spcAft>
                <a:spcPts val="0"/>
              </a:spcAft>
              <a:buClr>
                <a:schemeClr val="accent2"/>
              </a:buClr>
              <a:buSzPts val="2400"/>
              <a:buFont typeface="Noto Sans Symbols"/>
              <a:buChar char="▪"/>
            </a:pPr>
            <a:r>
              <a:rPr lang="en-US" sz="2800" b="0" i="0" u="none" strike="noStrike" cap="none">
                <a:solidFill>
                  <a:schemeClr val="dk1"/>
                </a:solidFill>
                <a:latin typeface="Calibri"/>
                <a:ea typeface="Calibri"/>
                <a:cs typeface="Calibri"/>
                <a:sym typeface="Calibri"/>
              </a:rPr>
              <a:t>Identify at least one resource to help support integrated planning efforts and the development of future Integrated HIV Prevention and Care Plans.</a:t>
            </a:r>
            <a:endParaRPr sz="1400" b="0" i="0" u="none" strike="noStrike" cap="none">
              <a:solidFill>
                <a:srgbClr val="000000"/>
              </a:solidFill>
              <a:latin typeface="Arial"/>
              <a:ea typeface="Arial"/>
              <a:cs typeface="Arial"/>
              <a:sym typeface="Arial"/>
            </a:endParaRPr>
          </a:p>
        </p:txBody>
      </p:sp>
      <p:pic>
        <p:nvPicPr>
          <p:cNvPr id="476" name="Google Shape;476;p4"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39"/>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dirty="0" smtClean="0"/>
              <a:t>Community Engagement Strategies during COVID-19</a:t>
            </a:r>
            <a:endParaRPr dirty="0"/>
          </a:p>
        </p:txBody>
      </p:sp>
      <p:sp>
        <p:nvSpPr>
          <p:cNvPr id="754" name="Google Shape;754;p39"/>
          <p:cNvSpPr txBox="1">
            <a:spLocks noGrp="1"/>
          </p:cNvSpPr>
          <p:nvPr>
            <p:ph type="body" idx="1"/>
          </p:nvPr>
        </p:nvSpPr>
        <p:spPr>
          <a:xfrm>
            <a:off x="182880" y="1311104"/>
            <a:ext cx="11399520" cy="4389120"/>
          </a:xfrm>
          <a:prstGeom prst="rect">
            <a:avLst/>
          </a:prstGeom>
          <a:noFill/>
          <a:ln>
            <a:noFill/>
          </a:ln>
        </p:spPr>
        <p:txBody>
          <a:bodyPr spcFirstLastPara="1" wrap="square" lIns="91425" tIns="91425" rIns="91425" bIns="91425" anchor="t" anchorCtr="0">
            <a:noAutofit/>
          </a:bodyPr>
          <a:lstStyle/>
          <a:p>
            <a:pPr lvl="1"/>
            <a:r>
              <a:rPr lang="en-US" sz="2800" dirty="0" smtClean="0"/>
              <a:t>I</a:t>
            </a:r>
            <a:r>
              <a:rPr lang="en-US" dirty="0" smtClean="0"/>
              <a:t>ncreased </a:t>
            </a:r>
            <a:r>
              <a:rPr lang="en-US" dirty="0"/>
              <a:t>use of e-newsletters and stakeholder distribution lists.</a:t>
            </a:r>
          </a:p>
          <a:p>
            <a:pPr lvl="1"/>
            <a:r>
              <a:rPr lang="en-US" dirty="0"/>
              <a:t>Record meetings. </a:t>
            </a:r>
          </a:p>
          <a:p>
            <a:pPr lvl="1"/>
            <a:r>
              <a:rPr lang="en-US" dirty="0" smtClean="0"/>
              <a:t>To </a:t>
            </a:r>
            <a:r>
              <a:rPr lang="en-US" dirty="0"/>
              <a:t>combat Zoom fatigue, schedule more 1-on-1 meetings by phone.</a:t>
            </a:r>
          </a:p>
          <a:p>
            <a:pPr lvl="1"/>
            <a:r>
              <a:rPr lang="en-US" dirty="0"/>
              <a:t>Use COVID funding to increase infrastructure for virtual engagement.</a:t>
            </a:r>
          </a:p>
          <a:p>
            <a:pPr lvl="1"/>
            <a:r>
              <a:rPr lang="en-US" dirty="0" smtClean="0"/>
              <a:t>Develop Brief </a:t>
            </a:r>
            <a:r>
              <a:rPr lang="en-US" dirty="0"/>
              <a:t>TA </a:t>
            </a:r>
            <a:r>
              <a:rPr lang="en-US" dirty="0" smtClean="0"/>
              <a:t>videos.</a:t>
            </a:r>
          </a:p>
          <a:p>
            <a:pPr lvl="1"/>
            <a:r>
              <a:rPr lang="en-US" dirty="0" smtClean="0"/>
              <a:t>Polled </a:t>
            </a:r>
            <a:r>
              <a:rPr lang="en-US" dirty="0"/>
              <a:t>members early in the pandemic and found that everyone had access to the internet, and everyone had access to at least a </a:t>
            </a:r>
            <a:r>
              <a:rPr lang="en-US" dirty="0" smtClean="0"/>
              <a:t>phone.</a:t>
            </a:r>
          </a:p>
          <a:p>
            <a:pPr lvl="1"/>
            <a:r>
              <a:rPr lang="en-US" dirty="0" smtClean="0"/>
              <a:t>Did </a:t>
            </a:r>
            <a:r>
              <a:rPr lang="en-US" dirty="0"/>
              <a:t>individualized training, customizing for people using laptops, desktops, phones.</a:t>
            </a:r>
            <a:endParaRPr dirty="0"/>
          </a:p>
        </p:txBody>
      </p:sp>
      <p:pic>
        <p:nvPicPr>
          <p:cNvPr id="755" name="Google Shape;755;p39"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extLst>
      <p:ext uri="{BB962C8B-B14F-4D97-AF65-F5344CB8AC3E}">
        <p14:creationId xmlns:p14="http://schemas.microsoft.com/office/powerpoint/2010/main" val="16140295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40"/>
          <p:cNvSpPr txBox="1">
            <a:spLocks noGrp="1"/>
          </p:cNvSpPr>
          <p:nvPr>
            <p:ph type="title"/>
          </p:nvPr>
        </p:nvSpPr>
        <p:spPr>
          <a:xfrm>
            <a:off x="4015409" y="1027665"/>
            <a:ext cx="7017026" cy="21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5400"/>
              <a:buFont typeface="Calibri"/>
              <a:buNone/>
            </a:pPr>
            <a:r>
              <a:rPr lang="en-US" sz="5400"/>
              <a:t>How are you engaging stakeholders during the COVID-19 pandemic?</a:t>
            </a:r>
            <a:br>
              <a:rPr lang="en-US" sz="5400"/>
            </a:br>
            <a:r>
              <a:rPr lang="en-US" sz="5400"/>
              <a:t/>
            </a:r>
            <a:br>
              <a:rPr lang="en-US" sz="5400"/>
            </a:br>
            <a:r>
              <a:rPr lang="en-US" sz="5400"/>
              <a:t>Please use the chat to share your ideas!</a:t>
            </a:r>
            <a:endParaRPr/>
          </a:p>
        </p:txBody>
      </p:sp>
      <p:pic>
        <p:nvPicPr>
          <p:cNvPr id="762" name="Google Shape;762;p40" descr="question icon"/>
          <p:cNvPicPr preferRelativeResize="0"/>
          <p:nvPr/>
        </p:nvPicPr>
        <p:blipFill rotWithShape="1">
          <a:blip r:embed="rId3">
            <a:alphaModFix/>
          </a:blip>
          <a:srcRect/>
          <a:stretch/>
        </p:blipFill>
        <p:spPr>
          <a:xfrm>
            <a:off x="1066800" y="677863"/>
            <a:ext cx="2401888" cy="2401887"/>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41"/>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sz="3400"/>
              <a:t>Stage 1 activities: Review existing data and collect new data</a:t>
            </a:r>
            <a:endParaRPr sz="3400"/>
          </a:p>
        </p:txBody>
      </p:sp>
      <p:sp>
        <p:nvSpPr>
          <p:cNvPr id="769" name="Google Shape;769;p41"/>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640"/>
              </a:spcBef>
              <a:spcAft>
                <a:spcPts val="0"/>
              </a:spcAft>
              <a:buSzPts val="3200"/>
              <a:buChar char="▪"/>
            </a:pPr>
            <a:r>
              <a:rPr lang="en-US" sz="2800">
                <a:solidFill>
                  <a:schemeClr val="dk1"/>
                </a:solidFill>
              </a:rPr>
              <a:t>Identify priorities and develop a plan for collecting and analyzing data</a:t>
            </a:r>
            <a:endParaRPr/>
          </a:p>
          <a:p>
            <a:pPr marL="914400" lvl="1" indent="-406400" algn="l" rtl="0">
              <a:lnSpc>
                <a:spcPct val="100000"/>
              </a:lnSpc>
              <a:spcBef>
                <a:spcPts val="560"/>
              </a:spcBef>
              <a:spcAft>
                <a:spcPts val="0"/>
              </a:spcAft>
              <a:buSzPts val="2800"/>
              <a:buChar char="•"/>
            </a:pPr>
            <a:r>
              <a:rPr lang="en-US" sz="2200">
                <a:solidFill>
                  <a:schemeClr val="dk1"/>
                </a:solidFill>
              </a:rPr>
              <a:t>Review major integrated planning questions that the planning process is intended to answer</a:t>
            </a:r>
            <a:endParaRPr sz="2200"/>
          </a:p>
          <a:p>
            <a:pPr marL="914400" lvl="1" indent="-406400" algn="l" rtl="0">
              <a:lnSpc>
                <a:spcPct val="100000"/>
              </a:lnSpc>
              <a:spcBef>
                <a:spcPts val="560"/>
              </a:spcBef>
              <a:spcAft>
                <a:spcPts val="0"/>
              </a:spcAft>
              <a:buSzPts val="2800"/>
              <a:buChar char="•"/>
            </a:pPr>
            <a:r>
              <a:rPr lang="en-US" sz="2200">
                <a:solidFill>
                  <a:schemeClr val="dk1"/>
                </a:solidFill>
              </a:rPr>
              <a:t>Determine what types of quantitative and qualitative data are needed to help answer the questions</a:t>
            </a:r>
            <a:endParaRPr sz="2200"/>
          </a:p>
          <a:p>
            <a:pPr marL="914400" lvl="1" indent="-406400" algn="l" rtl="0">
              <a:lnSpc>
                <a:spcPct val="100000"/>
              </a:lnSpc>
              <a:spcBef>
                <a:spcPts val="560"/>
              </a:spcBef>
              <a:spcAft>
                <a:spcPts val="0"/>
              </a:spcAft>
              <a:buSzPts val="2800"/>
              <a:buChar char="•"/>
            </a:pPr>
            <a:r>
              <a:rPr lang="en-US" sz="2200">
                <a:solidFill>
                  <a:schemeClr val="dk1"/>
                </a:solidFill>
              </a:rPr>
              <a:t>Identify data priorities and gaps in existing data</a:t>
            </a:r>
            <a:endParaRPr sz="2200"/>
          </a:p>
          <a:p>
            <a:pPr marL="914400" lvl="1" indent="-406400" algn="l" rtl="0">
              <a:lnSpc>
                <a:spcPct val="100000"/>
              </a:lnSpc>
              <a:spcBef>
                <a:spcPts val="560"/>
              </a:spcBef>
              <a:spcAft>
                <a:spcPts val="0"/>
              </a:spcAft>
              <a:buSzPts val="2800"/>
              <a:buChar char="•"/>
            </a:pPr>
            <a:r>
              <a:rPr lang="en-US" sz="2200">
                <a:solidFill>
                  <a:schemeClr val="dk1"/>
                </a:solidFill>
              </a:rPr>
              <a:t>Develop a plan for collecting and analyzing data</a:t>
            </a:r>
            <a:endParaRPr sz="2200"/>
          </a:p>
          <a:p>
            <a:pPr marL="914400" lvl="1" indent="-406400" algn="l" rtl="0">
              <a:lnSpc>
                <a:spcPct val="100000"/>
              </a:lnSpc>
              <a:spcBef>
                <a:spcPts val="560"/>
              </a:spcBef>
              <a:spcAft>
                <a:spcPts val="0"/>
              </a:spcAft>
              <a:buSzPts val="2800"/>
              <a:buChar char="•"/>
            </a:pPr>
            <a:r>
              <a:rPr lang="en-US" sz="2200">
                <a:solidFill>
                  <a:schemeClr val="dk1"/>
                </a:solidFill>
              </a:rPr>
              <a:t>Gather and review existing data or secondary data</a:t>
            </a:r>
            <a:endParaRPr sz="2200"/>
          </a:p>
          <a:p>
            <a:pPr marL="914400" lvl="1" indent="-406400" algn="l" rtl="0">
              <a:lnSpc>
                <a:spcPct val="100000"/>
              </a:lnSpc>
              <a:spcBef>
                <a:spcPts val="560"/>
              </a:spcBef>
              <a:spcAft>
                <a:spcPts val="0"/>
              </a:spcAft>
              <a:buSzPts val="2800"/>
              <a:buChar char="•"/>
            </a:pPr>
            <a:r>
              <a:rPr lang="en-US" sz="2200">
                <a:solidFill>
                  <a:schemeClr val="dk1"/>
                </a:solidFill>
              </a:rPr>
              <a:t>Adapt or develop and pilot test new data collection instruments and use to collect new data</a:t>
            </a:r>
            <a:endParaRPr sz="2200"/>
          </a:p>
          <a:p>
            <a:pPr marL="914400" lvl="1" indent="-406400" algn="l" rtl="0">
              <a:lnSpc>
                <a:spcPct val="100000"/>
              </a:lnSpc>
              <a:spcBef>
                <a:spcPts val="560"/>
              </a:spcBef>
              <a:spcAft>
                <a:spcPts val="0"/>
              </a:spcAft>
              <a:buSzPts val="2800"/>
              <a:buChar char="•"/>
            </a:pPr>
            <a:r>
              <a:rPr lang="en-US" sz="2200"/>
              <a:t>Review and apply existing data sharing agreements and create new ones as needed</a:t>
            </a:r>
            <a:endParaRPr sz="2200"/>
          </a:p>
        </p:txBody>
      </p:sp>
      <p:pic>
        <p:nvPicPr>
          <p:cNvPr id="770" name="Google Shape;770;p41"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42"/>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Stage 1 activities: Conduct needs assessment</a:t>
            </a:r>
            <a:endParaRPr/>
          </a:p>
        </p:txBody>
      </p:sp>
      <p:sp>
        <p:nvSpPr>
          <p:cNvPr id="776" name="Google Shape;776;p42"/>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a:t>Jurisdictions should conduct a needs assessment every three to five years, monitor progress over time, and make annual adjustments as needed </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Needs assessments include:</a:t>
            </a:r>
            <a:endParaRPr/>
          </a:p>
          <a:p>
            <a:pPr marL="914400" lvl="1" indent="-406400" algn="l" rtl="0">
              <a:lnSpc>
                <a:spcPct val="100000"/>
              </a:lnSpc>
              <a:spcBef>
                <a:spcPts val="560"/>
              </a:spcBef>
              <a:spcAft>
                <a:spcPts val="0"/>
              </a:spcAft>
              <a:buSzPts val="2800"/>
              <a:buChar char="•"/>
            </a:pPr>
            <a:r>
              <a:rPr lang="en-US" sz="2400"/>
              <a:t>Epidemiologic profile</a:t>
            </a:r>
            <a:endParaRPr/>
          </a:p>
          <a:p>
            <a:pPr marL="914400" lvl="1" indent="-406400" algn="l" rtl="0">
              <a:lnSpc>
                <a:spcPct val="100000"/>
              </a:lnSpc>
              <a:spcBef>
                <a:spcPts val="560"/>
              </a:spcBef>
              <a:spcAft>
                <a:spcPts val="0"/>
              </a:spcAft>
              <a:buSzPts val="2800"/>
              <a:buChar char="•"/>
            </a:pPr>
            <a:r>
              <a:rPr lang="en-US" sz="2400"/>
              <a:t>Resource inventory</a:t>
            </a:r>
            <a:endParaRPr/>
          </a:p>
          <a:p>
            <a:pPr marL="914400" lvl="1" indent="-406400" algn="l" rtl="0">
              <a:lnSpc>
                <a:spcPct val="100000"/>
              </a:lnSpc>
              <a:spcBef>
                <a:spcPts val="560"/>
              </a:spcBef>
              <a:spcAft>
                <a:spcPts val="0"/>
              </a:spcAft>
              <a:buSzPts val="2800"/>
              <a:buChar char="•"/>
            </a:pPr>
            <a:r>
              <a:rPr lang="en-US" sz="2400"/>
              <a:t>Profile of provider capacity and capability</a:t>
            </a:r>
            <a:endParaRPr/>
          </a:p>
          <a:p>
            <a:pPr marL="914400" lvl="1" indent="-406400" algn="l" rtl="0">
              <a:lnSpc>
                <a:spcPct val="100000"/>
              </a:lnSpc>
              <a:spcBef>
                <a:spcPts val="560"/>
              </a:spcBef>
              <a:spcAft>
                <a:spcPts val="0"/>
              </a:spcAft>
              <a:buSzPts val="2800"/>
              <a:buChar char="•"/>
            </a:pPr>
            <a:r>
              <a:rPr lang="en-US" sz="2400"/>
              <a:t>Estimate and assessment of unmet need</a:t>
            </a:r>
            <a:endParaRPr/>
          </a:p>
          <a:p>
            <a:pPr marL="914400" lvl="1" indent="-406400" algn="l" rtl="0">
              <a:lnSpc>
                <a:spcPct val="100000"/>
              </a:lnSpc>
              <a:spcBef>
                <a:spcPts val="560"/>
              </a:spcBef>
              <a:spcAft>
                <a:spcPts val="0"/>
              </a:spcAft>
              <a:buSzPts val="2800"/>
              <a:buChar char="•"/>
            </a:pPr>
            <a:r>
              <a:rPr lang="en-US" sz="2400"/>
              <a:t>Estimate and assessment of people with HIV who are unaware of their status</a:t>
            </a:r>
            <a:endParaRPr/>
          </a:p>
          <a:p>
            <a:pPr marL="914400" lvl="1" indent="-406400" algn="l" rtl="0">
              <a:lnSpc>
                <a:spcPct val="100000"/>
              </a:lnSpc>
              <a:spcBef>
                <a:spcPts val="560"/>
              </a:spcBef>
              <a:spcAft>
                <a:spcPts val="0"/>
              </a:spcAft>
              <a:buSzPts val="2800"/>
              <a:buChar char="•"/>
            </a:pPr>
            <a:r>
              <a:rPr lang="en-US" sz="2400"/>
              <a:t>Assessment of gaps in service needs</a:t>
            </a:r>
            <a:endParaRPr/>
          </a:p>
        </p:txBody>
      </p:sp>
      <p:pic>
        <p:nvPicPr>
          <p:cNvPr id="777" name="Google Shape;777;p42"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43"/>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Stage 1 activities: Review and analyze data</a:t>
            </a:r>
            <a:endParaRPr/>
          </a:p>
        </p:txBody>
      </p:sp>
      <p:sp>
        <p:nvSpPr>
          <p:cNvPr id="784" name="Google Shape;784;p43"/>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a:t>Identify individuals responsible for data analysis</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Review and analyze data</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Synthesize and format data for PCs/PBs</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Create user-friendly visuals to help stakeholders interpret data</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Create and use HIV care continuum outcome data to highlight prevention and care successes and gaps</a:t>
            </a:r>
            <a:endParaRPr/>
          </a:p>
        </p:txBody>
      </p:sp>
      <p:pic>
        <p:nvPicPr>
          <p:cNvPr id="785" name="Google Shape;785;p43"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44"/>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a:solidFill>
                  <a:schemeClr val="dk1"/>
                </a:solidFill>
              </a:rPr>
              <a:t>In action! Strategies to organize and prepare</a:t>
            </a:r>
            <a:endParaRPr>
              <a:solidFill>
                <a:schemeClr val="dk1"/>
              </a:solidFill>
            </a:endParaRPr>
          </a:p>
        </p:txBody>
      </p:sp>
      <p:sp>
        <p:nvSpPr>
          <p:cNvPr id="792" name="Google Shape;792;p44"/>
          <p:cNvSpPr txBox="1">
            <a:spLocks noGrp="1"/>
          </p:cNvSpPr>
          <p:nvPr>
            <p:ph type="body" idx="1"/>
          </p:nvPr>
        </p:nvSpPr>
        <p:spPr>
          <a:xfrm>
            <a:off x="609600" y="1189037"/>
            <a:ext cx="6553922" cy="438912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640"/>
              </a:spcBef>
              <a:spcAft>
                <a:spcPts val="0"/>
              </a:spcAft>
              <a:buSzPts val="3200"/>
              <a:buChar char="▪"/>
            </a:pPr>
            <a:r>
              <a:rPr lang="en-US" sz="2800">
                <a:solidFill>
                  <a:schemeClr val="dk1"/>
                </a:solidFill>
              </a:rPr>
              <a:t>Orientation and training</a:t>
            </a:r>
            <a:endParaRPr/>
          </a:p>
          <a:p>
            <a:pPr marL="914400" lvl="1" indent="-406400" algn="l" rtl="0">
              <a:lnSpc>
                <a:spcPct val="100000"/>
              </a:lnSpc>
              <a:spcBef>
                <a:spcPts val="560"/>
              </a:spcBef>
              <a:spcAft>
                <a:spcPts val="0"/>
              </a:spcAft>
              <a:buSzPts val="2800"/>
              <a:buChar char="•"/>
            </a:pPr>
            <a:r>
              <a:rPr lang="en-US" sz="2400">
                <a:solidFill>
                  <a:schemeClr val="dk1"/>
                </a:solidFill>
              </a:rPr>
              <a:t>Pennsylvania developed orientation </a:t>
            </a:r>
            <a:endParaRPr/>
          </a:p>
          <a:p>
            <a:pPr marL="508000" lvl="1" indent="0" algn="l" rtl="0">
              <a:lnSpc>
                <a:spcPct val="100000"/>
              </a:lnSpc>
              <a:spcBef>
                <a:spcPts val="560"/>
              </a:spcBef>
              <a:spcAft>
                <a:spcPts val="0"/>
              </a:spcAft>
              <a:buSzPts val="2800"/>
              <a:buNone/>
            </a:pPr>
            <a:r>
              <a:rPr lang="en-US" sz="2400">
                <a:solidFill>
                  <a:schemeClr val="dk1"/>
                </a:solidFill>
              </a:rPr>
              <a:t>      materials for Integrated Plan development</a:t>
            </a:r>
            <a:endParaRPr sz="2800">
              <a:solidFill>
                <a:schemeClr val="dk1"/>
              </a:solidFill>
            </a:endParaRPr>
          </a:p>
          <a:p>
            <a:pPr marL="457200" lvl="0" indent="-431800" algn="l" rtl="0">
              <a:lnSpc>
                <a:spcPct val="100000"/>
              </a:lnSpc>
              <a:spcBef>
                <a:spcPts val="640"/>
              </a:spcBef>
              <a:spcAft>
                <a:spcPts val="0"/>
              </a:spcAft>
              <a:buSzPts val="3200"/>
              <a:buChar char="▪"/>
            </a:pPr>
            <a:r>
              <a:rPr lang="en-US" sz="2800">
                <a:solidFill>
                  <a:schemeClr val="dk1"/>
                </a:solidFill>
              </a:rPr>
              <a:t>Communication strategies – get on the same page</a:t>
            </a:r>
            <a:endParaRPr/>
          </a:p>
          <a:p>
            <a:pPr marL="914400" lvl="1" indent="-406400" algn="l" rtl="0">
              <a:lnSpc>
                <a:spcPct val="100000"/>
              </a:lnSpc>
              <a:spcBef>
                <a:spcPts val="560"/>
              </a:spcBef>
              <a:spcAft>
                <a:spcPts val="0"/>
              </a:spcAft>
              <a:buSzPts val="2800"/>
              <a:buChar char="•"/>
            </a:pPr>
            <a:r>
              <a:rPr lang="en-US" sz="2400">
                <a:solidFill>
                  <a:schemeClr val="dk1"/>
                </a:solidFill>
              </a:rPr>
              <a:t>Create a common or shared language guide for prevention and care </a:t>
            </a:r>
            <a:endParaRPr/>
          </a:p>
          <a:p>
            <a:pPr marL="914400" lvl="1" indent="-406400" algn="l" rtl="0">
              <a:lnSpc>
                <a:spcPct val="100000"/>
              </a:lnSpc>
              <a:spcBef>
                <a:spcPts val="560"/>
              </a:spcBef>
              <a:spcAft>
                <a:spcPts val="0"/>
              </a:spcAft>
              <a:buSzPts val="2800"/>
              <a:buChar char="•"/>
            </a:pPr>
            <a:r>
              <a:rPr lang="en-US" sz="2400">
                <a:solidFill>
                  <a:schemeClr val="dk1"/>
                </a:solidFill>
              </a:rPr>
              <a:t>Broward County developed a shared integrated planning lexicon that was vetted and approved by the Integrated Planning team </a:t>
            </a:r>
            <a:endParaRPr/>
          </a:p>
        </p:txBody>
      </p:sp>
      <p:pic>
        <p:nvPicPr>
          <p:cNvPr id="793" name="Google Shape;793;p44" descr="strategies paper "/>
          <p:cNvPicPr preferRelativeResize="0"/>
          <p:nvPr/>
        </p:nvPicPr>
        <p:blipFill rotWithShape="1">
          <a:blip r:embed="rId3">
            <a:alphaModFix/>
          </a:blip>
          <a:srcRect/>
          <a:stretch/>
        </p:blipFill>
        <p:spPr>
          <a:xfrm>
            <a:off x="8095593" y="1783275"/>
            <a:ext cx="3486807" cy="178288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94" name="Google Shape;794;p44" descr="stakeholder engagement slide "/>
          <p:cNvPicPr preferRelativeResize="0"/>
          <p:nvPr/>
        </p:nvPicPr>
        <p:blipFill rotWithShape="1">
          <a:blip r:embed="rId4">
            <a:alphaModFix/>
          </a:blip>
          <a:srcRect l="4367" t="7017" r="3903" b="5261"/>
          <a:stretch/>
        </p:blipFill>
        <p:spPr>
          <a:xfrm>
            <a:off x="7484414" y="3207898"/>
            <a:ext cx="3581400" cy="1905000"/>
          </a:xfrm>
          <a:prstGeom prst="rect">
            <a:avLst/>
          </a:prstGeom>
          <a:noFill/>
          <a:ln>
            <a:noFill/>
          </a:ln>
        </p:spPr>
      </p:pic>
      <p:pic>
        <p:nvPicPr>
          <p:cNvPr id="795" name="Google Shape;795;p44" descr="JSI logo"/>
          <p:cNvPicPr preferRelativeResize="0"/>
          <p:nvPr/>
        </p:nvPicPr>
        <p:blipFill rotWithShape="1">
          <a:blip r:embed="rId5">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801" name="Google Shape;801;p45" descr="webpag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46"/>
          <p:cNvSpPr txBox="1">
            <a:spLocks noGrp="1"/>
          </p:cNvSpPr>
          <p:nvPr>
            <p:ph type="title"/>
          </p:nvPr>
        </p:nvSpPr>
        <p:spPr>
          <a:xfrm>
            <a:off x="664908" y="622853"/>
            <a:ext cx="10940937" cy="1752599"/>
          </a:xfrm>
          <a:prstGeom prst="rect">
            <a:avLst/>
          </a:prstGeom>
          <a:noFill/>
          <a:ln>
            <a:noFill/>
          </a:ln>
        </p:spPr>
        <p:txBody>
          <a:bodyPr spcFirstLastPara="1" wrap="square" lIns="91425" tIns="91425" rIns="91425" bIns="91425" anchor="t" anchorCtr="0">
            <a:noAutofit/>
          </a:bodyPr>
          <a:lstStyle/>
          <a:p>
            <a:pPr marL="0" lvl="0" indent="0" algn="l" rtl="0">
              <a:lnSpc>
                <a:spcPct val="106060"/>
              </a:lnSpc>
              <a:spcBef>
                <a:spcPts val="0"/>
              </a:spcBef>
              <a:spcAft>
                <a:spcPts val="0"/>
              </a:spcAft>
              <a:buSzPts val="6600"/>
              <a:buNone/>
            </a:pPr>
            <a:r>
              <a:rPr lang="en-US"/>
              <a:t>Stage 2: Prioritize Activities and Develop the Plan</a:t>
            </a:r>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47"/>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Stage 2 activities: Structure plan development process</a:t>
            </a:r>
            <a:endParaRPr/>
          </a:p>
        </p:txBody>
      </p:sp>
      <p:sp>
        <p:nvSpPr>
          <p:cNvPr id="816" name="Google Shape;816;p47"/>
          <p:cNvSpPr txBox="1">
            <a:spLocks noGrp="1"/>
          </p:cNvSpPr>
          <p:nvPr>
            <p:ph type="body" idx="1"/>
          </p:nvPr>
        </p:nvSpPr>
        <p:spPr>
          <a:xfrm>
            <a:off x="609600" y="1189037"/>
            <a:ext cx="10972800" cy="438912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640"/>
              </a:spcBef>
              <a:spcAft>
                <a:spcPts val="0"/>
              </a:spcAft>
              <a:buSzPts val="3200"/>
              <a:buChar char="▪"/>
            </a:pPr>
            <a:r>
              <a:rPr lang="en-US" sz="2800"/>
              <a:t>Ensure sufficient resources and dedicated leadership for plan development</a:t>
            </a:r>
            <a:endParaRPr/>
          </a:p>
          <a:p>
            <a:pPr marL="457200" lvl="0" indent="-431800" algn="l" rtl="0">
              <a:lnSpc>
                <a:spcPct val="100000"/>
              </a:lnSpc>
              <a:spcBef>
                <a:spcPts val="640"/>
              </a:spcBef>
              <a:spcAft>
                <a:spcPts val="0"/>
              </a:spcAft>
              <a:buSzPts val="3200"/>
              <a:buChar char="▪"/>
            </a:pPr>
            <a:r>
              <a:rPr lang="en-US" sz="2800"/>
              <a:t>Develop realistic timelines that account for plan development, review, and revision </a:t>
            </a:r>
            <a:endParaRPr/>
          </a:p>
          <a:p>
            <a:pPr marL="457200" lvl="0" indent="-431800" algn="l" rtl="0">
              <a:lnSpc>
                <a:spcPct val="100000"/>
              </a:lnSpc>
              <a:spcBef>
                <a:spcPts val="640"/>
              </a:spcBef>
              <a:spcAft>
                <a:spcPts val="0"/>
              </a:spcAft>
              <a:buSzPts val="3200"/>
              <a:buChar char="▪"/>
            </a:pPr>
            <a:r>
              <a:rPr lang="en-US" sz="2800"/>
              <a:t>Reference federal guidance to verify you have all information to draft the required sections</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Concurrently develop a monitoring plan to track progress and successes</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When possible, use technology that allows multiple parties to simultaneously view, edit, and contribute to plan development </a:t>
            </a:r>
            <a:endParaRPr/>
          </a:p>
          <a:p>
            <a:pPr marL="457200" marR="0" lvl="0" indent="-228600" algn="l" rtl="0">
              <a:lnSpc>
                <a:spcPct val="100000"/>
              </a:lnSpc>
              <a:spcBef>
                <a:spcPts val="640"/>
              </a:spcBef>
              <a:spcAft>
                <a:spcPts val="0"/>
              </a:spcAft>
              <a:buClr>
                <a:schemeClr val="accent2"/>
              </a:buClr>
              <a:buSzPts val="3200"/>
              <a:buFont typeface="Noto Sans Symbols"/>
              <a:buNone/>
            </a:pPr>
            <a:endParaRPr sz="2800"/>
          </a:p>
          <a:p>
            <a:pPr marL="457200" lvl="0" indent="-228600" algn="l" rtl="0">
              <a:lnSpc>
                <a:spcPct val="100000"/>
              </a:lnSpc>
              <a:spcBef>
                <a:spcPts val="640"/>
              </a:spcBef>
              <a:spcAft>
                <a:spcPts val="0"/>
              </a:spcAft>
              <a:buSzPts val="3200"/>
              <a:buNone/>
            </a:pPr>
            <a:endParaRPr sz="2800"/>
          </a:p>
          <a:p>
            <a:pPr marL="457200" marR="0" lvl="0" indent="-228600" algn="l" rtl="0">
              <a:lnSpc>
                <a:spcPct val="100000"/>
              </a:lnSpc>
              <a:spcBef>
                <a:spcPts val="640"/>
              </a:spcBef>
              <a:spcAft>
                <a:spcPts val="0"/>
              </a:spcAft>
              <a:buClr>
                <a:schemeClr val="accent2"/>
              </a:buClr>
              <a:buSzPts val="3200"/>
              <a:buFont typeface="Noto Sans Symbols"/>
              <a:buNone/>
            </a:pPr>
            <a:endParaRPr sz="2800"/>
          </a:p>
        </p:txBody>
      </p:sp>
      <p:pic>
        <p:nvPicPr>
          <p:cNvPr id="817" name="Google Shape;817;p47"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48"/>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a:t>Stage 2 activities: Continue engaging stakeholders </a:t>
            </a:r>
            <a:endParaRPr/>
          </a:p>
        </p:txBody>
      </p:sp>
      <p:sp>
        <p:nvSpPr>
          <p:cNvPr id="824" name="Google Shape;824;p48"/>
          <p:cNvSpPr txBox="1">
            <a:spLocks noGrp="1"/>
          </p:cNvSpPr>
          <p:nvPr>
            <p:ph type="body" idx="1"/>
          </p:nvPr>
        </p:nvSpPr>
        <p:spPr>
          <a:xfrm>
            <a:off x="609600" y="1158873"/>
            <a:ext cx="10210800" cy="4762955"/>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640"/>
              </a:spcBef>
              <a:spcAft>
                <a:spcPts val="0"/>
              </a:spcAft>
              <a:buSzPts val="3200"/>
              <a:buChar char="▪"/>
            </a:pPr>
            <a:r>
              <a:rPr lang="en-US" sz="2800"/>
              <a:t>If using an external consultant, ensure that PC/PB members are fully and meaningfully engaged throughout the process</a:t>
            </a:r>
            <a:endParaRPr/>
          </a:p>
          <a:p>
            <a:pPr marL="452628" lvl="0" indent="-452628" algn="l" rtl="0">
              <a:lnSpc>
                <a:spcPct val="100000"/>
              </a:lnSpc>
              <a:spcBef>
                <a:spcPts val="0"/>
              </a:spcBef>
              <a:spcAft>
                <a:spcPts val="0"/>
              </a:spcAft>
              <a:buSzPts val="2800"/>
              <a:buChar char="▪"/>
            </a:pPr>
            <a:r>
              <a:rPr lang="en-US" sz="2800"/>
              <a:t>Consult a range of stakeholders, taking note of diverse communities within a jurisdiction</a:t>
            </a:r>
            <a:endParaRPr/>
          </a:p>
          <a:p>
            <a:pPr marL="452628" lvl="0" indent="-452628" algn="l" rtl="0">
              <a:lnSpc>
                <a:spcPct val="100000"/>
              </a:lnSpc>
              <a:spcBef>
                <a:spcPts val="1200"/>
              </a:spcBef>
              <a:spcAft>
                <a:spcPts val="0"/>
              </a:spcAft>
              <a:buSzPts val="2800"/>
              <a:buChar char="▪"/>
            </a:pPr>
            <a:r>
              <a:rPr lang="en-US" sz="2800"/>
              <a:t>Solicit feedback in a variety of venues and formats to accommodate the needs and preferences of community members</a:t>
            </a:r>
            <a:endParaRPr/>
          </a:p>
          <a:p>
            <a:pPr marL="914400" lvl="1" indent="-406400" algn="l" rtl="0">
              <a:lnSpc>
                <a:spcPct val="100000"/>
              </a:lnSpc>
              <a:spcBef>
                <a:spcPts val="560"/>
              </a:spcBef>
              <a:spcAft>
                <a:spcPts val="0"/>
              </a:spcAft>
              <a:buSzPts val="2800"/>
              <a:buChar char="•"/>
            </a:pPr>
            <a:r>
              <a:rPr lang="en-US" sz="2400"/>
              <a:t>Consider community involvement burden</a:t>
            </a:r>
            <a:endParaRPr/>
          </a:p>
          <a:p>
            <a:pPr marL="914400" lvl="1" indent="-406400" algn="l" rtl="0">
              <a:lnSpc>
                <a:spcPct val="100000"/>
              </a:lnSpc>
              <a:spcBef>
                <a:spcPts val="560"/>
              </a:spcBef>
              <a:spcAft>
                <a:spcPts val="0"/>
              </a:spcAft>
              <a:buSzPts val="2800"/>
              <a:buChar char="•"/>
            </a:pPr>
            <a:r>
              <a:rPr lang="en-US" sz="2400"/>
              <a:t>Geographic (rural vs. urban)</a:t>
            </a:r>
            <a:endParaRPr/>
          </a:p>
          <a:p>
            <a:pPr marL="914400" lvl="1" indent="-406400" algn="l" rtl="0">
              <a:lnSpc>
                <a:spcPct val="100000"/>
              </a:lnSpc>
              <a:spcBef>
                <a:spcPts val="560"/>
              </a:spcBef>
              <a:spcAft>
                <a:spcPts val="0"/>
              </a:spcAft>
              <a:buSzPts val="2800"/>
              <a:buChar char="•"/>
            </a:pPr>
            <a:r>
              <a:rPr lang="en-US" sz="2400"/>
              <a:t>When possible, gather feedback remotely (e.g. virtual townhall, online comment submission)</a:t>
            </a:r>
            <a:endParaRPr/>
          </a:p>
          <a:p>
            <a:pPr marL="457200" lvl="0" indent="-228600" algn="l" rtl="0">
              <a:lnSpc>
                <a:spcPct val="100000"/>
              </a:lnSpc>
              <a:spcBef>
                <a:spcPts val="640"/>
              </a:spcBef>
              <a:spcAft>
                <a:spcPts val="0"/>
              </a:spcAft>
              <a:buSzPts val="3200"/>
              <a:buNone/>
            </a:pPr>
            <a:endParaRPr/>
          </a:p>
          <a:p>
            <a:pPr marL="914400" lvl="1" indent="-228600" algn="l" rtl="0">
              <a:lnSpc>
                <a:spcPct val="100000"/>
              </a:lnSpc>
              <a:spcBef>
                <a:spcPts val="560"/>
              </a:spcBef>
              <a:spcAft>
                <a:spcPts val="0"/>
              </a:spcAft>
              <a:buSzPts val="2800"/>
              <a:buNone/>
            </a:pPr>
            <a:endParaRPr sz="2400"/>
          </a:p>
        </p:txBody>
      </p:sp>
      <p:pic>
        <p:nvPicPr>
          <p:cNvPr id="825" name="Google Shape;825;p48"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
          <p:cNvSpPr txBox="1">
            <a:spLocks noGrp="1"/>
          </p:cNvSpPr>
          <p:nvPr>
            <p:ph type="title"/>
          </p:nvPr>
        </p:nvSpPr>
        <p:spPr>
          <a:xfrm>
            <a:off x="664909" y="622853"/>
            <a:ext cx="9545892" cy="1752599"/>
          </a:xfrm>
          <a:prstGeom prst="rect">
            <a:avLst/>
          </a:prstGeom>
          <a:noFill/>
          <a:ln>
            <a:noFill/>
          </a:ln>
        </p:spPr>
        <p:txBody>
          <a:bodyPr spcFirstLastPara="1" wrap="square" lIns="91425" tIns="91425" rIns="91425" bIns="91425" anchor="t" anchorCtr="0">
            <a:noAutofit/>
          </a:bodyPr>
          <a:lstStyle/>
          <a:p>
            <a:pPr marL="0" lvl="0" indent="0" algn="l" rtl="0">
              <a:lnSpc>
                <a:spcPct val="106060"/>
              </a:lnSpc>
              <a:spcBef>
                <a:spcPts val="0"/>
              </a:spcBef>
              <a:spcAft>
                <a:spcPts val="0"/>
              </a:spcAft>
              <a:buSzPts val="6600"/>
              <a:buNone/>
            </a:pPr>
            <a:r>
              <a:rPr lang="en-US"/>
              <a:t>How Does Integrated Planning Support        Other Initiatives?</a:t>
            </a:r>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49"/>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solidFill>
                  <a:schemeClr val="dk1"/>
                </a:solidFill>
              </a:rPr>
              <a:t>In action! Maryland Engagement</a:t>
            </a:r>
            <a:endParaRPr>
              <a:solidFill>
                <a:schemeClr val="dk1"/>
              </a:solidFill>
            </a:endParaRPr>
          </a:p>
        </p:txBody>
      </p:sp>
      <p:sp>
        <p:nvSpPr>
          <p:cNvPr id="832" name="Google Shape;832;p49"/>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2628" lvl="0" indent="-452628" algn="l" rtl="0">
              <a:lnSpc>
                <a:spcPct val="100000"/>
              </a:lnSpc>
              <a:spcBef>
                <a:spcPts val="0"/>
              </a:spcBef>
              <a:spcAft>
                <a:spcPts val="0"/>
              </a:spcAft>
              <a:buSzPts val="2800"/>
              <a:buChar char="▪"/>
            </a:pPr>
            <a:r>
              <a:rPr lang="en-US" sz="2800"/>
              <a:t>To engage a broader community in the Integrated HIV Prevention and Care Plan development process, Maryland’s planning body sought input from advisory groups, including:</a:t>
            </a:r>
            <a:endParaRPr/>
          </a:p>
          <a:p>
            <a:pPr marL="742950" lvl="1" indent="-285750" algn="l" rtl="0">
              <a:lnSpc>
                <a:spcPct val="100000"/>
              </a:lnSpc>
              <a:spcBef>
                <a:spcPts val="520"/>
              </a:spcBef>
              <a:spcAft>
                <a:spcPts val="0"/>
              </a:spcAft>
              <a:buSzPts val="2400"/>
              <a:buChar char="•"/>
            </a:pPr>
            <a:r>
              <a:rPr lang="en-US" sz="2400"/>
              <a:t>Five Regional Advisory Committees, the Baltimore Planning Council, the Anne Arundel Commission, and the Baltimore City Commission</a:t>
            </a:r>
            <a:endParaRPr/>
          </a:p>
          <a:p>
            <a:pPr marL="742950" lvl="1" indent="-285750" algn="l" rtl="0">
              <a:lnSpc>
                <a:spcPct val="100000"/>
              </a:lnSpc>
              <a:spcBef>
                <a:spcPts val="520"/>
              </a:spcBef>
              <a:spcAft>
                <a:spcPts val="0"/>
              </a:spcAft>
              <a:buSzPts val="2400"/>
              <a:buChar char="•"/>
            </a:pPr>
            <a:r>
              <a:rPr lang="en-US" sz="2400"/>
              <a:t>MSM Response Team</a:t>
            </a:r>
            <a:endParaRPr/>
          </a:p>
          <a:p>
            <a:pPr marL="742950" lvl="1" indent="-285750" algn="l" rtl="0">
              <a:lnSpc>
                <a:spcPct val="100000"/>
              </a:lnSpc>
              <a:spcBef>
                <a:spcPts val="520"/>
              </a:spcBef>
              <a:spcAft>
                <a:spcPts val="0"/>
              </a:spcAft>
              <a:buSzPts val="2400"/>
              <a:buChar char="•"/>
            </a:pPr>
            <a:r>
              <a:rPr lang="en-US" sz="2400"/>
              <a:t>Transgender Response Team</a:t>
            </a:r>
            <a:endParaRPr/>
          </a:p>
          <a:p>
            <a:pPr marL="742950" lvl="1" indent="-285750" algn="l" rtl="0">
              <a:lnSpc>
                <a:spcPct val="100000"/>
              </a:lnSpc>
              <a:spcBef>
                <a:spcPts val="520"/>
              </a:spcBef>
              <a:spcAft>
                <a:spcPts val="0"/>
              </a:spcAft>
              <a:buSzPts val="2400"/>
              <a:buChar char="•"/>
            </a:pPr>
            <a:r>
              <a:rPr lang="en-US" sz="2400"/>
              <a:t>HIV Perinatal Team</a:t>
            </a:r>
            <a:endParaRPr/>
          </a:p>
          <a:p>
            <a:pPr marL="742950" lvl="1" indent="-285750" algn="l" rtl="0">
              <a:lnSpc>
                <a:spcPct val="100000"/>
              </a:lnSpc>
              <a:spcBef>
                <a:spcPts val="520"/>
              </a:spcBef>
              <a:spcAft>
                <a:spcPts val="0"/>
              </a:spcAft>
              <a:buSzPts val="2400"/>
              <a:buChar char="•"/>
            </a:pPr>
            <a:r>
              <a:rPr lang="en-US" sz="2400"/>
              <a:t>Maryland Hepatitis Coalition</a:t>
            </a:r>
            <a:endParaRPr/>
          </a:p>
          <a:p>
            <a:pPr marL="742950" lvl="1" indent="-285750" algn="l" rtl="0">
              <a:lnSpc>
                <a:spcPct val="100000"/>
              </a:lnSpc>
              <a:spcBef>
                <a:spcPts val="520"/>
              </a:spcBef>
              <a:spcAft>
                <a:spcPts val="0"/>
              </a:spcAft>
              <a:buSzPts val="2400"/>
              <a:buChar char="•"/>
            </a:pPr>
            <a:r>
              <a:rPr lang="en-US" sz="2400"/>
              <a:t>STI Community Coalition</a:t>
            </a:r>
            <a:endParaRPr/>
          </a:p>
          <a:p>
            <a:pPr marL="457200" marR="0" lvl="0" indent="-228600" algn="l" rtl="0">
              <a:lnSpc>
                <a:spcPct val="100000"/>
              </a:lnSpc>
              <a:spcBef>
                <a:spcPts val="640"/>
              </a:spcBef>
              <a:spcAft>
                <a:spcPts val="0"/>
              </a:spcAft>
              <a:buClr>
                <a:schemeClr val="accent2"/>
              </a:buClr>
              <a:buSzPts val="3200"/>
              <a:buFont typeface="Noto Sans Symbols"/>
              <a:buNone/>
            </a:pPr>
            <a:endParaRPr/>
          </a:p>
        </p:txBody>
      </p:sp>
      <p:pic>
        <p:nvPicPr>
          <p:cNvPr id="833" name="Google Shape;833;p49" descr="maryland "/>
          <p:cNvPicPr preferRelativeResize="0"/>
          <p:nvPr/>
        </p:nvPicPr>
        <p:blipFill rotWithShape="1">
          <a:blip r:embed="rId3">
            <a:alphaModFix/>
          </a:blip>
          <a:srcRect/>
          <a:stretch/>
        </p:blipFill>
        <p:spPr>
          <a:xfrm>
            <a:off x="6939170" y="3566160"/>
            <a:ext cx="3775213" cy="2077278"/>
          </a:xfrm>
          <a:prstGeom prst="rect">
            <a:avLst/>
          </a:prstGeom>
          <a:noFill/>
          <a:ln>
            <a:noFill/>
          </a:ln>
        </p:spPr>
      </p:pic>
      <p:pic>
        <p:nvPicPr>
          <p:cNvPr id="834" name="Google Shape;834;p49" descr="JSI logo"/>
          <p:cNvPicPr preferRelativeResize="0"/>
          <p:nvPr/>
        </p:nvPicPr>
        <p:blipFill rotWithShape="1">
          <a:blip r:embed="rId4">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9"/>
        <p:cNvGrpSpPr/>
        <p:nvPr/>
      </p:nvGrpSpPr>
      <p:grpSpPr>
        <a:xfrm>
          <a:off x="0" y="0"/>
          <a:ext cx="0" cy="0"/>
          <a:chOff x="0" y="0"/>
          <a:chExt cx="0" cy="0"/>
        </a:xfrm>
      </p:grpSpPr>
      <p:sp>
        <p:nvSpPr>
          <p:cNvPr id="840" name="Google Shape;840;p50"/>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a:t>Stage 2 activities: Obtain feedback on plan from PC/PB</a:t>
            </a:r>
            <a:endParaRPr/>
          </a:p>
        </p:txBody>
      </p:sp>
      <p:sp>
        <p:nvSpPr>
          <p:cNvPr id="841" name="Google Shape;841;p50"/>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0"/>
              </a:spcBef>
              <a:spcAft>
                <a:spcPts val="0"/>
              </a:spcAft>
              <a:buSzPts val="3200"/>
              <a:buChar char="▪"/>
            </a:pPr>
            <a:r>
              <a:rPr lang="en-US" sz="2800"/>
              <a:t>Present key information to PC/PB in an open meeting </a:t>
            </a:r>
            <a:endParaRPr/>
          </a:p>
          <a:p>
            <a:pPr marL="457200" lvl="0" indent="-431800" algn="l" rtl="0">
              <a:lnSpc>
                <a:spcPct val="100000"/>
              </a:lnSpc>
              <a:spcBef>
                <a:spcPts val="640"/>
              </a:spcBef>
              <a:spcAft>
                <a:spcPts val="0"/>
              </a:spcAft>
              <a:buSzPts val="3200"/>
              <a:buChar char="▪"/>
            </a:pPr>
            <a:r>
              <a:rPr lang="en-US" sz="2800"/>
              <a:t>Ensure that key stakeholders receive copies or summaries of the plan and have an opportunity to provide feedback to the PC/PB 	</a:t>
            </a:r>
            <a:endParaRPr/>
          </a:p>
          <a:p>
            <a:pPr marL="914400" lvl="1" indent="-406400" algn="l" rtl="0">
              <a:lnSpc>
                <a:spcPct val="100000"/>
              </a:lnSpc>
              <a:spcBef>
                <a:spcPts val="560"/>
              </a:spcBef>
              <a:spcAft>
                <a:spcPts val="0"/>
              </a:spcAft>
              <a:buSzPts val="2800"/>
              <a:buChar char="•"/>
            </a:pPr>
            <a:r>
              <a:rPr lang="en-US" sz="2400"/>
              <a:t>Public comments and feedback may be obtained formally at public hearings or through other venues such as community meetings, advisory committees, and provider forums</a:t>
            </a:r>
            <a:endParaRPr/>
          </a:p>
          <a:p>
            <a:pPr marL="457200" lvl="0" indent="-431800" algn="l" rtl="0">
              <a:lnSpc>
                <a:spcPct val="100000"/>
              </a:lnSpc>
              <a:spcBef>
                <a:spcPts val="640"/>
              </a:spcBef>
              <a:spcAft>
                <a:spcPts val="0"/>
              </a:spcAft>
              <a:buSzPts val="3200"/>
              <a:buChar char="▪"/>
            </a:pPr>
            <a:r>
              <a:rPr lang="en-US" sz="2800"/>
              <a:t>Review and revise the draft plan as needed</a:t>
            </a:r>
            <a:endParaRPr/>
          </a:p>
          <a:p>
            <a:pPr marL="457200" lvl="0" indent="-431800" algn="l" rtl="0">
              <a:lnSpc>
                <a:spcPct val="100000"/>
              </a:lnSpc>
              <a:spcBef>
                <a:spcPts val="640"/>
              </a:spcBef>
              <a:spcAft>
                <a:spcPts val="0"/>
              </a:spcAft>
              <a:buSzPts val="3200"/>
              <a:buChar char="▪"/>
            </a:pPr>
            <a:r>
              <a:rPr lang="en-US" sz="2800"/>
              <a:t>The Integrated HIV Prevention and Care Plan must be reviewed by the full PC/PB resulting in a letter of concurrence, concurrence with reservation(s), or no concurrence</a:t>
            </a:r>
            <a:endParaRPr/>
          </a:p>
          <a:p>
            <a:pPr marL="342900" marR="0" lvl="0" indent="0" algn="l" rtl="0">
              <a:lnSpc>
                <a:spcPct val="100000"/>
              </a:lnSpc>
              <a:spcBef>
                <a:spcPts val="640"/>
              </a:spcBef>
              <a:spcAft>
                <a:spcPts val="0"/>
              </a:spcAft>
              <a:buClr>
                <a:schemeClr val="accent2"/>
              </a:buClr>
              <a:buSzPts val="2400"/>
              <a:buFont typeface="Noto Sans Symbols"/>
              <a:buNone/>
            </a:pPr>
            <a:endParaRPr sz="2400"/>
          </a:p>
        </p:txBody>
      </p:sp>
      <p:pic>
        <p:nvPicPr>
          <p:cNvPr id="842" name="Google Shape;842;p50"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51"/>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a:t>Stage 2 activities: Disseminate plan</a:t>
            </a:r>
            <a:endParaRPr>
              <a:solidFill>
                <a:schemeClr val="dk1"/>
              </a:solidFill>
            </a:endParaRPr>
          </a:p>
        </p:txBody>
      </p:sp>
      <p:sp>
        <p:nvSpPr>
          <p:cNvPr id="849" name="Google Shape;849;p51"/>
          <p:cNvSpPr txBox="1">
            <a:spLocks noGrp="1"/>
          </p:cNvSpPr>
          <p:nvPr>
            <p:ph type="body" idx="1"/>
          </p:nvPr>
        </p:nvSpPr>
        <p:spPr>
          <a:xfrm>
            <a:off x="609600" y="1371600"/>
            <a:ext cx="6756400" cy="431800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0"/>
              </a:spcBef>
              <a:spcAft>
                <a:spcPts val="0"/>
              </a:spcAft>
              <a:buSzPts val="3200"/>
              <a:buChar char="▪"/>
            </a:pPr>
            <a:r>
              <a:rPr lang="en-US" sz="2800"/>
              <a:t>Disseminate final plan to all key stakeholders and establish mechanisms for sharing plan updates and progress towards goals</a:t>
            </a:r>
            <a:endParaRPr/>
          </a:p>
          <a:p>
            <a:pPr marL="342900" lvl="0" indent="0" algn="l" rtl="0">
              <a:lnSpc>
                <a:spcPct val="100000"/>
              </a:lnSpc>
              <a:spcBef>
                <a:spcPts val="640"/>
              </a:spcBef>
              <a:spcAft>
                <a:spcPts val="0"/>
              </a:spcAft>
              <a:buSzPts val="2800"/>
              <a:buNone/>
            </a:pPr>
            <a:endParaRPr sz="2800" b="1"/>
          </a:p>
          <a:p>
            <a:pPr marL="457200" lvl="0" indent="-431800" algn="l" rtl="0">
              <a:lnSpc>
                <a:spcPct val="100000"/>
              </a:lnSpc>
              <a:spcBef>
                <a:spcPts val="640"/>
              </a:spcBef>
              <a:spcAft>
                <a:spcPts val="0"/>
              </a:spcAft>
              <a:buSzPts val="3200"/>
              <a:buChar char="▪"/>
            </a:pPr>
            <a:r>
              <a:rPr lang="en-US" sz="2800" b="1"/>
              <a:t>In Action!</a:t>
            </a:r>
            <a:r>
              <a:rPr lang="en-US" sz="2800"/>
              <a:t> Wisconsin developed an abbreviated version of their Integrated Plan to distill the 130-page plan into 10 pages and a one page At-A-Glance document </a:t>
            </a:r>
            <a:endParaRPr/>
          </a:p>
          <a:p>
            <a:pPr marL="452628" lvl="0" indent="-274828" algn="l" rtl="0">
              <a:lnSpc>
                <a:spcPct val="100000"/>
              </a:lnSpc>
              <a:spcBef>
                <a:spcPts val="1200"/>
              </a:spcBef>
              <a:spcAft>
                <a:spcPts val="0"/>
              </a:spcAft>
              <a:buSzPts val="2800"/>
              <a:buNone/>
            </a:pPr>
            <a:endParaRPr sz="2800"/>
          </a:p>
          <a:p>
            <a:pPr marL="342900" lvl="0" indent="0" algn="l" rtl="0">
              <a:lnSpc>
                <a:spcPct val="100000"/>
              </a:lnSpc>
              <a:spcBef>
                <a:spcPts val="640"/>
              </a:spcBef>
              <a:spcAft>
                <a:spcPts val="0"/>
              </a:spcAft>
              <a:buSzPts val="2800"/>
              <a:buNone/>
            </a:pPr>
            <a:endParaRPr sz="2800" b="1"/>
          </a:p>
          <a:p>
            <a:pPr marL="342900" lvl="0" indent="0" algn="l" rtl="0">
              <a:lnSpc>
                <a:spcPct val="100000"/>
              </a:lnSpc>
              <a:spcBef>
                <a:spcPts val="640"/>
              </a:spcBef>
              <a:spcAft>
                <a:spcPts val="0"/>
              </a:spcAft>
              <a:buSzPts val="2800"/>
              <a:buNone/>
            </a:pPr>
            <a:endParaRPr sz="2800" b="1"/>
          </a:p>
        </p:txBody>
      </p:sp>
      <p:pic>
        <p:nvPicPr>
          <p:cNvPr id="850" name="Google Shape;850;p51" descr="dissemination plan "/>
          <p:cNvPicPr preferRelativeResize="0"/>
          <p:nvPr/>
        </p:nvPicPr>
        <p:blipFill rotWithShape="1">
          <a:blip r:embed="rId3">
            <a:alphaModFix/>
          </a:blip>
          <a:srcRect/>
          <a:stretch/>
        </p:blipFill>
        <p:spPr>
          <a:xfrm>
            <a:off x="7366000" y="1371600"/>
            <a:ext cx="3580327" cy="4597070"/>
          </a:xfrm>
          <a:prstGeom prst="rect">
            <a:avLst/>
          </a:prstGeom>
          <a:noFill/>
          <a:ln w="9525" cap="flat" cmpd="sng">
            <a:solidFill>
              <a:srgbClr val="424244"/>
            </a:solidFill>
            <a:prstDash val="solid"/>
            <a:round/>
            <a:headEnd type="none" w="sm" len="sm"/>
            <a:tailEnd type="none" w="sm" len="sm"/>
          </a:ln>
        </p:spPr>
      </p:pic>
      <p:pic>
        <p:nvPicPr>
          <p:cNvPr id="851" name="Google Shape;851;p51" descr="JSI logo"/>
          <p:cNvPicPr preferRelativeResize="0"/>
          <p:nvPr/>
        </p:nvPicPr>
        <p:blipFill rotWithShape="1">
          <a:blip r:embed="rId4">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857" name="Google Shape;857;p52" descr="webpag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864" name="Google Shape;864;p53" descr="webpage"/>
          <p:cNvPicPr preferRelativeResize="0"/>
          <p:nvPr/>
        </p:nvPicPr>
        <p:blipFill rotWithShape="1">
          <a:blip r:embed="rId3">
            <a:alphaModFix/>
          </a:blip>
          <a:srcRect/>
          <a:stretch/>
        </p:blipFill>
        <p:spPr>
          <a:xfrm>
            <a:off x="-76200" y="1841"/>
            <a:ext cx="9144000" cy="6854319"/>
          </a:xfrm>
          <a:prstGeom prst="rect">
            <a:avLst/>
          </a:prstGeom>
          <a:noFill/>
          <a:ln>
            <a:noFill/>
          </a:ln>
        </p:spPr>
      </p:pic>
      <p:sp>
        <p:nvSpPr>
          <p:cNvPr id="865" name="Google Shape;865;p53" descr="exemplary plans"/>
          <p:cNvSpPr/>
          <p:nvPr/>
        </p:nvSpPr>
        <p:spPr>
          <a:xfrm>
            <a:off x="7899400" y="1841"/>
            <a:ext cx="4267200" cy="6858000"/>
          </a:xfrm>
          <a:prstGeom prst="rect">
            <a:avLst/>
          </a:prstGeom>
          <a:solidFill>
            <a:schemeClr val="lt1">
              <a:alpha val="8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66" name="Google Shape;866;p53"/>
          <p:cNvSpPr txBox="1">
            <a:spLocks noGrp="1"/>
          </p:cNvSpPr>
          <p:nvPr>
            <p:ph type="title"/>
          </p:nvPr>
        </p:nvSpPr>
        <p:spPr>
          <a:xfrm>
            <a:off x="8075450" y="493511"/>
            <a:ext cx="3659350" cy="57328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Exemplary Plans</a:t>
            </a:r>
            <a:endParaRPr/>
          </a:p>
        </p:txBody>
      </p:sp>
      <p:sp>
        <p:nvSpPr>
          <p:cNvPr id="867" name="Google Shape;867;p53"/>
          <p:cNvSpPr txBox="1">
            <a:spLocks noGrp="1"/>
          </p:cNvSpPr>
          <p:nvPr>
            <p:ph type="body" idx="1"/>
          </p:nvPr>
        </p:nvSpPr>
        <p:spPr>
          <a:xfrm>
            <a:off x="8094500" y="1219200"/>
            <a:ext cx="3877000" cy="5105400"/>
          </a:xfrm>
          <a:prstGeom prst="rect">
            <a:avLst/>
          </a:prstGeom>
          <a:noFill/>
          <a:ln>
            <a:noFill/>
          </a:ln>
        </p:spPr>
        <p:txBody>
          <a:bodyPr spcFirstLastPara="1" wrap="square" lIns="91425" tIns="91425" rIns="91425" bIns="91425" anchor="t" anchorCtr="0">
            <a:noAutofit/>
          </a:bodyPr>
          <a:lstStyle/>
          <a:p>
            <a:pPr marL="457189" lvl="0" indent="-342892" algn="l" rtl="0">
              <a:lnSpc>
                <a:spcPct val="100000"/>
              </a:lnSpc>
              <a:spcBef>
                <a:spcPts val="0"/>
              </a:spcBef>
              <a:spcAft>
                <a:spcPts val="0"/>
              </a:spcAft>
              <a:buSzPts val="1800"/>
              <a:buChar char="●"/>
            </a:pPr>
            <a:r>
              <a:rPr lang="en-US" sz="2100" dirty="0"/>
              <a:t>Inventory of strong responses to joint CDC/HRSA guidance</a:t>
            </a:r>
            <a:endParaRPr dirty="0"/>
          </a:p>
          <a:p>
            <a:pPr marL="457189" lvl="0" indent="-342892" algn="l" rtl="0">
              <a:lnSpc>
                <a:spcPct val="100000"/>
              </a:lnSpc>
              <a:spcBef>
                <a:spcPts val="600"/>
              </a:spcBef>
              <a:spcAft>
                <a:spcPts val="0"/>
              </a:spcAft>
              <a:buSzPts val="1800"/>
              <a:buChar char="●"/>
            </a:pPr>
            <a:r>
              <a:rPr lang="en-US" sz="2100" dirty="0"/>
              <a:t>Not exhaustive</a:t>
            </a:r>
            <a:endParaRPr dirty="0"/>
          </a:p>
          <a:p>
            <a:pPr marL="457189" lvl="0" indent="-342892" algn="l" rtl="0">
              <a:lnSpc>
                <a:spcPct val="100000"/>
              </a:lnSpc>
              <a:spcBef>
                <a:spcPts val="600"/>
              </a:spcBef>
              <a:spcAft>
                <a:spcPts val="0"/>
              </a:spcAft>
              <a:buSzPts val="1800"/>
              <a:buChar char="●"/>
            </a:pPr>
            <a:r>
              <a:rPr lang="en-US" sz="2100" dirty="0"/>
              <a:t>Inform and guide development or revision of Integrated HIV Prevention and Care Plans</a:t>
            </a:r>
            <a:endParaRPr dirty="0"/>
          </a:p>
          <a:p>
            <a:pPr marL="457189" lvl="0" indent="-342892" algn="l" rtl="0">
              <a:lnSpc>
                <a:spcPct val="100000"/>
              </a:lnSpc>
              <a:spcBef>
                <a:spcPts val="600"/>
              </a:spcBef>
              <a:spcAft>
                <a:spcPts val="0"/>
              </a:spcAft>
              <a:buSzPts val="1800"/>
              <a:buChar char="●"/>
            </a:pPr>
            <a:r>
              <a:rPr lang="en-US" sz="2100" dirty="0"/>
              <a:t>161 Exemplary Plan sections reviewed</a:t>
            </a:r>
            <a:endParaRPr dirty="0"/>
          </a:p>
          <a:p>
            <a:pPr marL="457189" lvl="0" indent="-342892" algn="l" rtl="0">
              <a:lnSpc>
                <a:spcPct val="100000"/>
              </a:lnSpc>
              <a:spcBef>
                <a:spcPts val="600"/>
              </a:spcBef>
              <a:spcAft>
                <a:spcPts val="0"/>
              </a:spcAft>
              <a:buSzPts val="1800"/>
              <a:buChar char="●"/>
            </a:pPr>
            <a:r>
              <a:rPr lang="en-US" sz="2100" dirty="0"/>
              <a:t>34 sections highlighted</a:t>
            </a:r>
            <a:endParaRP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4"/>
          <p:cNvSpPr txBox="1">
            <a:spLocks noGrp="1"/>
          </p:cNvSpPr>
          <p:nvPr>
            <p:ph type="title"/>
          </p:nvPr>
        </p:nvSpPr>
        <p:spPr>
          <a:xfrm>
            <a:off x="664908" y="622853"/>
            <a:ext cx="10940937" cy="1752599"/>
          </a:xfrm>
          <a:prstGeom prst="rect">
            <a:avLst/>
          </a:prstGeom>
          <a:noFill/>
          <a:ln>
            <a:noFill/>
          </a:ln>
        </p:spPr>
        <p:txBody>
          <a:bodyPr spcFirstLastPara="1" wrap="square" lIns="91425" tIns="91425" rIns="91425" bIns="91425" anchor="t" anchorCtr="0">
            <a:noAutofit/>
          </a:bodyPr>
          <a:lstStyle/>
          <a:p>
            <a:pPr marL="0" lvl="0" indent="0" algn="l" rtl="0">
              <a:lnSpc>
                <a:spcPct val="106060"/>
              </a:lnSpc>
              <a:spcBef>
                <a:spcPts val="0"/>
              </a:spcBef>
              <a:spcAft>
                <a:spcPts val="0"/>
              </a:spcAft>
              <a:buSzPts val="6600"/>
              <a:buNone/>
            </a:pPr>
            <a:r>
              <a:rPr lang="en-US"/>
              <a:t>Stage 3: Implement Plan </a:t>
            </a:r>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55"/>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Stage 3 activities: Document implementation processes</a:t>
            </a:r>
            <a:endParaRPr/>
          </a:p>
        </p:txBody>
      </p:sp>
      <p:sp>
        <p:nvSpPr>
          <p:cNvPr id="881" name="Google Shape;881;p55"/>
          <p:cNvSpPr txBox="1">
            <a:spLocks noGrp="1"/>
          </p:cNvSpPr>
          <p:nvPr>
            <p:ph type="body" idx="1"/>
          </p:nvPr>
        </p:nvSpPr>
        <p:spPr>
          <a:xfrm>
            <a:off x="609600" y="1354347"/>
            <a:ext cx="10972800" cy="438912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0"/>
              </a:spcBef>
              <a:spcAft>
                <a:spcPts val="0"/>
              </a:spcAft>
              <a:buSzPts val="3200"/>
              <a:buChar char="▪"/>
            </a:pPr>
            <a:r>
              <a:rPr lang="en-US" sz="2800"/>
              <a:t>Document protocols to support implementation</a:t>
            </a:r>
            <a:endParaRPr/>
          </a:p>
          <a:p>
            <a:pPr marL="914400" lvl="1" indent="-431800" algn="l" rtl="0">
              <a:lnSpc>
                <a:spcPct val="100000"/>
              </a:lnSpc>
              <a:spcBef>
                <a:spcPts val="0"/>
              </a:spcBef>
              <a:spcAft>
                <a:spcPts val="0"/>
              </a:spcAft>
              <a:buSzPts val="3200"/>
              <a:buChar char="▪"/>
            </a:pPr>
            <a:r>
              <a:rPr lang="en-US" sz="2400"/>
              <a:t>Decision-making process</a:t>
            </a:r>
            <a:endParaRPr/>
          </a:p>
          <a:p>
            <a:pPr marL="914400" lvl="1" indent="-431800" algn="l" rtl="0">
              <a:lnSpc>
                <a:spcPct val="100000"/>
              </a:lnSpc>
              <a:spcBef>
                <a:spcPts val="0"/>
              </a:spcBef>
              <a:spcAft>
                <a:spcPts val="0"/>
              </a:spcAft>
              <a:buSzPts val="3200"/>
              <a:buChar char="▪"/>
            </a:pPr>
            <a:r>
              <a:rPr lang="en-US" sz="2400"/>
              <a:t>Communications to report progress and challenges</a:t>
            </a:r>
            <a:endParaRPr/>
          </a:p>
          <a:p>
            <a:pPr marL="914400" lvl="1" indent="-228600" algn="l" rtl="0">
              <a:lnSpc>
                <a:spcPct val="100000"/>
              </a:lnSpc>
              <a:spcBef>
                <a:spcPts val="0"/>
              </a:spcBef>
              <a:spcAft>
                <a:spcPts val="0"/>
              </a:spcAft>
              <a:buSzPts val="3200"/>
              <a:buNone/>
            </a:pPr>
            <a:endParaRPr sz="2400"/>
          </a:p>
          <a:p>
            <a:pPr marL="457200" lvl="0" indent="-431800" algn="l" rtl="0">
              <a:lnSpc>
                <a:spcPct val="100000"/>
              </a:lnSpc>
              <a:spcBef>
                <a:spcPts val="0"/>
              </a:spcBef>
              <a:spcAft>
                <a:spcPts val="0"/>
              </a:spcAft>
              <a:buSzPts val="3200"/>
              <a:buChar char="▪"/>
            </a:pPr>
            <a:r>
              <a:rPr lang="en-US" sz="2800"/>
              <a:t>Develop a realistic work plan based on the Integrated HIV Prevention and Care Plan, including:</a:t>
            </a:r>
            <a:endParaRPr/>
          </a:p>
          <a:p>
            <a:pPr marL="914400" lvl="1" indent="-406400" algn="l" rtl="0">
              <a:lnSpc>
                <a:spcPct val="100000"/>
              </a:lnSpc>
              <a:spcBef>
                <a:spcPts val="0"/>
              </a:spcBef>
              <a:spcAft>
                <a:spcPts val="0"/>
              </a:spcAft>
              <a:buSzPts val="2800"/>
              <a:buChar char="•"/>
            </a:pPr>
            <a:r>
              <a:rPr lang="en-US" sz="2400"/>
              <a:t>Roles and responsibilities for planning bodies, recipients, and sub-recipients</a:t>
            </a:r>
            <a:endParaRPr/>
          </a:p>
          <a:p>
            <a:pPr marL="914400" lvl="1" indent="-406400" algn="l" rtl="0">
              <a:lnSpc>
                <a:spcPct val="100000"/>
              </a:lnSpc>
              <a:spcBef>
                <a:spcPts val="0"/>
              </a:spcBef>
              <a:spcAft>
                <a:spcPts val="0"/>
              </a:spcAft>
              <a:buSzPts val="2800"/>
              <a:buChar char="•"/>
            </a:pPr>
            <a:r>
              <a:rPr lang="en-US" sz="2400"/>
              <a:t>Timelines</a:t>
            </a:r>
            <a:endParaRPr/>
          </a:p>
          <a:p>
            <a:pPr marL="914400" lvl="1" indent="-406400" algn="l" rtl="0">
              <a:lnSpc>
                <a:spcPct val="100000"/>
              </a:lnSpc>
              <a:spcBef>
                <a:spcPts val="0"/>
              </a:spcBef>
              <a:spcAft>
                <a:spcPts val="0"/>
              </a:spcAft>
              <a:buSzPts val="2800"/>
              <a:buChar char="•"/>
            </a:pPr>
            <a:r>
              <a:rPr lang="en-US" sz="2400"/>
              <a:t>Outcomes</a:t>
            </a:r>
            <a:endParaRPr/>
          </a:p>
        </p:txBody>
      </p:sp>
      <p:pic>
        <p:nvPicPr>
          <p:cNvPr id="882" name="Google Shape;882;p55"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56"/>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a:t>Stage 3 activities: Implement plan! </a:t>
            </a:r>
            <a:endParaRPr/>
          </a:p>
        </p:txBody>
      </p:sp>
      <p:sp>
        <p:nvSpPr>
          <p:cNvPr id="889" name="Google Shape;889;p56"/>
          <p:cNvSpPr txBox="1">
            <a:spLocks noGrp="1"/>
          </p:cNvSpPr>
          <p:nvPr>
            <p:ph type="body" idx="1"/>
          </p:nvPr>
        </p:nvSpPr>
        <p:spPr>
          <a:xfrm>
            <a:off x="609600" y="1158874"/>
            <a:ext cx="10744200" cy="43891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a:t>Consider developing a list that includes small but important, achievable steps</a:t>
            </a:r>
            <a:endParaRPr/>
          </a:p>
          <a:p>
            <a:pPr marL="914400" lvl="1" indent="-406400" algn="l" rtl="0">
              <a:lnSpc>
                <a:spcPct val="100000"/>
              </a:lnSpc>
              <a:spcBef>
                <a:spcPts val="560"/>
              </a:spcBef>
              <a:spcAft>
                <a:spcPts val="0"/>
              </a:spcAft>
              <a:buSzPts val="2800"/>
              <a:buChar char="•"/>
            </a:pPr>
            <a:r>
              <a:rPr lang="en-US" sz="2400"/>
              <a:t>Frame activities as action steps to support goals and objectives </a:t>
            </a:r>
            <a:endParaRPr/>
          </a:p>
          <a:p>
            <a:pPr marL="914400" lvl="1" indent="-406400" algn="l" rtl="0">
              <a:lnSpc>
                <a:spcPct val="100000"/>
              </a:lnSpc>
              <a:spcBef>
                <a:spcPts val="560"/>
              </a:spcBef>
              <a:spcAft>
                <a:spcPts val="0"/>
              </a:spcAft>
              <a:buSzPts val="2800"/>
              <a:buChar char="•"/>
            </a:pPr>
            <a:r>
              <a:rPr lang="en-US" sz="2400"/>
              <a:t>Help to generate momentum </a:t>
            </a:r>
            <a:endParaRPr/>
          </a:p>
          <a:p>
            <a:pPr marL="914400" lvl="1" indent="-406400" algn="l" rtl="0">
              <a:lnSpc>
                <a:spcPct val="100000"/>
              </a:lnSpc>
              <a:spcBef>
                <a:spcPts val="560"/>
              </a:spcBef>
              <a:spcAft>
                <a:spcPts val="0"/>
              </a:spcAft>
              <a:buSzPts val="2800"/>
              <a:buChar char="•"/>
            </a:pPr>
            <a:r>
              <a:rPr lang="en-US" sz="2400"/>
              <a:t>Provide structure for regular updates to key stakeholders </a:t>
            </a:r>
            <a:endParaRPr/>
          </a:p>
        </p:txBody>
      </p:sp>
      <p:pic>
        <p:nvPicPr>
          <p:cNvPr id="890" name="Google Shape;890;p56"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57"/>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solidFill>
                  <a:schemeClr val="dk1"/>
                </a:solidFill>
              </a:rPr>
              <a:t>In action! Arizona’s Plan Tracking Tool</a:t>
            </a:r>
            <a:endParaRPr/>
          </a:p>
        </p:txBody>
      </p:sp>
      <p:pic>
        <p:nvPicPr>
          <p:cNvPr id="897" name="Google Shape;897;p57" descr="arizona's plan tracking tool "/>
          <p:cNvPicPr preferRelativeResize="0"/>
          <p:nvPr/>
        </p:nvPicPr>
        <p:blipFill rotWithShape="1">
          <a:blip r:embed="rId3">
            <a:alphaModFix/>
          </a:blip>
          <a:srcRect/>
          <a:stretch/>
        </p:blipFill>
        <p:spPr>
          <a:xfrm>
            <a:off x="5509404" y="2298939"/>
            <a:ext cx="5911970" cy="3532517"/>
          </a:xfrm>
          <a:prstGeom prst="rect">
            <a:avLst/>
          </a:prstGeom>
          <a:noFill/>
          <a:ln>
            <a:noFill/>
          </a:ln>
        </p:spPr>
      </p:pic>
      <p:pic>
        <p:nvPicPr>
          <p:cNvPr id="898" name="Google Shape;898;p57" descr="arizonas plan tracking tool"/>
          <p:cNvPicPr preferRelativeResize="0"/>
          <p:nvPr/>
        </p:nvPicPr>
        <p:blipFill rotWithShape="1">
          <a:blip r:embed="rId4">
            <a:alphaModFix/>
          </a:blip>
          <a:srcRect l="-1" r="20282"/>
          <a:stretch/>
        </p:blipFill>
        <p:spPr>
          <a:xfrm>
            <a:off x="920149" y="1327059"/>
            <a:ext cx="5739444" cy="3589997"/>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58"/>
          <p:cNvSpPr txBox="1">
            <a:spLocks noGrp="1"/>
          </p:cNvSpPr>
          <p:nvPr>
            <p:ph type="title"/>
          </p:nvPr>
        </p:nvSpPr>
        <p:spPr>
          <a:xfrm>
            <a:off x="664908" y="622853"/>
            <a:ext cx="10940937" cy="1752599"/>
          </a:xfrm>
          <a:prstGeom prst="rect">
            <a:avLst/>
          </a:prstGeom>
          <a:noFill/>
          <a:ln>
            <a:noFill/>
          </a:ln>
        </p:spPr>
        <p:txBody>
          <a:bodyPr spcFirstLastPara="1" wrap="square" lIns="91425" tIns="91425" rIns="91425" bIns="91425" anchor="t" anchorCtr="0">
            <a:noAutofit/>
          </a:bodyPr>
          <a:lstStyle/>
          <a:p>
            <a:pPr marL="0" lvl="0" indent="0" algn="l" rtl="0">
              <a:lnSpc>
                <a:spcPct val="106060"/>
              </a:lnSpc>
              <a:spcBef>
                <a:spcPts val="0"/>
              </a:spcBef>
              <a:spcAft>
                <a:spcPts val="0"/>
              </a:spcAft>
              <a:buSzPts val="6600"/>
              <a:buNone/>
            </a:pPr>
            <a:r>
              <a:rPr lang="en-US"/>
              <a:t>Stage 4: Monitor and Improve Plan</a:t>
            </a: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Understanding the landscape</a:t>
            </a:r>
            <a:endParaRPr/>
          </a:p>
        </p:txBody>
      </p:sp>
      <p:sp>
        <p:nvSpPr>
          <p:cNvPr id="497" name="Google Shape;497;p7"/>
          <p:cNvSpPr txBox="1">
            <a:spLocks noGrp="1"/>
          </p:cNvSpPr>
          <p:nvPr>
            <p:ph type="body" idx="1"/>
          </p:nvPr>
        </p:nvSpPr>
        <p:spPr>
          <a:xfrm>
            <a:off x="609600" y="1189037"/>
            <a:ext cx="10477500" cy="48768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dirty="0"/>
              <a:t>Integrated HIV Prevention and Care Planning Guidance (2017-2021)</a:t>
            </a:r>
            <a:endParaRPr dirty="0"/>
          </a:p>
          <a:p>
            <a:pPr marL="457200" lvl="0" indent="-431800" algn="l" rtl="0">
              <a:lnSpc>
                <a:spcPct val="100000"/>
              </a:lnSpc>
              <a:spcBef>
                <a:spcPts val="640"/>
              </a:spcBef>
              <a:spcAft>
                <a:spcPts val="0"/>
              </a:spcAft>
              <a:buSzPts val="3200"/>
              <a:buChar char="▪"/>
            </a:pPr>
            <a:r>
              <a:rPr lang="en-US" sz="2800" u="sng" dirty="0">
                <a:solidFill>
                  <a:schemeClr val="hlink"/>
                </a:solidFill>
                <a:hlinkClick r:id="rId3"/>
              </a:rPr>
              <a:t>National HIV/AIDS Strategy (NHAS)</a:t>
            </a:r>
            <a:r>
              <a:rPr lang="en-US" sz="2800" dirty="0"/>
              <a:t> continues to guide all national efforts </a:t>
            </a:r>
            <a:endParaRPr dirty="0"/>
          </a:p>
          <a:p>
            <a:pPr marL="457200" lvl="0" indent="-431800" algn="l" rtl="0">
              <a:lnSpc>
                <a:spcPct val="100000"/>
              </a:lnSpc>
              <a:spcBef>
                <a:spcPts val="640"/>
              </a:spcBef>
              <a:spcAft>
                <a:spcPts val="0"/>
              </a:spcAft>
              <a:buSzPts val="3200"/>
              <a:buChar char="▪"/>
            </a:pPr>
            <a:r>
              <a:rPr lang="en-US" sz="2800" u="sng" dirty="0">
                <a:solidFill>
                  <a:schemeClr val="hlink"/>
                </a:solidFill>
                <a:hlinkClick r:id="rId4"/>
              </a:rPr>
              <a:t>Ending the HIV Epidemic: A Plan for America initiative</a:t>
            </a:r>
            <a:endParaRPr sz="2800" dirty="0"/>
          </a:p>
          <a:p>
            <a:pPr marL="914400" lvl="1" indent="-406400" algn="l" rtl="0">
              <a:lnSpc>
                <a:spcPct val="100000"/>
              </a:lnSpc>
              <a:spcBef>
                <a:spcPts val="560"/>
              </a:spcBef>
              <a:spcAft>
                <a:spcPts val="0"/>
              </a:spcAft>
              <a:buSzPts val="2800"/>
              <a:buChar char="•"/>
            </a:pPr>
            <a:r>
              <a:rPr lang="en-US" sz="2400" dirty="0"/>
              <a:t>10-year national initiative to end HIV in the US</a:t>
            </a:r>
            <a:endParaRPr sz="2400" dirty="0"/>
          </a:p>
          <a:p>
            <a:pPr marL="914400" lvl="1" indent="-406400" algn="l" rtl="0">
              <a:lnSpc>
                <a:spcPct val="100000"/>
              </a:lnSpc>
              <a:spcBef>
                <a:spcPts val="560"/>
              </a:spcBef>
              <a:spcAft>
                <a:spcPts val="0"/>
              </a:spcAft>
              <a:buSzPts val="2800"/>
              <a:buChar char="•"/>
            </a:pPr>
            <a:r>
              <a:rPr lang="en-US" sz="2400" dirty="0"/>
              <a:t>The first phase focuses on 57 priority jurisdictions </a:t>
            </a:r>
            <a:endParaRPr sz="2400" dirty="0"/>
          </a:p>
          <a:p>
            <a:pPr marL="457200" lvl="0" indent="-431800" algn="l" rtl="0">
              <a:lnSpc>
                <a:spcPct val="100000"/>
              </a:lnSpc>
              <a:spcBef>
                <a:spcPts val="640"/>
              </a:spcBef>
              <a:spcAft>
                <a:spcPts val="0"/>
              </a:spcAft>
              <a:buSzPts val="3200"/>
              <a:buChar char="▪"/>
            </a:pPr>
            <a:r>
              <a:rPr lang="en-US" sz="2800" dirty="0"/>
              <a:t>State or local initiatives, such as Getting to Zero, Ending the Epidemic, and Fast Track Cities </a:t>
            </a:r>
            <a:endParaRPr dirty="0"/>
          </a:p>
          <a:p>
            <a:pPr marL="914400" lvl="1" indent="-228600" algn="l" rtl="0">
              <a:lnSpc>
                <a:spcPct val="100000"/>
              </a:lnSpc>
              <a:spcBef>
                <a:spcPts val="560"/>
              </a:spcBef>
              <a:spcAft>
                <a:spcPts val="0"/>
              </a:spcAft>
              <a:buSzPts val="2800"/>
              <a:buNone/>
            </a:pPr>
            <a:endParaRPr dirty="0"/>
          </a:p>
        </p:txBody>
      </p:sp>
      <p:pic>
        <p:nvPicPr>
          <p:cNvPr id="498" name="Google Shape;498;p7" descr="JSI logo"/>
          <p:cNvPicPr preferRelativeResize="0"/>
          <p:nvPr/>
        </p:nvPicPr>
        <p:blipFill rotWithShape="1">
          <a:blip r:embed="rId5">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59"/>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a:t>Stage 4 activities: Implement monitoring plan</a:t>
            </a:r>
            <a:endParaRPr/>
          </a:p>
        </p:txBody>
      </p:sp>
      <p:sp>
        <p:nvSpPr>
          <p:cNvPr id="913" name="Google Shape;913;p59"/>
          <p:cNvSpPr txBox="1">
            <a:spLocks noGrp="1"/>
          </p:cNvSpPr>
          <p:nvPr>
            <p:ph type="body" idx="1"/>
          </p:nvPr>
        </p:nvSpPr>
        <p:spPr>
          <a:xfrm>
            <a:off x="609600" y="1158874"/>
            <a:ext cx="10820400" cy="438912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640"/>
              </a:spcBef>
              <a:spcAft>
                <a:spcPts val="0"/>
              </a:spcAft>
              <a:buSzPts val="3200"/>
              <a:buChar char="▪"/>
            </a:pPr>
            <a:r>
              <a:rPr lang="en-US" sz="3000"/>
              <a:t>Update the monitoring plan developed in Stage 2 to ensure effective and responsive tracking of progress and successes, including:</a:t>
            </a:r>
            <a:endParaRPr/>
          </a:p>
          <a:p>
            <a:pPr marL="914400" lvl="1" indent="-406400" algn="l" rtl="0">
              <a:lnSpc>
                <a:spcPct val="100000"/>
              </a:lnSpc>
              <a:spcBef>
                <a:spcPts val="560"/>
              </a:spcBef>
              <a:spcAft>
                <a:spcPts val="0"/>
              </a:spcAft>
              <a:buSzPts val="2800"/>
              <a:buChar char="•"/>
            </a:pPr>
            <a:r>
              <a:rPr lang="en-US" sz="2600"/>
              <a:t>Measures, data sources, and data collection processes </a:t>
            </a:r>
            <a:endParaRPr sz="2600"/>
          </a:p>
          <a:p>
            <a:pPr marL="914400" lvl="1" indent="-406400" algn="l" rtl="0">
              <a:lnSpc>
                <a:spcPct val="100000"/>
              </a:lnSpc>
              <a:spcBef>
                <a:spcPts val="560"/>
              </a:spcBef>
              <a:spcAft>
                <a:spcPts val="0"/>
              </a:spcAft>
              <a:buSzPts val="2800"/>
              <a:buChar char="•"/>
            </a:pPr>
            <a:r>
              <a:rPr lang="en-US" sz="2600"/>
              <a:t>Reporting structures and processes for reporting</a:t>
            </a:r>
            <a:endParaRPr/>
          </a:p>
          <a:p>
            <a:pPr marL="914400" lvl="1" indent="-406400" algn="l" rtl="0">
              <a:lnSpc>
                <a:spcPct val="100000"/>
              </a:lnSpc>
              <a:spcBef>
                <a:spcPts val="560"/>
              </a:spcBef>
              <a:spcAft>
                <a:spcPts val="0"/>
              </a:spcAft>
              <a:buSzPts val="2800"/>
              <a:buChar char="•"/>
            </a:pPr>
            <a:r>
              <a:rPr lang="en-US" sz="2600"/>
              <a:t>Data management protocols</a:t>
            </a:r>
            <a:endParaRPr/>
          </a:p>
          <a:p>
            <a:pPr marL="914400" lvl="1" indent="-406400" algn="l" rtl="0">
              <a:lnSpc>
                <a:spcPct val="100000"/>
              </a:lnSpc>
              <a:spcBef>
                <a:spcPts val="560"/>
              </a:spcBef>
              <a:spcAft>
                <a:spcPts val="0"/>
              </a:spcAft>
              <a:buSzPts val="2800"/>
              <a:buChar char="•"/>
            </a:pPr>
            <a:r>
              <a:rPr lang="en-US" sz="2600"/>
              <a:t>Ongoing quality assurance</a:t>
            </a:r>
            <a:endParaRPr/>
          </a:p>
          <a:p>
            <a:pPr marL="457200" lvl="0" indent="-406400" algn="l" rtl="0">
              <a:lnSpc>
                <a:spcPct val="100000"/>
              </a:lnSpc>
              <a:spcBef>
                <a:spcPts val="560"/>
              </a:spcBef>
              <a:spcAft>
                <a:spcPts val="0"/>
              </a:spcAft>
              <a:buSzPts val="2800"/>
              <a:buChar char="•"/>
            </a:pPr>
            <a:r>
              <a:rPr lang="en-US" sz="3000"/>
              <a:t>Monitor and assess implementation of goals, SMART objectives, and projected activities</a:t>
            </a:r>
            <a:endParaRPr sz="3000"/>
          </a:p>
          <a:p>
            <a:pPr marL="914400" lvl="1" indent="-228600" algn="l" rtl="0">
              <a:lnSpc>
                <a:spcPct val="100000"/>
              </a:lnSpc>
              <a:spcBef>
                <a:spcPts val="560"/>
              </a:spcBef>
              <a:spcAft>
                <a:spcPts val="0"/>
              </a:spcAft>
              <a:buSzPts val="2800"/>
              <a:buNone/>
            </a:pPr>
            <a:endParaRPr/>
          </a:p>
        </p:txBody>
      </p:sp>
      <p:pic>
        <p:nvPicPr>
          <p:cNvPr id="914" name="Google Shape;914;p59"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60"/>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Stage 4 activities: Share and incorporate feedback</a:t>
            </a:r>
            <a:endParaRPr/>
          </a:p>
        </p:txBody>
      </p:sp>
      <p:sp>
        <p:nvSpPr>
          <p:cNvPr id="921" name="Google Shape;921;p60"/>
          <p:cNvSpPr txBox="1">
            <a:spLocks noGrp="1"/>
          </p:cNvSpPr>
          <p:nvPr>
            <p:ph type="body" idx="1"/>
          </p:nvPr>
        </p:nvSpPr>
        <p:spPr>
          <a:xfrm>
            <a:off x="609600" y="1182598"/>
            <a:ext cx="10972800" cy="438912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640"/>
              </a:spcBef>
              <a:spcAft>
                <a:spcPts val="0"/>
              </a:spcAft>
              <a:buSzPts val="3200"/>
              <a:buChar char="▪"/>
            </a:pPr>
            <a:r>
              <a:rPr lang="en-US"/>
              <a:t>Update stakeholders on plan implementation </a:t>
            </a:r>
            <a:endParaRPr/>
          </a:p>
          <a:p>
            <a:pPr marL="914400" lvl="1" indent="-406400" algn="l" rtl="0">
              <a:lnSpc>
                <a:spcPct val="100000"/>
              </a:lnSpc>
              <a:spcBef>
                <a:spcPts val="560"/>
              </a:spcBef>
              <a:spcAft>
                <a:spcPts val="0"/>
              </a:spcAft>
              <a:buSzPts val="2800"/>
              <a:buChar char="•"/>
            </a:pPr>
            <a:r>
              <a:rPr lang="en-US" sz="2400"/>
              <a:t>Report progress on plan implementation</a:t>
            </a:r>
            <a:endParaRPr sz="2000"/>
          </a:p>
          <a:p>
            <a:pPr marL="914400" lvl="1" indent="-406400" algn="l" rtl="0">
              <a:lnSpc>
                <a:spcPct val="100000"/>
              </a:lnSpc>
              <a:spcBef>
                <a:spcPts val="560"/>
              </a:spcBef>
              <a:spcAft>
                <a:spcPts val="0"/>
              </a:spcAft>
              <a:buSzPts val="2800"/>
              <a:buChar char="•"/>
            </a:pPr>
            <a:r>
              <a:rPr lang="en-US" sz="2400"/>
              <a:t>Share data, as well as conclusions gleaned from partner data, in an appropriate format</a:t>
            </a:r>
            <a:endParaRPr/>
          </a:p>
          <a:p>
            <a:pPr marL="914400" lvl="1" indent="-406400" algn="l" rtl="0">
              <a:lnSpc>
                <a:spcPct val="100000"/>
              </a:lnSpc>
              <a:spcBef>
                <a:spcPts val="560"/>
              </a:spcBef>
              <a:spcAft>
                <a:spcPts val="0"/>
              </a:spcAft>
              <a:buSzPts val="2800"/>
              <a:buChar char="•"/>
            </a:pPr>
            <a:r>
              <a:rPr lang="en-US" sz="2400"/>
              <a:t>Solicit feedback for plan and program improvements</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a:t>Integrate feedback for improvement</a:t>
            </a:r>
            <a:endParaRPr/>
          </a:p>
          <a:p>
            <a:pPr marL="914400" lvl="1" indent="-406400" algn="l" rtl="0">
              <a:lnSpc>
                <a:spcPct val="100000"/>
              </a:lnSpc>
              <a:spcBef>
                <a:spcPts val="560"/>
              </a:spcBef>
              <a:spcAft>
                <a:spcPts val="0"/>
              </a:spcAft>
              <a:buSzPts val="2800"/>
              <a:buChar char="•"/>
            </a:pPr>
            <a:r>
              <a:rPr lang="en-US" sz="2400"/>
              <a:t>Update plan to reflect feedback if necessary</a:t>
            </a:r>
            <a:endParaRPr/>
          </a:p>
          <a:p>
            <a:pPr marL="457200" marR="0" lvl="0" indent="-228600" algn="l" rtl="0">
              <a:lnSpc>
                <a:spcPct val="100000"/>
              </a:lnSpc>
              <a:spcBef>
                <a:spcPts val="640"/>
              </a:spcBef>
              <a:spcAft>
                <a:spcPts val="0"/>
              </a:spcAft>
              <a:buClr>
                <a:schemeClr val="accent2"/>
              </a:buClr>
              <a:buSzPts val="3200"/>
              <a:buFont typeface="Noto Sans Symbols"/>
              <a:buNone/>
            </a:pPr>
            <a:endParaRPr/>
          </a:p>
        </p:txBody>
      </p:sp>
      <p:pic>
        <p:nvPicPr>
          <p:cNvPr id="922" name="Google Shape;922;p60"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61"/>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Stage 4 activities: Use data to monitor progress</a:t>
            </a:r>
            <a:endParaRPr/>
          </a:p>
        </p:txBody>
      </p:sp>
      <p:sp>
        <p:nvSpPr>
          <p:cNvPr id="928" name="Google Shape;928;p61"/>
          <p:cNvSpPr txBox="1">
            <a:spLocks noGrp="1"/>
          </p:cNvSpPr>
          <p:nvPr>
            <p:ph type="body" idx="1"/>
          </p:nvPr>
        </p:nvSpPr>
        <p:spPr>
          <a:xfrm>
            <a:off x="533400" y="1234440"/>
            <a:ext cx="10972800" cy="438912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640"/>
              </a:spcBef>
              <a:spcAft>
                <a:spcPts val="0"/>
              </a:spcAft>
              <a:buSzPts val="3200"/>
              <a:buChar char="▪"/>
            </a:pPr>
            <a:r>
              <a:rPr lang="en-US"/>
              <a:t>Use HIV care continuum data and real-time data dashboards to monitor jurisdictional progress in improvements in HIV prevention, care, and service delivery</a:t>
            </a:r>
            <a:endParaRPr/>
          </a:p>
          <a:p>
            <a:pPr marL="914400" lvl="1" indent="-406400" algn="l" rtl="0">
              <a:lnSpc>
                <a:spcPct val="100000"/>
              </a:lnSpc>
              <a:spcBef>
                <a:spcPts val="560"/>
              </a:spcBef>
              <a:spcAft>
                <a:spcPts val="0"/>
              </a:spcAft>
              <a:buSzPts val="2800"/>
              <a:buChar char="•"/>
            </a:pPr>
            <a:r>
              <a:rPr lang="en-US" sz="2400"/>
              <a:t>Identify HIV care continuum data and sources</a:t>
            </a:r>
            <a:endParaRPr/>
          </a:p>
          <a:p>
            <a:pPr marL="914400" lvl="1" indent="-406400" algn="l" rtl="0">
              <a:lnSpc>
                <a:spcPct val="100000"/>
              </a:lnSpc>
              <a:spcBef>
                <a:spcPts val="560"/>
              </a:spcBef>
              <a:spcAft>
                <a:spcPts val="0"/>
              </a:spcAft>
              <a:buSzPts val="2800"/>
              <a:buChar char="•"/>
            </a:pPr>
            <a:r>
              <a:rPr lang="en-US" sz="2400"/>
              <a:t>Determine schedule/plan to review surveillance, program, and care data</a:t>
            </a:r>
            <a:endParaRPr/>
          </a:p>
          <a:p>
            <a:pPr marL="914400" lvl="1" indent="-406400" algn="l" rtl="0">
              <a:lnSpc>
                <a:spcPct val="100000"/>
              </a:lnSpc>
              <a:spcBef>
                <a:spcPts val="560"/>
              </a:spcBef>
              <a:spcAft>
                <a:spcPts val="0"/>
              </a:spcAft>
              <a:buSzPts val="2800"/>
              <a:buChar char="•"/>
            </a:pPr>
            <a:r>
              <a:rPr lang="en-US" sz="2400"/>
              <a:t>Use data to improve and measure changes to specific steps of the HIV care continuum</a:t>
            </a:r>
            <a:endParaRPr/>
          </a:p>
          <a:p>
            <a:pPr marL="457200" marR="0" lvl="0" indent="-228600" algn="l" rtl="0">
              <a:lnSpc>
                <a:spcPct val="100000"/>
              </a:lnSpc>
              <a:spcBef>
                <a:spcPts val="640"/>
              </a:spcBef>
              <a:spcAft>
                <a:spcPts val="0"/>
              </a:spcAft>
              <a:buClr>
                <a:schemeClr val="accent2"/>
              </a:buClr>
              <a:buSzPts val="3200"/>
              <a:buFont typeface="Noto Sans Symbols"/>
              <a:buNone/>
            </a:pPr>
            <a:endParaRPr/>
          </a:p>
        </p:txBody>
      </p:sp>
      <p:pic>
        <p:nvPicPr>
          <p:cNvPr id="929" name="Google Shape;929;p61"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62"/>
          <p:cNvSpPr txBox="1">
            <a:spLocks noGrp="1"/>
          </p:cNvSpPr>
          <p:nvPr>
            <p:ph type="title"/>
          </p:nvPr>
        </p:nvSpPr>
        <p:spPr>
          <a:xfrm>
            <a:off x="664908" y="622853"/>
            <a:ext cx="10940937" cy="1752599"/>
          </a:xfrm>
          <a:prstGeom prst="rect">
            <a:avLst/>
          </a:prstGeom>
          <a:noFill/>
          <a:ln>
            <a:noFill/>
          </a:ln>
        </p:spPr>
        <p:txBody>
          <a:bodyPr spcFirstLastPara="1" wrap="square" lIns="91425" tIns="91425" rIns="91425" bIns="91425" anchor="t" anchorCtr="0">
            <a:noAutofit/>
          </a:bodyPr>
          <a:lstStyle/>
          <a:p>
            <a:pPr marL="0" lvl="0" indent="0" algn="l" rtl="0">
              <a:lnSpc>
                <a:spcPct val="106060"/>
              </a:lnSpc>
              <a:spcBef>
                <a:spcPts val="0"/>
              </a:spcBef>
              <a:spcAft>
                <a:spcPts val="0"/>
              </a:spcAft>
              <a:buSzPts val="6600"/>
              <a:buNone/>
            </a:pPr>
            <a:r>
              <a:rPr lang="en-US"/>
              <a:t>Stage 5: Communicate and Share Progress</a:t>
            </a:r>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63"/>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a:t>Stage 5 activities: Share updates and progress </a:t>
            </a:r>
            <a:endParaRPr/>
          </a:p>
        </p:txBody>
      </p:sp>
      <p:sp>
        <p:nvSpPr>
          <p:cNvPr id="943" name="Google Shape;943;p63"/>
          <p:cNvSpPr txBox="1">
            <a:spLocks noGrp="1"/>
          </p:cNvSpPr>
          <p:nvPr>
            <p:ph type="body" idx="1"/>
          </p:nvPr>
        </p:nvSpPr>
        <p:spPr>
          <a:xfrm>
            <a:off x="609600" y="1158874"/>
            <a:ext cx="10744200" cy="438912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640"/>
              </a:spcBef>
              <a:spcAft>
                <a:spcPts val="0"/>
              </a:spcAft>
              <a:buSzPts val="3200"/>
              <a:buChar char="▪"/>
            </a:pPr>
            <a:r>
              <a:rPr lang="en-US" sz="2800"/>
              <a:t>Provide updates on plan activities and progress to PB/PCs and other stakeholders</a:t>
            </a:r>
            <a:endParaRPr/>
          </a:p>
          <a:p>
            <a:pPr marL="457200" lvl="0" indent="-431800" algn="l" rtl="0">
              <a:lnSpc>
                <a:spcPct val="100000"/>
              </a:lnSpc>
              <a:spcBef>
                <a:spcPts val="640"/>
              </a:spcBef>
              <a:spcAft>
                <a:spcPts val="0"/>
              </a:spcAft>
              <a:buSzPts val="3200"/>
              <a:buChar char="▪"/>
            </a:pPr>
            <a:r>
              <a:rPr lang="en-US" sz="2800"/>
              <a:t>Include successes, challenges, modifications, and lessons learned</a:t>
            </a:r>
            <a:endParaRPr/>
          </a:p>
          <a:p>
            <a:pPr marL="457200" lvl="0" indent="-431800" algn="l" rtl="0">
              <a:lnSpc>
                <a:spcPct val="100000"/>
              </a:lnSpc>
              <a:spcBef>
                <a:spcPts val="640"/>
              </a:spcBef>
              <a:spcAft>
                <a:spcPts val="0"/>
              </a:spcAft>
              <a:buSzPts val="3200"/>
              <a:buChar char="▪"/>
            </a:pPr>
            <a:r>
              <a:rPr lang="en-US" sz="2800"/>
              <a:t>Create a progress report or activity dashboard that is updated and shared regularly according to an established schedule</a:t>
            </a:r>
            <a:endParaRPr/>
          </a:p>
          <a:p>
            <a:pPr marL="457200" lvl="0" indent="-431800" algn="l" rtl="0">
              <a:lnSpc>
                <a:spcPct val="100000"/>
              </a:lnSpc>
              <a:spcBef>
                <a:spcPts val="640"/>
              </a:spcBef>
              <a:spcAft>
                <a:spcPts val="0"/>
              </a:spcAft>
              <a:buSzPts val="3200"/>
              <a:buChar char="▪"/>
            </a:pPr>
            <a:r>
              <a:rPr lang="en-US" sz="2800"/>
              <a:t>Distill the Integrated Plan and its activities into a succinct visual or snapshot to promote or communicate progress</a:t>
            </a:r>
            <a:endParaRPr/>
          </a:p>
        </p:txBody>
      </p:sp>
      <p:pic>
        <p:nvPicPr>
          <p:cNvPr id="944" name="Google Shape;944;p63"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65" descr="wisconsin plan"/>
          <p:cNvPicPr preferRelativeResize="0"/>
          <p:nvPr/>
        </p:nvPicPr>
        <p:blipFill rotWithShape="1">
          <a:blip r:embed="rId3">
            <a:alphaModFix/>
          </a:blip>
          <a:srcRect/>
          <a:stretch/>
        </p:blipFill>
        <p:spPr>
          <a:xfrm>
            <a:off x="6761251" y="1466460"/>
            <a:ext cx="3411355" cy="4273940"/>
          </a:xfrm>
          <a:prstGeom prst="rect">
            <a:avLst/>
          </a:prstGeom>
          <a:noFill/>
          <a:ln w="9525" cap="flat" cmpd="sng">
            <a:solidFill>
              <a:srgbClr val="2C2C2D"/>
            </a:solidFill>
            <a:prstDash val="solid"/>
            <a:round/>
            <a:headEnd type="none" w="sm" len="sm"/>
            <a:tailEnd type="none" w="sm" len="sm"/>
          </a:ln>
          <a:effectLst>
            <a:outerShdw blurRad="50800" dist="38100" dir="2700000" algn="tl" rotWithShape="0">
              <a:srgbClr val="000000">
                <a:alpha val="40000"/>
              </a:srgbClr>
            </a:outerShdw>
          </a:effectLst>
        </p:spPr>
      </p:pic>
      <p:pic>
        <p:nvPicPr>
          <p:cNvPr id="958" name="Google Shape;958;p65" descr="wisconsin plan"/>
          <p:cNvPicPr preferRelativeResize="0"/>
          <p:nvPr/>
        </p:nvPicPr>
        <p:blipFill rotWithShape="1">
          <a:blip r:embed="rId4">
            <a:alphaModFix/>
          </a:blip>
          <a:srcRect/>
          <a:stretch/>
        </p:blipFill>
        <p:spPr>
          <a:xfrm>
            <a:off x="1930399" y="1466460"/>
            <a:ext cx="3420534" cy="4273940"/>
          </a:xfrm>
          <a:prstGeom prst="rect">
            <a:avLst/>
          </a:prstGeom>
          <a:noFill/>
          <a:ln w="9525" cap="flat" cmpd="sng">
            <a:solidFill>
              <a:srgbClr val="2C2C2D"/>
            </a:solidFill>
            <a:prstDash val="solid"/>
            <a:round/>
            <a:headEnd type="none" w="sm" len="sm"/>
            <a:tailEnd type="none" w="sm" len="sm"/>
          </a:ln>
          <a:effectLst>
            <a:outerShdw blurRad="50800" dist="38100" dir="2700000" algn="tl" rotWithShape="0">
              <a:srgbClr val="000000">
                <a:alpha val="40000"/>
              </a:srgbClr>
            </a:outerShdw>
          </a:effectLst>
        </p:spPr>
      </p:pic>
      <p:sp>
        <p:nvSpPr>
          <p:cNvPr id="959" name="Google Shape;959;p65"/>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solidFill>
                  <a:schemeClr val="dk1"/>
                </a:solidFill>
              </a:rPr>
              <a:t>In action! Plan dissemination in Wisconsin</a:t>
            </a:r>
            <a:endParaRPr/>
          </a:p>
        </p:txBody>
      </p:sp>
      <p:pic>
        <p:nvPicPr>
          <p:cNvPr id="960" name="Google Shape;960;p65" descr="JSI logo"/>
          <p:cNvPicPr preferRelativeResize="0"/>
          <p:nvPr/>
        </p:nvPicPr>
        <p:blipFill rotWithShape="1">
          <a:blip r:embed="rId5">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pic>
        <p:nvPicPr>
          <p:cNvPr id="966" name="Google Shape;966;p66" descr="webpage"/>
          <p:cNvPicPr preferRelativeResize="0"/>
          <p:nvPr/>
        </p:nvPicPr>
        <p:blipFill rotWithShape="1">
          <a:blip r:embed="rId3">
            <a:alphaModFix/>
          </a:blip>
          <a:srcRect t="21142" b="4149"/>
          <a:stretch/>
        </p:blipFill>
        <p:spPr>
          <a:xfrm>
            <a:off x="0" y="-381000"/>
            <a:ext cx="12239620" cy="6858000"/>
          </a:xfrm>
          <a:prstGeom prst="rect">
            <a:avLst/>
          </a:prstGeom>
          <a:noFill/>
          <a:ln>
            <a:noFill/>
          </a:ln>
        </p:spPr>
      </p:pic>
      <p:sp>
        <p:nvSpPr>
          <p:cNvPr id="967" name="Google Shape;967;p66"/>
          <p:cNvSpPr txBox="1">
            <a:spLocks noGrp="1"/>
          </p:cNvSpPr>
          <p:nvPr>
            <p:ph type="title"/>
          </p:nvPr>
        </p:nvSpPr>
        <p:spPr>
          <a:xfrm>
            <a:off x="533400" y="23648"/>
            <a:ext cx="10972800" cy="1398713"/>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a:t>Integrated HIV Prevention and Care Plan Online Resource Guide</a:t>
            </a:r>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67"/>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a:t>Stages of Integrated Planning Poll</a:t>
            </a:r>
            <a:endParaRPr/>
          </a:p>
        </p:txBody>
      </p:sp>
      <p:sp>
        <p:nvSpPr>
          <p:cNvPr id="974" name="Google Shape;974;p67"/>
          <p:cNvSpPr txBox="1">
            <a:spLocks noGrp="1"/>
          </p:cNvSpPr>
          <p:nvPr>
            <p:ph type="body" idx="1"/>
          </p:nvPr>
        </p:nvSpPr>
        <p:spPr>
          <a:xfrm>
            <a:off x="609600" y="1208087"/>
            <a:ext cx="11277600" cy="438912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640"/>
              </a:spcBef>
              <a:spcAft>
                <a:spcPts val="0"/>
              </a:spcAft>
              <a:buSzPts val="3200"/>
              <a:buChar char="▪"/>
            </a:pPr>
            <a:r>
              <a:rPr lang="en-US" b="1" dirty="0"/>
              <a:t>What stage of integrated planning do find the most challenging?</a:t>
            </a:r>
            <a:endParaRPr dirty="0"/>
          </a:p>
          <a:p>
            <a:pPr marL="914400" lvl="1" indent="-406400" algn="l" rtl="0">
              <a:lnSpc>
                <a:spcPct val="100000"/>
              </a:lnSpc>
              <a:spcBef>
                <a:spcPts val="560"/>
              </a:spcBef>
              <a:spcAft>
                <a:spcPts val="0"/>
              </a:spcAft>
              <a:buSzPts val="2800"/>
              <a:buChar char="•"/>
            </a:pPr>
            <a:r>
              <a:rPr lang="en-US" dirty="0"/>
              <a:t>Stage 1: Pre-Planning - organizing and preparing to plan</a:t>
            </a:r>
            <a:endParaRPr dirty="0"/>
          </a:p>
          <a:p>
            <a:pPr marL="914400" lvl="1" indent="-406400" algn="l" rtl="0">
              <a:lnSpc>
                <a:spcPct val="100000"/>
              </a:lnSpc>
              <a:spcBef>
                <a:spcPts val="560"/>
              </a:spcBef>
              <a:spcAft>
                <a:spcPts val="0"/>
              </a:spcAft>
              <a:buSzPts val="2800"/>
              <a:buChar char="•"/>
            </a:pPr>
            <a:r>
              <a:rPr lang="en-US" dirty="0"/>
              <a:t>Stage 2: Plan Development – plan and </a:t>
            </a:r>
            <a:r>
              <a:rPr lang="en-US" dirty="0" smtClean="0"/>
              <a:t>prioritize plan activities</a:t>
            </a:r>
            <a:endParaRPr dirty="0"/>
          </a:p>
          <a:p>
            <a:pPr marL="914400" lvl="1" indent="-406400" algn="l" rtl="0">
              <a:lnSpc>
                <a:spcPct val="100000"/>
              </a:lnSpc>
              <a:spcBef>
                <a:spcPts val="560"/>
              </a:spcBef>
              <a:spcAft>
                <a:spcPts val="0"/>
              </a:spcAft>
              <a:buSzPts val="2800"/>
              <a:buChar char="•"/>
            </a:pPr>
            <a:r>
              <a:rPr lang="en-US" dirty="0">
                <a:solidFill>
                  <a:schemeClr val="dk1"/>
                </a:solidFill>
              </a:rPr>
              <a:t>Stage 3: Implementation of </a:t>
            </a:r>
            <a:r>
              <a:rPr lang="en-US" dirty="0" smtClean="0">
                <a:solidFill>
                  <a:schemeClr val="dk1"/>
                </a:solidFill>
              </a:rPr>
              <a:t>Plan activities</a:t>
            </a:r>
            <a:endParaRPr dirty="0"/>
          </a:p>
          <a:p>
            <a:pPr marL="914400" lvl="1" indent="-406400" algn="l" rtl="0">
              <a:lnSpc>
                <a:spcPct val="100000"/>
              </a:lnSpc>
              <a:spcBef>
                <a:spcPts val="560"/>
              </a:spcBef>
              <a:spcAft>
                <a:spcPts val="0"/>
              </a:spcAft>
              <a:buSzPts val="2800"/>
              <a:buChar char="•"/>
            </a:pPr>
            <a:r>
              <a:rPr lang="en-US" dirty="0">
                <a:solidFill>
                  <a:schemeClr val="dk1"/>
                </a:solidFill>
              </a:rPr>
              <a:t>Stage 4: Monitor and Improvement</a:t>
            </a:r>
            <a:endParaRPr dirty="0"/>
          </a:p>
          <a:p>
            <a:pPr marL="914400" lvl="1" indent="-406400" algn="l" rtl="0">
              <a:lnSpc>
                <a:spcPct val="100000"/>
              </a:lnSpc>
              <a:spcBef>
                <a:spcPts val="560"/>
              </a:spcBef>
              <a:spcAft>
                <a:spcPts val="0"/>
              </a:spcAft>
              <a:buSzPts val="2800"/>
              <a:buChar char="•"/>
            </a:pPr>
            <a:r>
              <a:rPr lang="en-US" dirty="0">
                <a:solidFill>
                  <a:schemeClr val="dk1"/>
                </a:solidFill>
              </a:rPr>
              <a:t>Stage 5: Communication </a:t>
            </a:r>
            <a:r>
              <a:rPr lang="en-US" dirty="0"/>
              <a:t>-</a:t>
            </a:r>
            <a:r>
              <a:rPr lang="en-US" dirty="0">
                <a:solidFill>
                  <a:schemeClr val="dk1"/>
                </a:solidFill>
              </a:rPr>
              <a:t> sharing progress</a:t>
            </a:r>
            <a:endParaRPr dirty="0"/>
          </a:p>
          <a:p>
            <a:pPr marL="914400" lvl="1" indent="-228600" algn="l" rtl="0">
              <a:lnSpc>
                <a:spcPct val="100000"/>
              </a:lnSpc>
              <a:spcBef>
                <a:spcPts val="560"/>
              </a:spcBef>
              <a:spcAft>
                <a:spcPts val="0"/>
              </a:spcAft>
              <a:buSzPts val="2800"/>
              <a:buNone/>
            </a:pPr>
            <a:endParaRPr dirty="0"/>
          </a:p>
          <a:p>
            <a:pPr marL="457200" lvl="0" indent="-228600" algn="l" rtl="0">
              <a:lnSpc>
                <a:spcPct val="100000"/>
              </a:lnSpc>
              <a:spcBef>
                <a:spcPts val="640"/>
              </a:spcBef>
              <a:spcAft>
                <a:spcPts val="0"/>
              </a:spcAft>
              <a:buSzPts val="3200"/>
              <a:buNone/>
            </a:pPr>
            <a:endParaRPr dirty="0"/>
          </a:p>
        </p:txBody>
      </p:sp>
      <p:pic>
        <p:nvPicPr>
          <p:cNvPr id="975" name="Google Shape;975;p67"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987"/>
        <p:cNvGrpSpPr/>
        <p:nvPr/>
      </p:nvGrpSpPr>
      <p:grpSpPr>
        <a:xfrm>
          <a:off x="0" y="0"/>
          <a:ext cx="0" cy="0"/>
          <a:chOff x="0" y="0"/>
          <a:chExt cx="0" cy="0"/>
        </a:xfrm>
      </p:grpSpPr>
      <p:sp>
        <p:nvSpPr>
          <p:cNvPr id="990" name="Google Shape;990;p69"/>
          <p:cNvSpPr txBox="1">
            <a:spLocks noGrp="1"/>
          </p:cNvSpPr>
          <p:nvPr>
            <p:ph type="title"/>
          </p:nvPr>
        </p:nvSpPr>
        <p:spPr>
          <a:xfrm>
            <a:off x="546295" y="359783"/>
            <a:ext cx="4778125" cy="1624819"/>
          </a:xfrm>
          <a:prstGeom prst="rect">
            <a:avLst/>
          </a:prstGeom>
          <a:noFill/>
          <a:ln>
            <a:noFill/>
          </a:ln>
        </p:spPr>
        <p:txBody>
          <a:bodyPr spcFirstLastPara="1" wrap="square" lIns="91425" tIns="91425" rIns="91425" bIns="91425" anchor="t" anchorCtr="0">
            <a:noAutofit/>
          </a:bodyPr>
          <a:lstStyle/>
          <a:p>
            <a:pPr marL="0" lvl="0" indent="0" algn="l" rtl="0">
              <a:lnSpc>
                <a:spcPct val="108333"/>
              </a:lnSpc>
              <a:spcBef>
                <a:spcPts val="0"/>
              </a:spcBef>
              <a:spcAft>
                <a:spcPts val="0"/>
              </a:spcAft>
              <a:buSzPts val="3600"/>
              <a:buNone/>
            </a:pPr>
            <a:r>
              <a:rPr lang="en-US" sz="4800" dirty="0" smtClean="0">
                <a:solidFill>
                  <a:schemeClr val="tx1"/>
                </a:solidFill>
              </a:rPr>
              <a:t>Integrated Planning 101</a:t>
            </a:r>
            <a:endParaRPr sz="4800" dirty="0">
              <a:solidFill>
                <a:schemeClr val="tx1"/>
              </a:solidFill>
            </a:endParaRPr>
          </a:p>
        </p:txBody>
      </p:sp>
      <p:sp>
        <p:nvSpPr>
          <p:cNvPr id="989" name="Google Shape;989;p69"/>
          <p:cNvSpPr txBox="1"/>
          <p:nvPr/>
        </p:nvSpPr>
        <p:spPr>
          <a:xfrm>
            <a:off x="482990" y="2195619"/>
            <a:ext cx="4431910" cy="413660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Calibri"/>
              <a:buNone/>
              <a:tabLst/>
              <a:defRPr/>
            </a:pPr>
            <a:r>
              <a:rPr kumimoji="0" lang="en-US" sz="2800" b="0" i="0" u="none" strike="noStrike" kern="0" cap="none" spc="0" normalizeH="0" baseline="0" dirty="0" smtClean="0">
                <a:ln>
                  <a:noFill/>
                </a:ln>
                <a:solidFill>
                  <a:schemeClr val="tx1"/>
                </a:solidFill>
                <a:effectLst/>
                <a:uLnTx/>
                <a:uFillTx/>
                <a:latin typeface="Calibri"/>
                <a:ea typeface="Calibri"/>
                <a:cs typeface="Calibri"/>
                <a:sym typeface="Calibri"/>
              </a:rPr>
              <a:t>Integrated</a:t>
            </a:r>
            <a:r>
              <a:rPr kumimoji="0" lang="en-US" sz="2800" b="0" i="0" u="none" strike="noStrike" kern="0" cap="none" spc="0" normalizeH="0" dirty="0" smtClean="0">
                <a:ln>
                  <a:noFill/>
                </a:ln>
                <a:solidFill>
                  <a:schemeClr val="tx1"/>
                </a:solidFill>
                <a:effectLst/>
                <a:uLnTx/>
                <a:uFillTx/>
                <a:latin typeface="Calibri"/>
                <a:ea typeface="Calibri"/>
                <a:cs typeface="Calibri"/>
                <a:sym typeface="Calibri"/>
              </a:rPr>
              <a:t> Planning 101 Online Curriculum</a:t>
            </a:r>
          </a:p>
          <a:p>
            <a:pPr marL="0" marR="0" lvl="0" indent="0" algn="l" defTabSz="914400" rtl="0" eaLnBrk="1" fontAlgn="auto" latinLnBrk="0" hangingPunct="1">
              <a:lnSpc>
                <a:spcPct val="100000"/>
              </a:lnSpc>
              <a:spcBef>
                <a:spcPts val="0"/>
              </a:spcBef>
              <a:spcAft>
                <a:spcPts val="0"/>
              </a:spcAft>
              <a:buClr>
                <a:srgbClr val="000000"/>
              </a:buClr>
              <a:buSzPts val="2800"/>
              <a:buFont typeface="Calibri"/>
              <a:buNone/>
              <a:tabLst/>
              <a:defRPr/>
            </a:pPr>
            <a:endParaRPr lang="en-US" sz="2800" dirty="0">
              <a:solidFill>
                <a:schemeClr val="tx1"/>
              </a:solidFill>
              <a:latin typeface="Calibri"/>
              <a:ea typeface="Calibri"/>
              <a:cs typeface="Calibri"/>
              <a:sym typeface="Calibri"/>
            </a:endParaRPr>
          </a:p>
          <a:p>
            <a:pPr>
              <a:buSzPts val="2800"/>
            </a:pPr>
            <a:r>
              <a:rPr lang="en-US" sz="2800" dirty="0">
                <a:solidFill>
                  <a:schemeClr val="tx1"/>
                </a:solidFill>
                <a:latin typeface="Calibri"/>
                <a:ea typeface="Calibri"/>
                <a:cs typeface="Calibri"/>
                <a:sym typeface="Calibri"/>
              </a:rPr>
              <a:t>Launching Soon!</a:t>
            </a:r>
          </a:p>
          <a:p>
            <a:pPr marL="0" marR="0" lvl="0" indent="0" algn="l" defTabSz="914400" rtl="0" eaLnBrk="1" fontAlgn="auto" latinLnBrk="0" hangingPunct="1">
              <a:lnSpc>
                <a:spcPct val="100000"/>
              </a:lnSpc>
              <a:spcBef>
                <a:spcPts val="0"/>
              </a:spcBef>
              <a:spcAft>
                <a:spcPts val="0"/>
              </a:spcAft>
              <a:buClr>
                <a:srgbClr val="000000"/>
              </a:buClr>
              <a:buSzPts val="2800"/>
              <a:buFont typeface="Calibri"/>
              <a:buNone/>
              <a:tabLst/>
              <a:defRPr/>
            </a:pPr>
            <a:endParaRPr lang="en-US" sz="2800" baseline="0" noProof="0" dirty="0">
              <a:solidFill>
                <a:schemeClr val="tx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800"/>
              <a:buFont typeface="Calibri"/>
              <a:buNone/>
              <a:tabLst/>
              <a:defRPr/>
            </a:pPr>
            <a:r>
              <a:rPr kumimoji="0" lang="en-US" sz="2800" b="0" i="0" u="none" strike="noStrike" kern="0" cap="none" spc="0" normalizeH="0" dirty="0" smtClean="0">
                <a:ln>
                  <a:noFill/>
                </a:ln>
                <a:solidFill>
                  <a:schemeClr val="tx1"/>
                </a:solidFill>
                <a:effectLst/>
                <a:uLnTx/>
                <a:uFillTx/>
                <a:latin typeface="Calibri"/>
                <a:ea typeface="Calibri"/>
                <a:cs typeface="Calibri"/>
                <a:sym typeface="Calibri"/>
              </a:rPr>
              <a:t>Fundamentals of integrated planning</a:t>
            </a:r>
          </a:p>
          <a:p>
            <a:pPr marL="0" marR="0" lvl="0" indent="0" algn="l" defTabSz="914400" rtl="0" eaLnBrk="1" fontAlgn="auto" latinLnBrk="0" hangingPunct="1">
              <a:lnSpc>
                <a:spcPct val="100000"/>
              </a:lnSpc>
              <a:spcBef>
                <a:spcPts val="0"/>
              </a:spcBef>
              <a:spcAft>
                <a:spcPts val="0"/>
              </a:spcAft>
              <a:buClr>
                <a:srgbClr val="000000"/>
              </a:buClr>
              <a:buSzPts val="2800"/>
              <a:buFont typeface="Calibri"/>
              <a:buNone/>
              <a:tabLst/>
              <a:defRPr/>
            </a:pPr>
            <a:endParaRPr lang="en-US" sz="2800" dirty="0">
              <a:solidFill>
                <a:schemeClr val="tx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800"/>
              <a:buFont typeface="Calibri"/>
              <a:buNone/>
              <a:tabLst/>
              <a:defRPr/>
            </a:pPr>
            <a:r>
              <a:rPr kumimoji="0" lang="en-US" sz="2800" b="0" i="0" u="none" strike="noStrike" kern="0" cap="none" spc="0" normalizeH="0" dirty="0" smtClean="0">
                <a:ln>
                  <a:noFill/>
                </a:ln>
                <a:solidFill>
                  <a:schemeClr val="tx1"/>
                </a:solidFill>
                <a:effectLst/>
                <a:uLnTx/>
                <a:uFillTx/>
                <a:latin typeface="Calibri"/>
                <a:ea typeface="Calibri"/>
                <a:cs typeface="Calibri"/>
                <a:sym typeface="Calibri"/>
              </a:rPr>
              <a:t>New to integrated planning or refresher on basics</a:t>
            </a:r>
          </a:p>
          <a:p>
            <a:pPr marL="0" marR="0" lvl="0" indent="0" algn="l" defTabSz="914400" rtl="0" eaLnBrk="1" fontAlgn="auto" latinLnBrk="0" hangingPunct="1">
              <a:lnSpc>
                <a:spcPct val="100000"/>
              </a:lnSpc>
              <a:spcBef>
                <a:spcPts val="0"/>
              </a:spcBef>
              <a:spcAft>
                <a:spcPts val="0"/>
              </a:spcAft>
              <a:buClr>
                <a:srgbClr val="000000"/>
              </a:buClr>
              <a:buSzPts val="2800"/>
              <a:buFont typeface="Calibri"/>
              <a:buNone/>
              <a:tabLst/>
              <a:defRPr/>
            </a:pPr>
            <a:endParaRPr lang="en-US" sz="2800" baseline="0" noProof="0" dirty="0">
              <a:solidFill>
                <a:schemeClr val="tx1"/>
              </a:solidFill>
              <a:latin typeface="Calibri"/>
              <a:ea typeface="Calibri"/>
              <a:cs typeface="Calibri"/>
              <a:sym typeface="Calibri"/>
            </a:endParaRPr>
          </a:p>
        </p:txBody>
      </p:sp>
      <p:pic>
        <p:nvPicPr>
          <p:cNvPr id="988" name="Google Shape;988;p69" descr="integrated planning course"/>
          <p:cNvPicPr preferRelativeResize="0"/>
          <p:nvPr/>
        </p:nvPicPr>
        <p:blipFill>
          <a:blip r:embed="rId3">
            <a:extLst>
              <a:ext uri="{28A0092B-C50C-407E-A947-70E740481C1C}">
                <a14:useLocalDpi xmlns:a14="http://schemas.microsoft.com/office/drawing/2010/main" val="0"/>
              </a:ext>
            </a:extLst>
          </a:blip>
          <a:stretch>
            <a:fillRect/>
          </a:stretch>
        </p:blipFill>
        <p:spPr>
          <a:xfrm>
            <a:off x="5324420" y="739360"/>
            <a:ext cx="6867580" cy="5592860"/>
          </a:xfrm>
          <a:prstGeom prst="rect">
            <a:avLst/>
          </a:prstGeom>
          <a:noFill/>
          <a:ln>
            <a:noFill/>
          </a:ln>
        </p:spPr>
      </p:pic>
    </p:spTree>
    <p:extLst>
      <p:ext uri="{BB962C8B-B14F-4D97-AF65-F5344CB8AC3E}">
        <p14:creationId xmlns:p14="http://schemas.microsoft.com/office/powerpoint/2010/main" val="3707094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72"/>
          <p:cNvSpPr txBox="1">
            <a:spLocks noGrp="1"/>
          </p:cNvSpPr>
          <p:nvPr>
            <p:ph type="title"/>
          </p:nvPr>
        </p:nvSpPr>
        <p:spPr>
          <a:xfrm>
            <a:off x="4114800" y="677863"/>
            <a:ext cx="6172200" cy="21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0000"/>
              <a:buFont typeface="Calibri"/>
              <a:buNone/>
            </a:pPr>
            <a:r>
              <a:rPr lang="en-US" sz="8800"/>
              <a:t>Questions?</a:t>
            </a:r>
            <a:endParaRPr sz="6000"/>
          </a:p>
        </p:txBody>
      </p:sp>
      <p:pic>
        <p:nvPicPr>
          <p:cNvPr id="1009" name="Google Shape;1009;p72" descr="question icon"/>
          <p:cNvPicPr preferRelativeResize="0"/>
          <p:nvPr/>
        </p:nvPicPr>
        <p:blipFill rotWithShape="1">
          <a:blip r:embed="rId3">
            <a:alphaModFix/>
          </a:blip>
          <a:srcRect/>
          <a:stretch/>
        </p:blipFill>
        <p:spPr>
          <a:xfrm>
            <a:off x="1066800" y="677863"/>
            <a:ext cx="2401888" cy="2401887"/>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8"/>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dirty="0"/>
              <a:t>Delay of Integrated Plan Guidance for </a:t>
            </a:r>
            <a:r>
              <a:rPr lang="en-US" dirty="0" smtClean="0"/>
              <a:t>2022-2027</a:t>
            </a:r>
            <a:endParaRPr dirty="0"/>
          </a:p>
        </p:txBody>
      </p:sp>
      <p:sp>
        <p:nvSpPr>
          <p:cNvPr id="505" name="Google Shape;505;p8"/>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2800" dirty="0">
                <a:solidFill>
                  <a:schemeClr val="dk1"/>
                </a:solidFill>
              </a:rPr>
              <a:t>Guidance for preparation of Integrated HIV Prevention and Care Plans for </a:t>
            </a:r>
            <a:r>
              <a:rPr lang="en-US" sz="2800" dirty="0" smtClean="0">
                <a:solidFill>
                  <a:schemeClr val="dk1"/>
                </a:solidFill>
              </a:rPr>
              <a:t>2022-2027 </a:t>
            </a:r>
            <a:r>
              <a:rPr lang="en-US" sz="2800" dirty="0">
                <a:solidFill>
                  <a:schemeClr val="dk1"/>
                </a:solidFill>
              </a:rPr>
              <a:t>has been postponed due to the COVID-19 pandemic</a:t>
            </a:r>
            <a:endParaRPr sz="2800" dirty="0"/>
          </a:p>
          <a:p>
            <a:pPr marL="457200" marR="0" lvl="0" indent="-431800" algn="l" rtl="0">
              <a:lnSpc>
                <a:spcPct val="100000"/>
              </a:lnSpc>
              <a:spcBef>
                <a:spcPts val="640"/>
              </a:spcBef>
              <a:spcAft>
                <a:spcPts val="0"/>
              </a:spcAft>
              <a:buClr>
                <a:schemeClr val="accent2"/>
              </a:buClr>
              <a:buSzPts val="3200"/>
              <a:buFont typeface="Noto Sans Symbols"/>
              <a:buChar char="▪"/>
            </a:pPr>
            <a:r>
              <a:rPr lang="en-US" sz="2800" u="sng" dirty="0">
                <a:solidFill>
                  <a:schemeClr val="hlink"/>
                </a:solidFill>
                <a:hlinkClick r:id="rId3"/>
              </a:rPr>
              <a:t>June 17, 2020 letter from HRSA and CDC HIV program leaders</a:t>
            </a:r>
            <a:endParaRPr sz="2800" dirty="0">
              <a:solidFill>
                <a:schemeClr val="dk1"/>
              </a:solidFill>
            </a:endParaRPr>
          </a:p>
          <a:p>
            <a:pPr marL="914400" lvl="1" indent="-406400" algn="l" rtl="0">
              <a:lnSpc>
                <a:spcPct val="100000"/>
              </a:lnSpc>
              <a:spcBef>
                <a:spcPts val="560"/>
              </a:spcBef>
              <a:spcAft>
                <a:spcPts val="0"/>
              </a:spcAft>
              <a:buSzPts val="2800"/>
              <a:buChar char="•"/>
            </a:pPr>
            <a:r>
              <a:rPr lang="en-US" sz="2600" dirty="0">
                <a:solidFill>
                  <a:schemeClr val="dk1"/>
                </a:solidFill>
              </a:rPr>
              <a:t>Outlines expectations for continued use of existing Integrated </a:t>
            </a:r>
            <a:r>
              <a:rPr lang="en-US" sz="2600" dirty="0"/>
              <a:t>P</a:t>
            </a:r>
            <a:r>
              <a:rPr lang="en-US" sz="2600" dirty="0">
                <a:solidFill>
                  <a:schemeClr val="dk1"/>
                </a:solidFill>
              </a:rPr>
              <a:t>lans</a:t>
            </a:r>
            <a:endParaRPr dirty="0"/>
          </a:p>
          <a:p>
            <a:pPr marL="914400" lvl="1" indent="-406400" algn="l" rtl="0">
              <a:lnSpc>
                <a:spcPct val="100000"/>
              </a:lnSpc>
              <a:spcBef>
                <a:spcPts val="560"/>
              </a:spcBef>
              <a:spcAft>
                <a:spcPts val="0"/>
              </a:spcAft>
              <a:buSzPts val="2800"/>
              <a:buChar char="•"/>
            </a:pPr>
            <a:r>
              <a:rPr lang="en-US" sz="2600" dirty="0">
                <a:solidFill>
                  <a:schemeClr val="dk1"/>
                </a:solidFill>
              </a:rPr>
              <a:t>Encourages jurisdictions to refine ongoing planning efforts, incorporating Ending the HIV Epidemic planning and community engagement activities</a:t>
            </a:r>
            <a:endParaRPr sz="2600" dirty="0">
              <a:solidFill>
                <a:schemeClr val="dk1"/>
              </a:solidFill>
            </a:endParaRPr>
          </a:p>
          <a:p>
            <a:pPr marL="457200" marR="0" lvl="0" indent="-228600" algn="l" rtl="0">
              <a:lnSpc>
                <a:spcPct val="100000"/>
              </a:lnSpc>
              <a:spcBef>
                <a:spcPts val="640"/>
              </a:spcBef>
              <a:spcAft>
                <a:spcPts val="0"/>
              </a:spcAft>
              <a:buClr>
                <a:schemeClr val="accent2"/>
              </a:buClr>
              <a:buSzPts val="3200"/>
              <a:buFont typeface="Noto Sans Symbols"/>
              <a:buNone/>
            </a:pPr>
            <a:endParaRPr dirty="0"/>
          </a:p>
        </p:txBody>
      </p:sp>
      <p:pic>
        <p:nvPicPr>
          <p:cNvPr id="506" name="Google Shape;506;p8" descr="JSI logo"/>
          <p:cNvPicPr preferRelativeResize="0"/>
          <p:nvPr/>
        </p:nvPicPr>
        <p:blipFill rotWithShape="1">
          <a:blip r:embed="rId4">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DA36C-7DD2-864B-B2CD-FB96E23700A6}"/>
              </a:ext>
            </a:extLst>
          </p:cNvPr>
          <p:cNvSpPr>
            <a:spLocks noGrp="1"/>
          </p:cNvSpPr>
          <p:nvPr>
            <p:ph type="title"/>
          </p:nvPr>
        </p:nvSpPr>
        <p:spPr/>
        <p:txBody>
          <a:bodyPr/>
          <a:lstStyle/>
          <a:p>
            <a:r>
              <a:rPr lang="en-US" dirty="0"/>
              <a:t>Tell us more!</a:t>
            </a:r>
          </a:p>
        </p:txBody>
      </p:sp>
      <p:sp>
        <p:nvSpPr>
          <p:cNvPr id="3" name="Text Placeholder 2">
            <a:extLst>
              <a:ext uri="{FF2B5EF4-FFF2-40B4-BE49-F238E27FC236}">
                <a16:creationId xmlns:a16="http://schemas.microsoft.com/office/drawing/2014/main" id="{91A92142-8A72-194D-8C83-6EFC43E161AE}"/>
              </a:ext>
            </a:extLst>
          </p:cNvPr>
          <p:cNvSpPr>
            <a:spLocks noGrp="1"/>
          </p:cNvSpPr>
          <p:nvPr>
            <p:ph type="body" idx="1"/>
          </p:nvPr>
        </p:nvSpPr>
        <p:spPr/>
        <p:txBody>
          <a:bodyPr/>
          <a:lstStyle/>
          <a:p>
            <a:r>
              <a:rPr lang="en-US" dirty="0"/>
              <a:t>The IHAP TAC is conducting an information gathering needs assessment to better understand challenges on the ground.</a:t>
            </a:r>
          </a:p>
          <a:p>
            <a:r>
              <a:rPr lang="en-US" dirty="0"/>
              <a:t>The information gathered during the needs assessment will inform future TA offerings, including webinars, tools, and resources. </a:t>
            </a:r>
          </a:p>
          <a:p>
            <a:r>
              <a:rPr lang="en-US" dirty="0"/>
              <a:t>Launching in January, 2021!</a:t>
            </a:r>
          </a:p>
        </p:txBody>
      </p:sp>
    </p:spTree>
    <p:extLst>
      <p:ext uri="{BB962C8B-B14F-4D97-AF65-F5344CB8AC3E}">
        <p14:creationId xmlns:p14="http://schemas.microsoft.com/office/powerpoint/2010/main" val="7757123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1015" name="Google Shape;1015;p73" descr="webpage "/>
          <p:cNvPicPr preferRelativeResize="0"/>
          <p:nvPr/>
        </p:nvPicPr>
        <p:blipFill rotWithShape="1">
          <a:blip r:embed="rId3">
            <a:alphaModFix/>
          </a:blip>
          <a:srcRect t="10781" b="13747"/>
          <a:stretch/>
        </p:blipFill>
        <p:spPr>
          <a:xfrm>
            <a:off x="-32099" y="-76200"/>
            <a:ext cx="12256199" cy="6934200"/>
          </a:xfrm>
          <a:prstGeom prst="rect">
            <a:avLst/>
          </a:prstGeom>
          <a:noFill/>
          <a:ln>
            <a:noFill/>
          </a:ln>
        </p:spPr>
      </p:pic>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1020"/>
        <p:cNvGrpSpPr/>
        <p:nvPr/>
      </p:nvGrpSpPr>
      <p:grpSpPr>
        <a:xfrm>
          <a:off x="0" y="0"/>
          <a:ext cx="0" cy="0"/>
          <a:chOff x="0" y="0"/>
          <a:chExt cx="0" cy="0"/>
        </a:xfrm>
      </p:grpSpPr>
      <p:pic>
        <p:nvPicPr>
          <p:cNvPr id="1025" name="Google Shape;1025;p74" descr="IHAP logo"/>
          <p:cNvPicPr preferRelativeResize="0"/>
          <p:nvPr/>
        </p:nvPicPr>
        <p:blipFill rotWithShape="1">
          <a:blip r:embed="rId3">
            <a:alphaModFix/>
          </a:blip>
          <a:srcRect/>
          <a:stretch/>
        </p:blipFill>
        <p:spPr>
          <a:xfrm>
            <a:off x="609600" y="442114"/>
            <a:ext cx="8605199" cy="2006822"/>
          </a:xfrm>
          <a:prstGeom prst="rect">
            <a:avLst/>
          </a:prstGeom>
          <a:noFill/>
          <a:ln>
            <a:noFill/>
          </a:ln>
        </p:spPr>
      </p:pic>
      <p:sp>
        <p:nvSpPr>
          <p:cNvPr id="1021" name="Google Shape;1021;p74"/>
          <p:cNvSpPr txBox="1">
            <a:spLocks noGrp="1"/>
          </p:cNvSpPr>
          <p:nvPr>
            <p:ph type="title"/>
          </p:nvPr>
        </p:nvSpPr>
        <p:spPr>
          <a:xfrm>
            <a:off x="2940148" y="2378596"/>
            <a:ext cx="8642252" cy="91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50"/>
              <a:buNone/>
            </a:pPr>
            <a:r>
              <a:rPr lang="en-US" sz="6600">
                <a:solidFill>
                  <a:schemeClr val="accent2"/>
                </a:solidFill>
              </a:rPr>
              <a:t>Thank you!</a:t>
            </a:r>
            <a:endParaRPr/>
          </a:p>
        </p:txBody>
      </p:sp>
      <p:sp>
        <p:nvSpPr>
          <p:cNvPr id="1022" name="Google Shape;1022;p74"/>
          <p:cNvSpPr txBox="1">
            <a:spLocks noGrp="1"/>
          </p:cNvSpPr>
          <p:nvPr>
            <p:ph type="body" idx="1"/>
          </p:nvPr>
        </p:nvSpPr>
        <p:spPr>
          <a:xfrm>
            <a:off x="2940148" y="3617865"/>
            <a:ext cx="8149883" cy="16107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00"/>
              <a:buNone/>
            </a:pPr>
            <a:r>
              <a:rPr lang="en-US" b="1">
                <a:solidFill>
                  <a:schemeClr val="dk2"/>
                </a:solidFill>
              </a:rPr>
              <a:t>Contact us at ihaptac@jsi.com! </a:t>
            </a:r>
            <a:endParaRPr>
              <a:solidFill>
                <a:schemeClr val="dk2"/>
              </a:solidFill>
            </a:endParaRPr>
          </a:p>
          <a:p>
            <a:pPr marL="0" lvl="0" indent="0" algn="l" rtl="0">
              <a:lnSpc>
                <a:spcPct val="100000"/>
              </a:lnSpc>
              <a:spcBef>
                <a:spcPts val="600"/>
              </a:spcBef>
              <a:spcAft>
                <a:spcPts val="0"/>
              </a:spcAft>
              <a:buSzPts val="650"/>
              <a:buNone/>
            </a:pPr>
            <a:r>
              <a:rPr lang="en-US" sz="2600"/>
              <a:t>Obtain more information, join our mailing list, request TA, or share your experiences or resources.</a:t>
            </a:r>
            <a:endParaRPr/>
          </a:p>
        </p:txBody>
      </p:sp>
      <p:sp>
        <p:nvSpPr>
          <p:cNvPr id="1023" name="Google Shape;1023;p74" descr="JSI logo"/>
          <p:cNvSpPr/>
          <p:nvPr/>
        </p:nvSpPr>
        <p:spPr>
          <a:xfrm>
            <a:off x="0" y="5638800"/>
            <a:ext cx="12192000" cy="1219200"/>
          </a:xfrm>
          <a:prstGeom prst="rect">
            <a:avLst/>
          </a:prstGeom>
          <a:solidFill>
            <a:srgbClr val="EDEDED"/>
          </a:solidFill>
          <a:ln>
            <a:noFill/>
          </a:ln>
          <a:effectLst>
            <a:outerShdw blurRad="39999" dist="20000" dir="5400000" rotWithShape="0">
              <a:srgbClr val="000000">
                <a:alpha val="3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58595B"/>
              </a:solidFill>
              <a:latin typeface="Calibri"/>
              <a:ea typeface="Calibri"/>
              <a:cs typeface="Calibri"/>
              <a:sym typeface="Calibri"/>
            </a:endParaRPr>
          </a:p>
        </p:txBody>
      </p:sp>
      <p:sp>
        <p:nvSpPr>
          <p:cNvPr id="1024" name="Google Shape;1024;p74"/>
          <p:cNvSpPr txBox="1"/>
          <p:nvPr/>
        </p:nvSpPr>
        <p:spPr>
          <a:xfrm>
            <a:off x="2201335" y="5803183"/>
            <a:ext cx="7789333" cy="8647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300"/>
              <a:buFont typeface="Calibri"/>
              <a:buNone/>
            </a:pPr>
            <a:r>
              <a:rPr lang="en-US" sz="1200" b="0" i="0" u="none" strike="noStrike" cap="none">
                <a:solidFill>
                  <a:srgbClr val="58595B"/>
                </a:solidFill>
                <a:latin typeface="Calibri"/>
                <a:ea typeface="Calibri"/>
                <a:cs typeface="Calibri"/>
                <a:sym typeface="Calibri"/>
              </a:rPr>
              <a:t>This project is supported by the Health Resources and Services Administration (HRSA) of the U.S. Department of Health and Human Services (HHS) under grant number U69HA30144, Ryan White HIV/AIDS Program Integrated HIV Planning Implementation. This information or content and conclusions are those of the author and should not be construed as the official position or policy of, nor should any endorsements be inferred by HRSA, HHS or the U.S. Government.</a:t>
            </a:r>
            <a:endParaRPr sz="1400" b="0" i="0" u="none" strike="noStrike" cap="none">
              <a:solidFill>
                <a:srgbClr val="000000"/>
              </a:solidFill>
              <a:latin typeface="Arial"/>
              <a:ea typeface="Arial"/>
              <a:cs typeface="Arial"/>
              <a:sym typeface="Arial"/>
            </a:endParaRPr>
          </a:p>
        </p:txBody>
      </p:sp>
      <p:pic>
        <p:nvPicPr>
          <p:cNvPr id="1026" name="Google Shape;1026;p74" descr="JSI logo"/>
          <p:cNvPicPr preferRelativeResize="0"/>
          <p:nvPr/>
        </p:nvPicPr>
        <p:blipFill rotWithShape="1">
          <a:blip r:embed="rId4">
            <a:alphaModFix/>
          </a:blip>
          <a:srcRect/>
          <a:stretch/>
        </p:blipFill>
        <p:spPr>
          <a:xfrm>
            <a:off x="609600" y="5887225"/>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9"/>
          <p:cNvSpPr txBox="1">
            <a:spLocks noGrp="1"/>
          </p:cNvSpPr>
          <p:nvPr>
            <p:ph type="title"/>
          </p:nvPr>
        </p:nvSpPr>
        <p:spPr>
          <a:xfrm>
            <a:off x="609600" y="295419"/>
            <a:ext cx="10972800"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a:t>Coordination with Ending the HIV Epidemic (EHE) plans</a:t>
            </a:r>
            <a:endParaRPr/>
          </a:p>
        </p:txBody>
      </p:sp>
      <p:sp>
        <p:nvSpPr>
          <p:cNvPr id="512" name="Google Shape;512;p9"/>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25400" lvl="0" indent="0" algn="l" rtl="0">
              <a:lnSpc>
                <a:spcPct val="100000"/>
              </a:lnSpc>
              <a:spcBef>
                <a:spcPts val="640"/>
              </a:spcBef>
              <a:spcAft>
                <a:spcPts val="0"/>
              </a:spcAft>
              <a:buSzPts val="3200"/>
              <a:buNone/>
            </a:pPr>
            <a:r>
              <a:rPr lang="en-US" sz="2800"/>
              <a:t>HRSA has noted:</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Jurisdictions’ EHE plans and Integrated Prevention and Care Plans should align</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The forthcoming Integrated Prevention and Care Plan Guidance will incorporate the four EHE pillars: diagnose, treat, prevent, respond</a:t>
            </a:r>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2800"/>
              <a:t>Pieces of EHE plan submission may be used to meet Integrated Plan requirements</a:t>
            </a:r>
            <a:endParaRPr/>
          </a:p>
        </p:txBody>
      </p:sp>
      <p:pic>
        <p:nvPicPr>
          <p:cNvPr id="513" name="Google Shape;513;p9"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10"/>
          <p:cNvSpPr txBox="1">
            <a:spLocks noGrp="1"/>
          </p:cNvSpPr>
          <p:nvPr>
            <p:ph type="title"/>
          </p:nvPr>
        </p:nvSpPr>
        <p:spPr>
          <a:xfrm>
            <a:off x="609600" y="274637"/>
            <a:ext cx="10972800" cy="91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a:t>IHAP TAC assistance available to jurisdictions</a:t>
            </a:r>
            <a:endParaRPr/>
          </a:p>
        </p:txBody>
      </p:sp>
      <p:sp>
        <p:nvSpPr>
          <p:cNvPr id="520" name="Google Shape;520;p10"/>
          <p:cNvSpPr txBox="1">
            <a:spLocks noGrp="1"/>
          </p:cNvSpPr>
          <p:nvPr>
            <p:ph type="body" idx="1"/>
          </p:nvPr>
        </p:nvSpPr>
        <p:spPr>
          <a:xfrm>
            <a:off x="609600" y="1371600"/>
            <a:ext cx="10972800" cy="438912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640"/>
              </a:spcBef>
              <a:spcAft>
                <a:spcPts val="0"/>
              </a:spcAft>
              <a:buClr>
                <a:schemeClr val="accent2"/>
              </a:buClr>
              <a:buSzPts val="3200"/>
              <a:buFont typeface="Noto Sans Symbols"/>
              <a:buChar char="▪"/>
            </a:pPr>
            <a:r>
              <a:rPr lang="en-US" sz="3000" dirty="0">
                <a:solidFill>
                  <a:schemeClr val="dk1"/>
                </a:solidFill>
              </a:rPr>
              <a:t>Conducting integrated planning activities</a:t>
            </a:r>
            <a:endParaRPr sz="3000" dirty="0"/>
          </a:p>
          <a:p>
            <a:pPr marL="457200" marR="0" lvl="0" indent="-431800" algn="l" rtl="0">
              <a:lnSpc>
                <a:spcPct val="100000"/>
              </a:lnSpc>
              <a:spcBef>
                <a:spcPts val="640"/>
              </a:spcBef>
              <a:spcAft>
                <a:spcPts val="0"/>
              </a:spcAft>
              <a:buClr>
                <a:schemeClr val="accent2"/>
              </a:buClr>
              <a:buSzPts val="3200"/>
              <a:buFont typeface="Noto Sans Symbols"/>
              <a:buChar char="▪"/>
            </a:pPr>
            <a:r>
              <a:rPr lang="en-US" sz="3000" dirty="0"/>
              <a:t>Engaging community in integrated planning efforts</a:t>
            </a:r>
            <a:endParaRPr sz="3000" dirty="0"/>
          </a:p>
          <a:p>
            <a:pPr marL="457200" marR="0" lvl="0" indent="-431800" algn="l" rtl="0">
              <a:lnSpc>
                <a:spcPct val="100000"/>
              </a:lnSpc>
              <a:spcBef>
                <a:spcPts val="640"/>
              </a:spcBef>
              <a:spcAft>
                <a:spcPts val="0"/>
              </a:spcAft>
              <a:buClr>
                <a:schemeClr val="accent2"/>
              </a:buClr>
              <a:buSzPts val="3200"/>
              <a:buFont typeface="Noto Sans Symbols"/>
              <a:buChar char="▪"/>
            </a:pPr>
            <a:r>
              <a:rPr lang="en-US" sz="3000" dirty="0"/>
              <a:t>Aligning Integrated HIV Prevention and Care Plans with other initiatives</a:t>
            </a:r>
            <a:endParaRPr sz="3000" dirty="0">
              <a:solidFill>
                <a:schemeClr val="dk1"/>
              </a:solidFill>
            </a:endParaRPr>
          </a:p>
          <a:p>
            <a:pPr marL="457200" marR="0" lvl="0" indent="-431800" algn="l" rtl="0">
              <a:lnSpc>
                <a:spcPct val="100000"/>
              </a:lnSpc>
              <a:spcBef>
                <a:spcPts val="640"/>
              </a:spcBef>
              <a:spcAft>
                <a:spcPts val="0"/>
              </a:spcAft>
              <a:buClr>
                <a:schemeClr val="accent2"/>
              </a:buClr>
              <a:buSzPts val="3200"/>
              <a:buFont typeface="Noto Sans Symbols"/>
              <a:buChar char="▪"/>
            </a:pPr>
            <a:r>
              <a:rPr lang="en-US" sz="3000" dirty="0">
                <a:solidFill>
                  <a:schemeClr val="dk1"/>
                </a:solidFill>
              </a:rPr>
              <a:t>Implementing and monitoring Integrated HIV Prevention and Care Plans</a:t>
            </a:r>
            <a:endParaRPr sz="3000" dirty="0"/>
          </a:p>
          <a:p>
            <a:pPr marL="457200" marR="0" lvl="0" indent="-431800" algn="l" rtl="0">
              <a:lnSpc>
                <a:spcPct val="100000"/>
              </a:lnSpc>
              <a:spcBef>
                <a:spcPts val="640"/>
              </a:spcBef>
              <a:spcAft>
                <a:spcPts val="0"/>
              </a:spcAft>
              <a:buClr>
                <a:schemeClr val="accent2"/>
              </a:buClr>
              <a:buSzPts val="3200"/>
              <a:buFont typeface="Noto Sans Symbols"/>
              <a:buChar char="▪"/>
            </a:pPr>
            <a:r>
              <a:rPr lang="en-US" sz="3000" dirty="0">
                <a:solidFill>
                  <a:schemeClr val="dk1"/>
                </a:solidFill>
              </a:rPr>
              <a:t>Optimizing resource </a:t>
            </a:r>
            <a:r>
              <a:rPr lang="en-US" sz="3000" dirty="0"/>
              <a:t>a</a:t>
            </a:r>
            <a:r>
              <a:rPr lang="en-US" sz="3000" dirty="0">
                <a:solidFill>
                  <a:schemeClr val="dk1"/>
                </a:solidFill>
              </a:rPr>
              <a:t>llocation </a:t>
            </a:r>
            <a:r>
              <a:rPr lang="en-US" sz="3000" dirty="0" smtClean="0">
                <a:solidFill>
                  <a:schemeClr val="dk1"/>
                </a:solidFill>
              </a:rPr>
              <a:t>methodologies</a:t>
            </a:r>
            <a:endParaRPr sz="3000" dirty="0">
              <a:solidFill>
                <a:schemeClr val="dk1"/>
              </a:solidFill>
            </a:endParaRPr>
          </a:p>
        </p:txBody>
      </p:sp>
      <p:pic>
        <p:nvPicPr>
          <p:cNvPr id="521" name="Google Shape;521;p10" descr="JSI logo"/>
          <p:cNvPicPr preferRelativeResize="0"/>
          <p:nvPr/>
        </p:nvPicPr>
        <p:blipFill rotWithShape="1">
          <a:blip r:embed="rId3">
            <a:alphaModFix/>
          </a:blip>
          <a:srcRect/>
          <a:stretch/>
        </p:blipFill>
        <p:spPr>
          <a:xfrm>
            <a:off x="609600" y="6004538"/>
            <a:ext cx="1040296" cy="69666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2_IHAP-widescreen">
  <a:themeElements>
    <a:clrScheme name="IHAP">
      <a:dk1>
        <a:srgbClr val="58595B"/>
      </a:dk1>
      <a:lt1>
        <a:srgbClr val="FFFFFF"/>
      </a:lt1>
      <a:dk2>
        <a:srgbClr val="58595B"/>
      </a:dk2>
      <a:lt2>
        <a:srgbClr val="D5D5D6"/>
      </a:lt2>
      <a:accent1>
        <a:srgbClr val="FBB040"/>
      </a:accent1>
      <a:accent2>
        <a:srgbClr val="EC2027"/>
      </a:accent2>
      <a:accent3>
        <a:srgbClr val="BE202F"/>
      </a:accent3>
      <a:accent4>
        <a:srgbClr val="ABACAD"/>
      </a:accent4>
      <a:accent5>
        <a:srgbClr val="FDD79F"/>
      </a:accent5>
      <a:accent6>
        <a:srgbClr val="EEECE1"/>
      </a:accent6>
      <a:hlink>
        <a:srgbClr val="1F497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HAP-widescreen">
  <a:themeElements>
    <a:clrScheme name="IHAP">
      <a:dk1>
        <a:srgbClr val="58595B"/>
      </a:dk1>
      <a:lt1>
        <a:srgbClr val="FFFFFF"/>
      </a:lt1>
      <a:dk2>
        <a:srgbClr val="58595B"/>
      </a:dk2>
      <a:lt2>
        <a:srgbClr val="D5D5D6"/>
      </a:lt2>
      <a:accent1>
        <a:srgbClr val="FBB040"/>
      </a:accent1>
      <a:accent2>
        <a:srgbClr val="EC2027"/>
      </a:accent2>
      <a:accent3>
        <a:srgbClr val="BE202F"/>
      </a:accent3>
      <a:accent4>
        <a:srgbClr val="ABACAD"/>
      </a:accent4>
      <a:accent5>
        <a:srgbClr val="FDD79F"/>
      </a:accent5>
      <a:accent6>
        <a:srgbClr val="EEECE1"/>
      </a:accent6>
      <a:hlink>
        <a:srgbClr val="1F497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IHAP-1">
  <a:themeElements>
    <a:clrScheme name="IHAP">
      <a:dk1>
        <a:srgbClr val="58595B"/>
      </a:dk1>
      <a:lt1>
        <a:srgbClr val="FFFFFF"/>
      </a:lt1>
      <a:dk2>
        <a:srgbClr val="58595B"/>
      </a:dk2>
      <a:lt2>
        <a:srgbClr val="D5D5D6"/>
      </a:lt2>
      <a:accent1>
        <a:srgbClr val="FBB040"/>
      </a:accent1>
      <a:accent2>
        <a:srgbClr val="EC2027"/>
      </a:accent2>
      <a:accent3>
        <a:srgbClr val="BE202F"/>
      </a:accent3>
      <a:accent4>
        <a:srgbClr val="ABACAD"/>
      </a:accent4>
      <a:accent5>
        <a:srgbClr val="FDD79F"/>
      </a:accent5>
      <a:accent6>
        <a:srgbClr val="EEECE1"/>
      </a:accent6>
      <a:hlink>
        <a:srgbClr val="1F497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HAP-1">
  <a:themeElements>
    <a:clrScheme name="IHAP">
      <a:dk1>
        <a:srgbClr val="58595B"/>
      </a:dk1>
      <a:lt1>
        <a:srgbClr val="FFFFFF"/>
      </a:lt1>
      <a:dk2>
        <a:srgbClr val="58595B"/>
      </a:dk2>
      <a:lt2>
        <a:srgbClr val="D5D5D6"/>
      </a:lt2>
      <a:accent1>
        <a:srgbClr val="FBB040"/>
      </a:accent1>
      <a:accent2>
        <a:srgbClr val="EC2027"/>
      </a:accent2>
      <a:accent3>
        <a:srgbClr val="BE202F"/>
      </a:accent3>
      <a:accent4>
        <a:srgbClr val="ABACAD"/>
      </a:accent4>
      <a:accent5>
        <a:srgbClr val="FDD79F"/>
      </a:accent5>
      <a:accent6>
        <a:srgbClr val="EEECE1"/>
      </a:accent6>
      <a:hlink>
        <a:srgbClr val="1F497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IHAP-widescreen">
  <a:themeElements>
    <a:clrScheme name="IHAP">
      <a:dk1>
        <a:srgbClr val="58595B"/>
      </a:dk1>
      <a:lt1>
        <a:srgbClr val="FFFFFF"/>
      </a:lt1>
      <a:dk2>
        <a:srgbClr val="58595B"/>
      </a:dk2>
      <a:lt2>
        <a:srgbClr val="D5D5D6"/>
      </a:lt2>
      <a:accent1>
        <a:srgbClr val="FBB040"/>
      </a:accent1>
      <a:accent2>
        <a:srgbClr val="EC2027"/>
      </a:accent2>
      <a:accent3>
        <a:srgbClr val="BE202F"/>
      </a:accent3>
      <a:accent4>
        <a:srgbClr val="ABACAD"/>
      </a:accent4>
      <a:accent5>
        <a:srgbClr val="FDD79F"/>
      </a:accent5>
      <a:accent6>
        <a:srgbClr val="EEECE1"/>
      </a:accent6>
      <a:hlink>
        <a:srgbClr val="1F497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IHAP-widescreen">
  <a:themeElements>
    <a:clrScheme name="IHAP">
      <a:dk1>
        <a:srgbClr val="58595B"/>
      </a:dk1>
      <a:lt1>
        <a:srgbClr val="FFFFFF"/>
      </a:lt1>
      <a:dk2>
        <a:srgbClr val="58595B"/>
      </a:dk2>
      <a:lt2>
        <a:srgbClr val="D5D5D6"/>
      </a:lt2>
      <a:accent1>
        <a:srgbClr val="FBB040"/>
      </a:accent1>
      <a:accent2>
        <a:srgbClr val="EC2027"/>
      </a:accent2>
      <a:accent3>
        <a:srgbClr val="BE202F"/>
      </a:accent3>
      <a:accent4>
        <a:srgbClr val="ABACAD"/>
      </a:accent4>
      <a:accent5>
        <a:srgbClr val="FDD79F"/>
      </a:accent5>
      <a:accent6>
        <a:srgbClr val="EEECE1"/>
      </a:accent6>
      <a:hlink>
        <a:srgbClr val="1F497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IHAP-1">
  <a:themeElements>
    <a:clrScheme name="IHAP">
      <a:dk1>
        <a:srgbClr val="58595B"/>
      </a:dk1>
      <a:lt1>
        <a:srgbClr val="FFFFFF"/>
      </a:lt1>
      <a:dk2>
        <a:srgbClr val="58595B"/>
      </a:dk2>
      <a:lt2>
        <a:srgbClr val="D5D5D6"/>
      </a:lt2>
      <a:accent1>
        <a:srgbClr val="FBB040"/>
      </a:accent1>
      <a:accent2>
        <a:srgbClr val="EC2027"/>
      </a:accent2>
      <a:accent3>
        <a:srgbClr val="BE202F"/>
      </a:accent3>
      <a:accent4>
        <a:srgbClr val="ABACAD"/>
      </a:accent4>
      <a:accent5>
        <a:srgbClr val="FDD79F"/>
      </a:accent5>
      <a:accent6>
        <a:srgbClr val="EEECE1"/>
      </a:accent6>
      <a:hlink>
        <a:srgbClr val="1F497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IHAP-widescreen">
  <a:themeElements>
    <a:clrScheme name="IHAP">
      <a:dk1>
        <a:srgbClr val="58595B"/>
      </a:dk1>
      <a:lt1>
        <a:srgbClr val="FFFFFF"/>
      </a:lt1>
      <a:dk2>
        <a:srgbClr val="58595B"/>
      </a:dk2>
      <a:lt2>
        <a:srgbClr val="D5D5D6"/>
      </a:lt2>
      <a:accent1>
        <a:srgbClr val="FBB040"/>
      </a:accent1>
      <a:accent2>
        <a:srgbClr val="EC2027"/>
      </a:accent2>
      <a:accent3>
        <a:srgbClr val="BE202F"/>
      </a:accent3>
      <a:accent4>
        <a:srgbClr val="ABACAD"/>
      </a:accent4>
      <a:accent5>
        <a:srgbClr val="FDD79F"/>
      </a:accent5>
      <a:accent6>
        <a:srgbClr val="EEECE1"/>
      </a:accent6>
      <a:hlink>
        <a:srgbClr val="1F497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HAP-widescreen" id="{C333E5DE-A5C6-4306-9071-DFC9974A48E0}" vid="{2F4ADC22-7358-4DDD-AD2D-54CEF910E7FA}"/>
    </a:ext>
  </a:ext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TotalTime>
  <Words>3299</Words>
  <Application>Microsoft Office PowerPoint</Application>
  <PresentationFormat>Widescreen</PresentationFormat>
  <Paragraphs>415</Paragraphs>
  <Slides>72</Slides>
  <Notes>71</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72</vt:i4>
      </vt:variant>
    </vt:vector>
  </HeadingPairs>
  <TitlesOfParts>
    <vt:vector size="85" baseType="lpstr">
      <vt:lpstr>Calibri</vt:lpstr>
      <vt:lpstr>Cabin</vt:lpstr>
      <vt:lpstr>Wingdings</vt:lpstr>
      <vt:lpstr>Noto Sans Symbols</vt:lpstr>
      <vt:lpstr>Arial</vt:lpstr>
      <vt:lpstr>2_IHAP-widescreen</vt:lpstr>
      <vt:lpstr>IHAP-widescreen</vt:lpstr>
      <vt:lpstr>5_IHAP-1</vt:lpstr>
      <vt:lpstr>2_IHAP-1</vt:lpstr>
      <vt:lpstr>4_IHAP-widescreen</vt:lpstr>
      <vt:lpstr>3_IHAP-widescreen</vt:lpstr>
      <vt:lpstr>4_IHAP-1</vt:lpstr>
      <vt:lpstr>1_IHAP-widescreen</vt:lpstr>
      <vt:lpstr>Integrated HIV Prevention and Care Planning: What you need to know</vt:lpstr>
      <vt:lpstr>Chat Feature</vt:lpstr>
      <vt:lpstr>About the Integrated HIV/AIDS Planning TA Center</vt:lpstr>
      <vt:lpstr>Webinar objectives </vt:lpstr>
      <vt:lpstr>How Does Integrated Planning Support        Other Initiatives?</vt:lpstr>
      <vt:lpstr>Understanding the landscape</vt:lpstr>
      <vt:lpstr>Delay of Integrated Plan Guidance for 2022-2027</vt:lpstr>
      <vt:lpstr>Coordination with Ending the HIV Epidemic (EHE) plans</vt:lpstr>
      <vt:lpstr>IHAP TAC assistance available to jurisdictions</vt:lpstr>
      <vt:lpstr>Tell us about yourself!</vt:lpstr>
      <vt:lpstr>Why Integrate HIV Prevention and Care Planning?</vt:lpstr>
      <vt:lpstr>Why is integrated planning important?</vt:lpstr>
      <vt:lpstr>What Do We Mean by Integration?</vt:lpstr>
      <vt:lpstr>What do we mean by integration?</vt:lpstr>
      <vt:lpstr>How do we measure integration?</vt:lpstr>
      <vt:lpstr>Integration domains</vt:lpstr>
      <vt:lpstr>Integration domains</vt:lpstr>
      <vt:lpstr>Integration domains</vt:lpstr>
      <vt:lpstr>Models of Integrated Planning</vt:lpstr>
      <vt:lpstr>Models of integrated planning</vt:lpstr>
      <vt:lpstr>-</vt:lpstr>
      <vt:lpstr>1. Information sharing</vt:lpstr>
      <vt:lpstr>In action! Information sharing</vt:lpstr>
      <vt:lpstr>2. Cross-representation </vt:lpstr>
      <vt:lpstr>In action! Cross-representation</vt:lpstr>
      <vt:lpstr>3. Integrated information gathering and data analysis</vt:lpstr>
      <vt:lpstr>In action! Integrated information gathering</vt:lpstr>
      <vt:lpstr>4. Integrated committee of a larger planning body</vt:lpstr>
      <vt:lpstr>In action! Integrated committee of a larger planning body</vt:lpstr>
      <vt:lpstr>5. Unified prevention-care planning body</vt:lpstr>
      <vt:lpstr>In action! Unified prevention-care planning body</vt:lpstr>
      <vt:lpstr>Integrated Planning Model Poll</vt:lpstr>
      <vt:lpstr>IHAP TAC resource</vt:lpstr>
      <vt:lpstr>Stages of Integrated Planning</vt:lpstr>
      <vt:lpstr>Stages of Integrated Planning</vt:lpstr>
      <vt:lpstr>Stage 1: Organize and Prepare</vt:lpstr>
      <vt:lpstr>During the organization and preparation stage…</vt:lpstr>
      <vt:lpstr>Stage 1 activities: Engage stakeholders</vt:lpstr>
      <vt:lpstr>What is ‘meaningful stakeholder engagement’?</vt:lpstr>
      <vt:lpstr>Community Engagement Strategies during COVID-19</vt:lpstr>
      <vt:lpstr>How are you engaging stakeholders during the COVID-19 pandemic?  Please use the chat to share your ideas!</vt:lpstr>
      <vt:lpstr>Stage 1 activities: Review existing data and collect new data</vt:lpstr>
      <vt:lpstr>Stage 1 activities: Conduct needs assessment</vt:lpstr>
      <vt:lpstr>Stage 1 activities: Review and analyze data</vt:lpstr>
      <vt:lpstr>In action! Strategies to organize and prepare</vt:lpstr>
      <vt:lpstr>-</vt:lpstr>
      <vt:lpstr>Stage 2: Prioritize Activities and Develop the Plan</vt:lpstr>
      <vt:lpstr>Stage 2 activities: Structure plan development process</vt:lpstr>
      <vt:lpstr>Stage 2 activities: Continue engaging stakeholders </vt:lpstr>
      <vt:lpstr>In action! Maryland Engagement</vt:lpstr>
      <vt:lpstr>Stage 2 activities: Obtain feedback on plan from PC/PB</vt:lpstr>
      <vt:lpstr>Stage 2 activities: Disseminate plan</vt:lpstr>
      <vt:lpstr>-</vt:lpstr>
      <vt:lpstr>Exemplary Plans</vt:lpstr>
      <vt:lpstr>Stage 3: Implement Plan </vt:lpstr>
      <vt:lpstr>Stage 3 activities: Document implementation processes</vt:lpstr>
      <vt:lpstr>Stage 3 activities: Implement plan! </vt:lpstr>
      <vt:lpstr>In action! Arizona’s Plan Tracking Tool</vt:lpstr>
      <vt:lpstr>Stage 4: Monitor and Improve Plan</vt:lpstr>
      <vt:lpstr>Stage 4 activities: Implement monitoring plan</vt:lpstr>
      <vt:lpstr>Stage 4 activities: Share and incorporate feedback</vt:lpstr>
      <vt:lpstr>Stage 4 activities: Use data to monitor progress</vt:lpstr>
      <vt:lpstr>Stage 5: Communicate and Share Progress</vt:lpstr>
      <vt:lpstr>Stage 5 activities: Share updates and progress </vt:lpstr>
      <vt:lpstr>In action! Plan dissemination in Wisconsin</vt:lpstr>
      <vt:lpstr>Integrated HIV Prevention and Care Plan Online Resource Guide</vt:lpstr>
      <vt:lpstr>Stages of Integrated Planning Poll</vt:lpstr>
      <vt:lpstr>Integrated Planning 101</vt:lpstr>
      <vt:lpstr>Questions?</vt:lpstr>
      <vt:lpstr>Tell us more!</vt:lpstr>
      <vt:lpst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Prevention and Care Planning: What you need to know</dc:title>
  <dc:creator>Rachel Turk</dc:creator>
  <cp:lastModifiedBy>Rachel Turk</cp:lastModifiedBy>
  <cp:revision>31</cp:revision>
  <dcterms:modified xsi:type="dcterms:W3CDTF">2020-12-14T19:57:34Z</dcterms:modified>
</cp:coreProperties>
</file>