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6"/>
  </p:notesMasterIdLst>
  <p:sldIdLst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5875"/>
  </p:normalViewPr>
  <p:slideViewPr>
    <p:cSldViewPr snapToGrid="0">
      <p:cViewPr varScale="1">
        <p:scale>
          <a:sx n="60" d="100"/>
          <a:sy n="60" d="100"/>
        </p:scale>
        <p:origin x="8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34ED4-31E4-41B7-91DC-A83AA83D7B1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DC3A-1EEA-4901-8F20-082ED65EE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3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5FA7AF-EDBC-4C26-AEAB-D0FE4E76C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5D9042-186C-4A1B-9CB7-1031540FC4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666589D-2CD9-4B97-B7BC-9BF3D86F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13BFE0-2CC4-4C01-AD7A-2C042A8EA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>
              <a:ea typeface="Osaka" pitchFamily="-6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2CEEA7-49B7-4227-8485-7668CD7950D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Review the objectives. </a:t>
            </a:r>
            <a:endParaRPr lang="en-US" dirty="0"/>
          </a:p>
          <a:p>
            <a:endParaRPr lang="en-US" dirty="0"/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2CEEA7-49B7-4227-8485-7668CD7950D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Mention the following points about how to build relationships with agencies if they were not stated by the participants. 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390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5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openingfooter_sized.jpg">
            <a:extLst>
              <a:ext uri="{FF2B5EF4-FFF2-40B4-BE49-F238E27FC236}">
                <a16:creationId xmlns:a16="http://schemas.microsoft.com/office/drawing/2014/main" id="{64876168-DE1B-44B3-8D28-B727A846C1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300475FC-644E-4C6B-ADC5-CD1135A005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18225"/>
            <a:ext cx="968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19">
            <a:extLst>
              <a:ext uri="{FF2B5EF4-FFF2-40B4-BE49-F238E27FC236}">
                <a16:creationId xmlns:a16="http://schemas.microsoft.com/office/drawing/2014/main" id="{34D204C7-56B5-4908-8F77-2B1CB226DE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00" y="6096000"/>
            <a:ext cx="4664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200" dirty="0">
                <a:latin typeface="Arial Bold" charset="0"/>
                <a:ea typeface="Osaka" charset="0"/>
              </a:rPr>
              <a:t>Boston University</a:t>
            </a:r>
            <a:r>
              <a:rPr lang="en-US" altLang="en-US" sz="1200" dirty="0">
                <a:latin typeface="Arial" charset="0"/>
                <a:ea typeface="Osaka" charset="0"/>
              </a:rPr>
              <a:t> School of Social Work</a:t>
            </a:r>
          </a:p>
          <a:p>
            <a:pPr>
              <a:defRPr/>
            </a:pPr>
            <a:r>
              <a:rPr lang="en-US" altLang="en-US" sz="1200" dirty="0">
                <a:latin typeface="Arial" charset="0"/>
                <a:ea typeface="Osaka" charset="0"/>
              </a:rPr>
              <a:t>Center for Innovation in Social Work &amp;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7CDEBB-85EB-4219-BDDF-5EF6F128E546}"/>
              </a:ext>
            </a:extLst>
          </p:cNvPr>
          <p:cNvSpPr/>
          <p:nvPr userDrawn="1"/>
        </p:nvSpPr>
        <p:spPr>
          <a:xfrm>
            <a:off x="0" y="0"/>
            <a:ext cx="9144000" cy="44958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E556A6-5C87-4115-8319-D5766D60ABAC}"/>
              </a:ext>
            </a:extLst>
          </p:cNvPr>
          <p:cNvCxnSpPr/>
          <p:nvPr userDrawn="1"/>
        </p:nvCxnSpPr>
        <p:spPr>
          <a:xfrm>
            <a:off x="0" y="5867400"/>
            <a:ext cx="9144000" cy="0"/>
          </a:xfrm>
          <a:prstGeom prst="line">
            <a:avLst/>
          </a:prstGeom>
          <a:ln w="1524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1752600"/>
          </a:xfrm>
        </p:spPr>
        <p:txBody>
          <a:bodyPr/>
          <a:lstStyle>
            <a:lvl1pPr marL="0" indent="0">
              <a:buFont typeface="Wingdings" charset="2"/>
              <a:buNone/>
              <a:defRPr sz="2400">
                <a:solidFill>
                  <a:srgbClr val="CCCCCC"/>
                </a:solidFill>
                <a:latin typeface="+mn-lt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6258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45FEBA-F182-4785-8A7A-07B7592FD5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646875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+mn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9D5174-1247-46B0-87B5-51FC6847F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79953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1701185-57B0-49A0-A778-E9ED834C1C8E}"/>
              </a:ext>
            </a:extLst>
          </p:cNvPr>
          <p:cNvSpPr/>
          <p:nvPr userDrawn="1"/>
        </p:nvSpPr>
        <p:spPr>
          <a:xfrm>
            <a:off x="0" y="2235200"/>
            <a:ext cx="9144000" cy="24130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B13F1E1-478A-4634-B093-0D75D3709F4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Josephine Sans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9pPr>
          </a:lstStyle>
          <a:p>
            <a:pPr>
              <a:defRPr/>
            </a:pPr>
            <a:r>
              <a:rPr lang="en-US" altLang="en-US" sz="2800" dirty="0">
                <a:latin typeface="+mn-lt"/>
              </a:rPr>
              <a:t>Resting or transition slide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D5F0482-4FD0-4800-9FAB-2A7A0BFBF5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850409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ED3478-C5CE-4A57-A5F3-73CFDF5A8F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7072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731837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C33221-74FE-455F-8FA1-4EAC3305FE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61038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E7525A-9ED1-4EBA-9907-B0263E524C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02363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7665BE2-46DD-46CF-96A5-ECB4EBAD86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7094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05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731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67000"/>
            <a:ext cx="2949575" cy="2819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5E59E0-F383-46C8-9B75-60A41627CF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9857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4966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860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3E22D5-B725-440B-91B5-F0DA6FB72D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8233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8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6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2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5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9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2A493-4057-4D21-A328-D681383A175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A6872-E8B8-4547-BB19-F5468889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9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>
            <a:extLst>
              <a:ext uri="{FF2B5EF4-FFF2-40B4-BE49-F238E27FC236}">
                <a16:creationId xmlns:a16="http://schemas.microsoft.com/office/drawing/2014/main" id="{C023E52F-818B-43C7-8650-D5CC2ABBA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138"/>
            <a:ext cx="9144000" cy="347662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D919825-C524-4EF2-9E4E-3ABB4862D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CD3996-45A8-4853-A877-ECDB4869A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924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BEE653-C442-4028-8246-1F118E74B7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3810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charset="0"/>
                <a:ea typeface="Osaka" charset="0"/>
              </a:defRPr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  <p:sp>
        <p:nvSpPr>
          <p:cNvPr id="1036" name="Text Box 12">
            <a:extLst>
              <a:ext uri="{FF2B5EF4-FFF2-40B4-BE49-F238E27FC236}">
                <a16:creationId xmlns:a16="http://schemas.microsoft.com/office/drawing/2014/main" id="{D1CBFA60-C116-40C5-BB14-78F1DF338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9600" y="1524000"/>
            <a:ext cx="792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200" b="1">
                <a:solidFill>
                  <a:schemeClr val="bg1"/>
                </a:solidFill>
                <a:latin typeface="Arial" charset="0"/>
                <a:ea typeface="Osaka" charset="0"/>
              </a:rPr>
              <a:t>Boston University</a:t>
            </a:r>
            <a:r>
              <a:rPr lang="en-US" altLang="en-US" sz="1200">
                <a:solidFill>
                  <a:schemeClr val="bg1"/>
                </a:solidFill>
                <a:latin typeface="Arial" charset="0"/>
                <a:ea typeface="Osaka" charset="0"/>
              </a:rPr>
              <a:t> Slideshow Title Goes Here</a:t>
            </a:r>
          </a:p>
        </p:txBody>
      </p:sp>
      <p:pic>
        <p:nvPicPr>
          <p:cNvPr id="1031" name="Picture 9">
            <a:extLst>
              <a:ext uri="{FF2B5EF4-FFF2-40B4-BE49-F238E27FC236}">
                <a16:creationId xmlns:a16="http://schemas.microsoft.com/office/drawing/2014/main" id="{CE8BF737-E6AF-4AA6-9034-30902A24CD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2438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273291-54B0-4C1D-BEAC-330F8A57DAD0}"/>
              </a:ext>
            </a:extLst>
          </p:cNvPr>
          <p:cNvCxnSpPr/>
          <p:nvPr userDrawn="1"/>
        </p:nvCxnSpPr>
        <p:spPr>
          <a:xfrm>
            <a:off x="0" y="5715000"/>
            <a:ext cx="9144000" cy="0"/>
          </a:xfrm>
          <a:prstGeom prst="line">
            <a:avLst/>
          </a:prstGeom>
          <a:ln w="38100">
            <a:solidFill>
              <a:srgbClr val="CF0A2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12" descr="standardfooter_sized.jpg">
            <a:extLst>
              <a:ext uri="{FF2B5EF4-FFF2-40B4-BE49-F238E27FC236}">
                <a16:creationId xmlns:a16="http://schemas.microsoft.com/office/drawing/2014/main" id="{70DE8699-755F-43C6-9D4A-BC61B69EF24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61"/>
          <a:stretch>
            <a:fillRect/>
          </a:stretch>
        </p:blipFill>
        <p:spPr bwMode="auto">
          <a:xfrm>
            <a:off x="0" y="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31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195D2B-0621-4550-8BA4-24BB63768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Successes and Barriers to Collaboration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Successes and Barriers to Collaboration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Objectives 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sz="2800" dirty="0" smtClean="0"/>
              <a:t>Use specific </a:t>
            </a:r>
            <a:r>
              <a:rPr lang="en-US" sz="2800" dirty="0"/>
              <a:t>strategies to build partnerships with agencies and groups</a:t>
            </a:r>
            <a:endParaRPr lang="en-US" altLang="en-US" sz="2800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Successes and Barriers to Collaboration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Building Relationships with Agencies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Establish relationships before you have to do a referral by introducing yourself to staff.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Participate in activities of other agencies (e.g. attend and table at a health fair).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Pay attention to and be involved in meetings of other agencies.   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Ask for time at agency meetings to discuss your work.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Osaka" pitchFamily="-6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72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D8D8D8"/>
      </a:accent5>
      <a:accent6>
        <a:srgbClr val="BFBFBF"/>
      </a:accent6>
      <a:hlink>
        <a:srgbClr val="FF0000"/>
      </a:hlink>
      <a:folHlink>
        <a:srgbClr val="FF00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112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Bold</vt:lpstr>
      <vt:lpstr>Calibri</vt:lpstr>
      <vt:lpstr>Calibri Light</vt:lpstr>
      <vt:lpstr>Osaka</vt:lpstr>
      <vt:lpstr>Wingdings</vt:lpstr>
      <vt:lpstr>Office Theme</vt:lpstr>
      <vt:lpstr>Blank Presentation</vt:lpstr>
      <vt:lpstr>Successes and Barriers to Collaboration</vt:lpstr>
      <vt:lpstr>Objectives </vt:lpstr>
      <vt:lpstr>Building Relationships with Agencies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and barriers to collaboration</dc:title>
  <dc:creator>Rojo, Maria Campos</dc:creator>
  <cp:lastModifiedBy>Baughman, Allyson L</cp:lastModifiedBy>
  <cp:revision>7</cp:revision>
  <dcterms:created xsi:type="dcterms:W3CDTF">2018-09-13T19:32:10Z</dcterms:created>
  <dcterms:modified xsi:type="dcterms:W3CDTF">2020-01-15T17:51:52Z</dcterms:modified>
</cp:coreProperties>
</file>